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65" r:id="rId3"/>
    <p:sldId id="257" r:id="rId4"/>
    <p:sldId id="258" r:id="rId5"/>
    <p:sldId id="259" r:id="rId6"/>
    <p:sldId id="260" r:id="rId7"/>
    <p:sldId id="261" r:id="rId8"/>
    <p:sldId id="262" r:id="rId9"/>
    <p:sldId id="263" r:id="rId10"/>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B1B1"/>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 mediu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via Dobrica (2335250)" userId="S::2335250@student.uwtsd.ac.uk::01405977-ca15-43f6-93d7-5ed7ef731f39" providerId="AD" clId="Web-{AB097ED9-2CC3-B7A2-1923-6490B8E357D8}"/>
    <pc:docChg chg="modSld">
      <pc:chgData name="Livia Dobrica (2335250)" userId="S::2335250@student.uwtsd.ac.uk::01405977-ca15-43f6-93d7-5ed7ef731f39" providerId="AD" clId="Web-{AB097ED9-2CC3-B7A2-1923-6490B8E357D8}" dt="2025-11-08T11:28:20.352" v="129" actId="1076"/>
      <pc:docMkLst>
        <pc:docMk/>
      </pc:docMkLst>
      <pc:sldChg chg="modSp">
        <pc:chgData name="Livia Dobrica (2335250)" userId="S::2335250@student.uwtsd.ac.uk::01405977-ca15-43f6-93d7-5ed7ef731f39" providerId="AD" clId="Web-{AB097ED9-2CC3-B7A2-1923-6490B8E357D8}" dt="2025-11-08T11:19:22.705" v="3" actId="20577"/>
        <pc:sldMkLst>
          <pc:docMk/>
          <pc:sldMk cId="0" sldId="256"/>
        </pc:sldMkLst>
        <pc:spChg chg="mod">
          <ac:chgData name="Livia Dobrica (2335250)" userId="S::2335250@student.uwtsd.ac.uk::01405977-ca15-43f6-93d7-5ed7ef731f39" providerId="AD" clId="Web-{AB097ED9-2CC3-B7A2-1923-6490B8E357D8}" dt="2025-11-08T11:19:22.705" v="3" actId="20577"/>
          <ac:spMkLst>
            <pc:docMk/>
            <pc:sldMk cId="0" sldId="256"/>
            <ac:spMk id="3" creationId="{00000000-0000-0000-0000-000000000000}"/>
          </ac:spMkLst>
        </pc:spChg>
      </pc:sldChg>
      <pc:sldChg chg="modSp">
        <pc:chgData name="Livia Dobrica (2335250)" userId="S::2335250@student.uwtsd.ac.uk::01405977-ca15-43f6-93d7-5ed7ef731f39" providerId="AD" clId="Web-{AB097ED9-2CC3-B7A2-1923-6490B8E357D8}" dt="2025-11-08T11:19:51.269" v="8" actId="20577"/>
        <pc:sldMkLst>
          <pc:docMk/>
          <pc:sldMk cId="0" sldId="257"/>
        </pc:sldMkLst>
        <pc:spChg chg="mod">
          <ac:chgData name="Livia Dobrica (2335250)" userId="S::2335250@student.uwtsd.ac.uk::01405977-ca15-43f6-93d7-5ed7ef731f39" providerId="AD" clId="Web-{AB097ED9-2CC3-B7A2-1923-6490B8E357D8}" dt="2025-11-08T11:19:51.269" v="8" actId="20577"/>
          <ac:spMkLst>
            <pc:docMk/>
            <pc:sldMk cId="0" sldId="257"/>
            <ac:spMk id="3" creationId="{00000000-0000-0000-0000-000000000000}"/>
          </ac:spMkLst>
        </pc:spChg>
      </pc:sldChg>
      <pc:sldChg chg="modSp">
        <pc:chgData name="Livia Dobrica (2335250)" userId="S::2335250@student.uwtsd.ac.uk::01405977-ca15-43f6-93d7-5ed7ef731f39" providerId="AD" clId="Web-{AB097ED9-2CC3-B7A2-1923-6490B8E357D8}" dt="2025-11-08T11:20:38.959" v="15" actId="20577"/>
        <pc:sldMkLst>
          <pc:docMk/>
          <pc:sldMk cId="0" sldId="258"/>
        </pc:sldMkLst>
        <pc:spChg chg="mod">
          <ac:chgData name="Livia Dobrica (2335250)" userId="S::2335250@student.uwtsd.ac.uk::01405977-ca15-43f6-93d7-5ed7ef731f39" providerId="AD" clId="Web-{AB097ED9-2CC3-B7A2-1923-6490B8E357D8}" dt="2025-11-08T11:20:17.474" v="10" actId="20577"/>
          <ac:spMkLst>
            <pc:docMk/>
            <pc:sldMk cId="0" sldId="258"/>
            <ac:spMk id="2" creationId="{00000000-0000-0000-0000-000000000000}"/>
          </ac:spMkLst>
        </pc:spChg>
      </pc:sldChg>
      <pc:sldChg chg="modSp">
        <pc:chgData name="Livia Dobrica (2335250)" userId="S::2335250@student.uwtsd.ac.uk::01405977-ca15-43f6-93d7-5ed7ef731f39" providerId="AD" clId="Web-{AB097ED9-2CC3-B7A2-1923-6490B8E357D8}" dt="2025-11-08T11:27:13.600" v="121" actId="1076"/>
        <pc:sldMkLst>
          <pc:docMk/>
          <pc:sldMk cId="0" sldId="259"/>
        </pc:sldMkLst>
        <pc:spChg chg="mod">
          <ac:chgData name="Livia Dobrica (2335250)" userId="S::2335250@student.uwtsd.ac.uk::01405977-ca15-43f6-93d7-5ed7ef731f39" providerId="AD" clId="Web-{AB097ED9-2CC3-B7A2-1923-6490B8E357D8}" dt="2025-11-08T11:21:27.571" v="21" actId="20577"/>
          <ac:spMkLst>
            <pc:docMk/>
            <pc:sldMk cId="0" sldId="259"/>
            <ac:spMk id="2" creationId="{00000000-0000-0000-0000-000000000000}"/>
          </ac:spMkLst>
        </pc:spChg>
        <pc:spChg chg="mod">
          <ac:chgData name="Livia Dobrica (2335250)" userId="S::2335250@student.uwtsd.ac.uk::01405977-ca15-43f6-93d7-5ed7ef731f39" providerId="AD" clId="Web-{AB097ED9-2CC3-B7A2-1923-6490B8E357D8}" dt="2025-11-08T11:27:13.600" v="121" actId="1076"/>
          <ac:spMkLst>
            <pc:docMk/>
            <pc:sldMk cId="0" sldId="259"/>
            <ac:spMk id="3" creationId="{00000000-0000-0000-0000-000000000000}"/>
          </ac:spMkLst>
        </pc:spChg>
      </pc:sldChg>
      <pc:sldChg chg="delSp modSp">
        <pc:chgData name="Livia Dobrica (2335250)" userId="S::2335250@student.uwtsd.ac.uk::01405977-ca15-43f6-93d7-5ed7ef731f39" providerId="AD" clId="Web-{AB097ED9-2CC3-B7A2-1923-6490B8E357D8}" dt="2025-11-08T11:28:20.352" v="129" actId="1076"/>
        <pc:sldMkLst>
          <pc:docMk/>
          <pc:sldMk cId="0" sldId="260"/>
        </pc:sldMkLst>
        <pc:spChg chg="mod">
          <ac:chgData name="Livia Dobrica (2335250)" userId="S::2335250@student.uwtsd.ac.uk::01405977-ca15-43f6-93d7-5ed7ef731f39" providerId="AD" clId="Web-{AB097ED9-2CC3-B7A2-1923-6490B8E357D8}" dt="2025-11-08T11:28:20.352" v="129" actId="1076"/>
          <ac:spMkLst>
            <pc:docMk/>
            <pc:sldMk cId="0" sldId="260"/>
            <ac:spMk id="3" creationId="{00000000-0000-0000-0000-000000000000}"/>
          </ac:spMkLst>
        </pc:spChg>
      </pc:sldChg>
    </pc:docChg>
  </pc:docChgLst>
  <pc:docChgLst>
    <pc:chgData name="Livia Dobrica (2335250)" userId="01405977-ca15-43f6-93d7-5ed7ef731f39" providerId="ADAL" clId="{683C46B4-1163-354C-9F1E-6506A1CE4DA3}"/>
    <pc:docChg chg="undo custSel modSld">
      <pc:chgData name="Livia Dobrica (2335250)" userId="01405977-ca15-43f6-93d7-5ed7ef731f39" providerId="ADAL" clId="{683C46B4-1163-354C-9F1E-6506A1CE4DA3}" dt="2025-11-30T22:28:41.054" v="1458" actId="20577"/>
      <pc:docMkLst>
        <pc:docMk/>
      </pc:docMkLst>
      <pc:sldChg chg="modSp">
        <pc:chgData name="Livia Dobrica (2335250)" userId="01405977-ca15-43f6-93d7-5ed7ef731f39" providerId="ADAL" clId="{683C46B4-1163-354C-9F1E-6506A1CE4DA3}" dt="2025-11-30T22:28:41.054" v="1458" actId="20577"/>
        <pc:sldMkLst>
          <pc:docMk/>
          <pc:sldMk cId="0" sldId="257"/>
        </pc:sldMkLst>
        <pc:spChg chg="mod">
          <ac:chgData name="Livia Dobrica (2335250)" userId="01405977-ca15-43f6-93d7-5ed7ef731f39" providerId="ADAL" clId="{683C46B4-1163-354C-9F1E-6506A1CE4DA3}" dt="2025-11-30T22:28:41.054" v="1458" actId="20577"/>
          <ac:spMkLst>
            <pc:docMk/>
            <pc:sldMk cId="0" sldId="257"/>
            <ac:spMk id="3" creationId="{00000000-0000-0000-0000-000000000000}"/>
          </ac:spMkLst>
        </pc:spChg>
      </pc:sldChg>
      <pc:sldChg chg="addSp delSp modSp mod setBg">
        <pc:chgData name="Livia Dobrica (2335250)" userId="01405977-ca15-43f6-93d7-5ed7ef731f39" providerId="ADAL" clId="{683C46B4-1163-354C-9F1E-6506A1CE4DA3}" dt="2025-11-24T16:16:43.593" v="1051" actId="3680"/>
        <pc:sldMkLst>
          <pc:docMk/>
          <pc:sldMk cId="0" sldId="258"/>
        </pc:sldMkLst>
        <pc:spChg chg="mod">
          <ac:chgData name="Livia Dobrica (2335250)" userId="01405977-ca15-43f6-93d7-5ed7ef731f39" providerId="ADAL" clId="{683C46B4-1163-354C-9F1E-6506A1CE4DA3}" dt="2025-11-24T16:16:29.972" v="1049" actId="26606"/>
          <ac:spMkLst>
            <pc:docMk/>
            <pc:sldMk cId="0" sldId="258"/>
            <ac:spMk id="2" creationId="{00000000-0000-0000-0000-000000000000}"/>
          </ac:spMkLst>
        </pc:spChg>
        <pc:spChg chg="add">
          <ac:chgData name="Livia Dobrica (2335250)" userId="01405977-ca15-43f6-93d7-5ed7ef731f39" providerId="ADAL" clId="{683C46B4-1163-354C-9F1E-6506A1CE4DA3}" dt="2025-11-24T16:16:29.972" v="1049" actId="26606"/>
          <ac:spMkLst>
            <pc:docMk/>
            <pc:sldMk cId="0" sldId="258"/>
            <ac:spMk id="11" creationId="{A4AC5506-6312-4701-8D3C-40187889A947}"/>
          </ac:spMkLst>
        </pc:spChg>
        <pc:picChg chg="add mod">
          <ac:chgData name="Livia Dobrica (2335250)" userId="01405977-ca15-43f6-93d7-5ed7ef731f39" providerId="ADAL" clId="{683C46B4-1163-354C-9F1E-6506A1CE4DA3}" dt="2025-11-24T16:16:29.972" v="1049" actId="26606"/>
          <ac:picMkLst>
            <pc:docMk/>
            <pc:sldMk cId="0" sldId="258"/>
            <ac:picMk id="6" creationId="{F8E1FAB1-C0B6-D09B-5C40-8271140B1B5A}"/>
          </ac:picMkLst>
        </pc:picChg>
      </pc:sldChg>
      <pc:sldChg chg="modSp">
        <pc:chgData name="Livia Dobrica (2335250)" userId="01405977-ca15-43f6-93d7-5ed7ef731f39" providerId="ADAL" clId="{683C46B4-1163-354C-9F1E-6506A1CE4DA3}" dt="2025-11-30T15:42:45.023" v="1425" actId="20577"/>
        <pc:sldMkLst>
          <pc:docMk/>
          <pc:sldMk cId="1467609767" sldId="265"/>
        </pc:sldMkLst>
        <pc:spChg chg="mod">
          <ac:chgData name="Livia Dobrica (2335250)" userId="01405977-ca15-43f6-93d7-5ed7ef731f39" providerId="ADAL" clId="{683C46B4-1163-354C-9F1E-6506A1CE4DA3}" dt="2025-11-30T15:42:45.023" v="1425" actId="20577"/>
          <ac:spMkLst>
            <pc:docMk/>
            <pc:sldMk cId="1467609767" sldId="265"/>
            <ac:spMk id="3" creationId="{B08811C8-0DBA-4FC0-1AD4-FA510314AD3C}"/>
          </ac:spMkLst>
        </pc:spChg>
      </pc:sldChg>
    </pc:docChg>
  </pc:docChgLst>
  <pc:docChgLst>
    <pc:chgData name="Livia Dobrica (2335250)" userId="01405977-ca15-43f6-93d7-5ed7ef731f39" providerId="ADAL" clId="{761140A8-5BA4-35D1-A7BB-FFFF186FD13B}"/>
    <pc:docChg chg="undo custSel addSld delSld modSld">
      <pc:chgData name="Livia Dobrica (2335250)" userId="01405977-ca15-43f6-93d7-5ed7ef731f39" providerId="ADAL" clId="{761140A8-5BA4-35D1-A7BB-FFFF186FD13B}" dt="2025-12-03T19:19:46.893" v="517" actId="2696"/>
      <pc:docMkLst>
        <pc:docMk/>
      </pc:docMkLst>
      <pc:sldChg chg="addSp delSp modSp mod setBg">
        <pc:chgData name="Livia Dobrica (2335250)" userId="01405977-ca15-43f6-93d7-5ed7ef731f39" providerId="ADAL" clId="{761140A8-5BA4-35D1-A7BB-FFFF186FD13B}" dt="2025-12-03T15:10:53.406" v="463" actId="26606"/>
        <pc:sldMkLst>
          <pc:docMk/>
          <pc:sldMk cId="0" sldId="256"/>
        </pc:sldMkLst>
        <pc:spChg chg="mod">
          <ac:chgData name="Livia Dobrica (2335250)" userId="01405977-ca15-43f6-93d7-5ed7ef731f39" providerId="ADAL" clId="{761140A8-5BA4-35D1-A7BB-FFFF186FD13B}" dt="2025-12-03T15:10:53.406" v="463" actId="26606"/>
          <ac:spMkLst>
            <pc:docMk/>
            <pc:sldMk cId="0" sldId="256"/>
            <ac:spMk id="2" creationId="{00000000-0000-0000-0000-000000000000}"/>
          </ac:spMkLst>
        </pc:spChg>
        <pc:spChg chg="mod">
          <ac:chgData name="Livia Dobrica (2335250)" userId="01405977-ca15-43f6-93d7-5ed7ef731f39" providerId="ADAL" clId="{761140A8-5BA4-35D1-A7BB-FFFF186FD13B}" dt="2025-12-03T15:10:53.406" v="463" actId="26606"/>
          <ac:spMkLst>
            <pc:docMk/>
            <pc:sldMk cId="0" sldId="256"/>
            <ac:spMk id="3" creationId="{00000000-0000-0000-0000-000000000000}"/>
          </ac:spMkLst>
        </pc:spChg>
        <pc:spChg chg="add">
          <ac:chgData name="Livia Dobrica (2335250)" userId="01405977-ca15-43f6-93d7-5ed7ef731f39" providerId="ADAL" clId="{761140A8-5BA4-35D1-A7BB-FFFF186FD13B}" dt="2025-12-03T15:10:53.406" v="463" actId="26606"/>
          <ac:spMkLst>
            <pc:docMk/>
            <pc:sldMk cId="0" sldId="256"/>
            <ac:spMk id="29" creationId="{1C799903-48D5-4A31-A1A2-541072D9771E}"/>
          </ac:spMkLst>
        </pc:spChg>
        <pc:spChg chg="add">
          <ac:chgData name="Livia Dobrica (2335250)" userId="01405977-ca15-43f6-93d7-5ed7ef731f39" providerId="ADAL" clId="{761140A8-5BA4-35D1-A7BB-FFFF186FD13B}" dt="2025-12-03T15:10:53.406" v="463" actId="26606"/>
          <ac:spMkLst>
            <pc:docMk/>
            <pc:sldMk cId="0" sldId="256"/>
            <ac:spMk id="30" creationId="{8EFFF109-FC58-4FD3-BE05-9775A1310F55}"/>
          </ac:spMkLst>
        </pc:spChg>
        <pc:spChg chg="add">
          <ac:chgData name="Livia Dobrica (2335250)" userId="01405977-ca15-43f6-93d7-5ed7ef731f39" providerId="ADAL" clId="{761140A8-5BA4-35D1-A7BB-FFFF186FD13B}" dt="2025-12-03T15:10:53.406" v="463" actId="26606"/>
          <ac:spMkLst>
            <pc:docMk/>
            <pc:sldMk cId="0" sldId="256"/>
            <ac:spMk id="31" creationId="{E1B96AD6-92A9-4273-A62B-96A1C3E0BA95}"/>
          </ac:spMkLst>
        </pc:spChg>
        <pc:spChg chg="add">
          <ac:chgData name="Livia Dobrica (2335250)" userId="01405977-ca15-43f6-93d7-5ed7ef731f39" providerId="ADAL" clId="{761140A8-5BA4-35D1-A7BB-FFFF186FD13B}" dt="2025-12-03T15:10:53.406" v="463" actId="26606"/>
          <ac:spMkLst>
            <pc:docMk/>
            <pc:sldMk cId="0" sldId="256"/>
            <ac:spMk id="32" creationId="{463EEC44-1BA3-44ED-81FC-A644B04B2A44}"/>
          </ac:spMkLst>
        </pc:spChg>
      </pc:sldChg>
      <pc:sldChg chg="addSp delSp modSp mod setBg">
        <pc:chgData name="Livia Dobrica (2335250)" userId="01405977-ca15-43f6-93d7-5ed7ef731f39" providerId="ADAL" clId="{761140A8-5BA4-35D1-A7BB-FFFF186FD13B}" dt="2025-12-03T15:13:09.104" v="474" actId="26606"/>
        <pc:sldMkLst>
          <pc:docMk/>
          <pc:sldMk cId="0" sldId="257"/>
        </pc:sldMkLst>
        <pc:spChg chg="mod">
          <ac:chgData name="Livia Dobrica (2335250)" userId="01405977-ca15-43f6-93d7-5ed7ef731f39" providerId="ADAL" clId="{761140A8-5BA4-35D1-A7BB-FFFF186FD13B}" dt="2025-12-03T15:13:09.104" v="474" actId="26606"/>
          <ac:spMkLst>
            <pc:docMk/>
            <pc:sldMk cId="0" sldId="257"/>
            <ac:spMk id="2" creationId="{00000000-0000-0000-0000-000000000000}"/>
          </ac:spMkLst>
        </pc:spChg>
        <pc:spChg chg="add del mod">
          <ac:chgData name="Livia Dobrica (2335250)" userId="01405977-ca15-43f6-93d7-5ed7ef731f39" providerId="ADAL" clId="{761140A8-5BA4-35D1-A7BB-FFFF186FD13B}" dt="2025-12-03T15:13:09.104" v="474" actId="26606"/>
          <ac:spMkLst>
            <pc:docMk/>
            <pc:sldMk cId="0" sldId="257"/>
            <ac:spMk id="3" creationId="{00000000-0000-0000-0000-000000000000}"/>
          </ac:spMkLst>
        </pc:spChg>
      </pc:sldChg>
      <pc:sldChg chg="addSp delSp modSp mod setBg">
        <pc:chgData name="Livia Dobrica (2335250)" userId="01405977-ca15-43f6-93d7-5ed7ef731f39" providerId="ADAL" clId="{761140A8-5BA4-35D1-A7BB-FFFF186FD13B}" dt="2025-12-03T15:17:38.853" v="515" actId="14100"/>
        <pc:sldMkLst>
          <pc:docMk/>
          <pc:sldMk cId="0" sldId="262"/>
        </pc:sldMkLst>
        <pc:spChg chg="mod ord">
          <ac:chgData name="Livia Dobrica (2335250)" userId="01405977-ca15-43f6-93d7-5ed7ef731f39" providerId="ADAL" clId="{761140A8-5BA4-35D1-A7BB-FFFF186FD13B}" dt="2025-12-03T15:09:27.745" v="446" actId="26606"/>
          <ac:spMkLst>
            <pc:docMk/>
            <pc:sldMk cId="0" sldId="262"/>
            <ac:spMk id="2" creationId="{00000000-0000-0000-0000-000000000000}"/>
          </ac:spMkLst>
        </pc:spChg>
        <pc:spChg chg="mod ord">
          <ac:chgData name="Livia Dobrica (2335250)" userId="01405977-ca15-43f6-93d7-5ed7ef731f39" providerId="ADAL" clId="{761140A8-5BA4-35D1-A7BB-FFFF186FD13B}" dt="2025-12-03T15:09:27.745" v="446" actId="26606"/>
          <ac:spMkLst>
            <pc:docMk/>
            <pc:sldMk cId="0" sldId="262"/>
            <ac:spMk id="3" creationId="{00000000-0000-0000-0000-000000000000}"/>
          </ac:spMkLst>
        </pc:spChg>
        <pc:spChg chg="add">
          <ac:chgData name="Livia Dobrica (2335250)" userId="01405977-ca15-43f6-93d7-5ed7ef731f39" providerId="ADAL" clId="{761140A8-5BA4-35D1-A7BB-FFFF186FD13B}" dt="2025-12-03T15:09:27.745" v="446" actId="26606"/>
          <ac:spMkLst>
            <pc:docMk/>
            <pc:sldMk cId="0" sldId="262"/>
            <ac:spMk id="92" creationId="{4E8F40FE-293C-453F-B8A6-4278993567DF}"/>
          </ac:spMkLst>
        </pc:spChg>
        <pc:spChg chg="add">
          <ac:chgData name="Livia Dobrica (2335250)" userId="01405977-ca15-43f6-93d7-5ed7ef731f39" providerId="ADAL" clId="{761140A8-5BA4-35D1-A7BB-FFFF186FD13B}" dt="2025-12-03T15:09:27.745" v="446" actId="26606"/>
          <ac:spMkLst>
            <pc:docMk/>
            <pc:sldMk cId="0" sldId="262"/>
            <ac:spMk id="93" creationId="{481EABE0-FA8E-49A5-A966-F0539111C953}"/>
          </ac:spMkLst>
        </pc:spChg>
        <pc:spChg chg="add">
          <ac:chgData name="Livia Dobrica (2335250)" userId="01405977-ca15-43f6-93d7-5ed7ef731f39" providerId="ADAL" clId="{761140A8-5BA4-35D1-A7BB-FFFF186FD13B}" dt="2025-12-03T15:09:27.745" v="446" actId="26606"/>
          <ac:spMkLst>
            <pc:docMk/>
            <pc:sldMk cId="0" sldId="262"/>
            <ac:spMk id="94" creationId="{56A3E26D-73B1-468C-B97B-BC1815959759}"/>
          </ac:spMkLst>
        </pc:spChg>
        <pc:picChg chg="add mod ord">
          <ac:chgData name="Livia Dobrica (2335250)" userId="01405977-ca15-43f6-93d7-5ed7ef731f39" providerId="ADAL" clId="{761140A8-5BA4-35D1-A7BB-FFFF186FD13B}" dt="2025-12-03T15:09:27.745" v="446" actId="26606"/>
          <ac:picMkLst>
            <pc:docMk/>
            <pc:sldMk cId="0" sldId="262"/>
            <ac:picMk id="6" creationId="{3506A07C-EFE6-98DC-024C-33EC94459577}"/>
          </ac:picMkLst>
        </pc:picChg>
        <pc:picChg chg="add mod ord">
          <ac:chgData name="Livia Dobrica (2335250)" userId="01405977-ca15-43f6-93d7-5ed7ef731f39" providerId="ADAL" clId="{761140A8-5BA4-35D1-A7BB-FFFF186FD13B}" dt="2025-12-03T15:17:34.468" v="514" actId="1076"/>
          <ac:picMkLst>
            <pc:docMk/>
            <pc:sldMk cId="0" sldId="262"/>
            <ac:picMk id="7" creationId="{42B7A96D-F7FD-D569-EE78-2D0A47F4A5F0}"/>
          </ac:picMkLst>
        </pc:picChg>
        <pc:picChg chg="add mod ord">
          <ac:chgData name="Livia Dobrica (2335250)" userId="01405977-ca15-43f6-93d7-5ed7ef731f39" providerId="ADAL" clId="{761140A8-5BA4-35D1-A7BB-FFFF186FD13B}" dt="2025-12-03T15:17:38.853" v="515" actId="14100"/>
          <ac:picMkLst>
            <pc:docMk/>
            <pc:sldMk cId="0" sldId="262"/>
            <ac:picMk id="12" creationId="{98EBB2CA-06D4-C8E6-9A56-FD6F3C561B29}"/>
          </ac:picMkLst>
        </pc:picChg>
        <pc:picChg chg="add mod ord">
          <ac:chgData name="Livia Dobrica (2335250)" userId="01405977-ca15-43f6-93d7-5ed7ef731f39" providerId="ADAL" clId="{761140A8-5BA4-35D1-A7BB-FFFF186FD13B}" dt="2025-12-03T15:17:07.683" v="512" actId="1076"/>
          <ac:picMkLst>
            <pc:docMk/>
            <pc:sldMk cId="0" sldId="262"/>
            <ac:picMk id="15" creationId="{E89D0AE8-D2CB-630F-3AED-F0A7E827613E}"/>
          </ac:picMkLst>
        </pc:picChg>
      </pc:sldChg>
      <pc:sldChg chg="modSp mod">
        <pc:chgData name="Livia Dobrica (2335250)" userId="01405977-ca15-43f6-93d7-5ed7ef731f39" providerId="ADAL" clId="{761140A8-5BA4-35D1-A7BB-FFFF186FD13B}" dt="2025-12-03T15:09:55.664" v="452" actId="20577"/>
        <pc:sldMkLst>
          <pc:docMk/>
          <pc:sldMk cId="0" sldId="263"/>
        </pc:sldMkLst>
        <pc:spChg chg="mod">
          <ac:chgData name="Livia Dobrica (2335250)" userId="01405977-ca15-43f6-93d7-5ed7ef731f39" providerId="ADAL" clId="{761140A8-5BA4-35D1-A7BB-FFFF186FD13B}" dt="2025-12-03T15:09:55.664" v="452" actId="20577"/>
          <ac:spMkLst>
            <pc:docMk/>
            <pc:sldMk cId="0" sldId="263"/>
            <ac:spMk id="3" creationId="{00000000-0000-0000-0000-000000000000}"/>
          </ac:spMkLst>
        </pc:spChg>
      </pc:sldChg>
      <pc:sldChg chg="addSp delSp modSp del mod setBg">
        <pc:chgData name="Livia Dobrica (2335250)" userId="01405977-ca15-43f6-93d7-5ed7ef731f39" providerId="ADAL" clId="{761140A8-5BA4-35D1-A7BB-FFFF186FD13B}" dt="2025-12-03T14:58:33.219" v="427" actId="2696"/>
        <pc:sldMkLst>
          <pc:docMk/>
          <pc:sldMk cId="884436833" sldId="264"/>
        </pc:sldMkLst>
      </pc:sldChg>
      <pc:sldChg chg="addSp delSp modSp mod setBg">
        <pc:chgData name="Livia Dobrica (2335250)" userId="01405977-ca15-43f6-93d7-5ed7ef731f39" providerId="ADAL" clId="{761140A8-5BA4-35D1-A7BB-FFFF186FD13B}" dt="2025-12-03T15:13:36.551" v="475" actId="26606"/>
        <pc:sldMkLst>
          <pc:docMk/>
          <pc:sldMk cId="1467609767" sldId="265"/>
        </pc:sldMkLst>
        <pc:spChg chg="mod">
          <ac:chgData name="Livia Dobrica (2335250)" userId="01405977-ca15-43f6-93d7-5ed7ef731f39" providerId="ADAL" clId="{761140A8-5BA4-35D1-A7BB-FFFF186FD13B}" dt="2025-12-03T15:13:36.551" v="475" actId="26606"/>
          <ac:spMkLst>
            <pc:docMk/>
            <pc:sldMk cId="1467609767" sldId="265"/>
            <ac:spMk id="2" creationId="{67E405E3-9310-C941-DD6C-8245078EEFB0}"/>
          </ac:spMkLst>
        </pc:spChg>
        <pc:spChg chg="mod">
          <ac:chgData name="Livia Dobrica (2335250)" userId="01405977-ca15-43f6-93d7-5ed7ef731f39" providerId="ADAL" clId="{761140A8-5BA4-35D1-A7BB-FFFF186FD13B}" dt="2025-12-03T15:13:36.551" v="475" actId="26606"/>
          <ac:spMkLst>
            <pc:docMk/>
            <pc:sldMk cId="1467609767" sldId="265"/>
            <ac:spMk id="3" creationId="{B08811C8-0DBA-4FC0-1AD4-FA510314AD3C}"/>
          </ac:spMkLst>
        </pc:spChg>
      </pc:sldChg>
      <pc:sldChg chg="addSp delSp modSp new del mod">
        <pc:chgData name="Livia Dobrica (2335250)" userId="01405977-ca15-43f6-93d7-5ed7ef731f39" providerId="ADAL" clId="{761140A8-5BA4-35D1-A7BB-FFFF186FD13B}" dt="2025-12-03T14:38:20.659" v="17" actId="680"/>
        <pc:sldMkLst>
          <pc:docMk/>
          <pc:sldMk cId="803309079" sldId="266"/>
        </pc:sldMkLst>
      </pc:sldChg>
      <pc:sldChg chg="new del">
        <pc:chgData name="Livia Dobrica (2335250)" userId="01405977-ca15-43f6-93d7-5ed7ef731f39" providerId="ADAL" clId="{761140A8-5BA4-35D1-A7BB-FFFF186FD13B}" dt="2025-12-03T19:19:46.893" v="517" actId="2696"/>
        <pc:sldMkLst>
          <pc:docMk/>
          <pc:sldMk cId="882326501" sldId="266"/>
        </pc:sldMkLst>
      </pc:sldChg>
      <pc:sldChg chg="new del">
        <pc:chgData name="Livia Dobrica (2335250)" userId="01405977-ca15-43f6-93d7-5ed7ef731f39" providerId="ADAL" clId="{761140A8-5BA4-35D1-A7BB-FFFF186FD13B}" dt="2025-12-03T15:09:43.195" v="447" actId="2696"/>
        <pc:sldMkLst>
          <pc:docMk/>
          <pc:sldMk cId="1745964642" sldId="266"/>
        </pc:sldMkLst>
      </pc:sldChg>
      <pc:sldChg chg="new del">
        <pc:chgData name="Livia Dobrica (2335250)" userId="01405977-ca15-43f6-93d7-5ed7ef731f39" providerId="ADAL" clId="{761140A8-5BA4-35D1-A7BB-FFFF186FD13B}" dt="2025-12-03T14:37:15.991" v="8" actId="680"/>
        <pc:sldMkLst>
          <pc:docMk/>
          <pc:sldMk cId="3720084672" sldId="267"/>
        </pc:sldMkLst>
      </pc:sldChg>
    </pc:docChg>
  </pc:docChgLst>
  <pc:docChgLst>
    <pc:chgData name="Livia Dobrica (2335250)" userId="S::2335250@student.uwtsd.ac.uk::01405977-ca15-43f6-93d7-5ed7ef731f39" providerId="AD" clId="Web-{E05A826A-4104-2BE3-3412-EB20E407276B}"/>
    <pc:docChg chg="addSld modSld">
      <pc:chgData name="Livia Dobrica (2335250)" userId="S::2335250@student.uwtsd.ac.uk::01405977-ca15-43f6-93d7-5ed7ef731f39" providerId="AD" clId="Web-{E05A826A-4104-2BE3-3412-EB20E407276B}" dt="2025-11-29T11:44:43.039" v="974" actId="20577"/>
      <pc:docMkLst>
        <pc:docMk/>
      </pc:docMkLst>
      <pc:sldChg chg="modSp">
        <pc:chgData name="Livia Dobrica (2335250)" userId="S::2335250@student.uwtsd.ac.uk::01405977-ca15-43f6-93d7-5ed7ef731f39" providerId="AD" clId="Web-{E05A826A-4104-2BE3-3412-EB20E407276B}" dt="2025-11-29T09:44:25.307" v="199" actId="20577"/>
        <pc:sldMkLst>
          <pc:docMk/>
          <pc:sldMk cId="0" sldId="256"/>
        </pc:sldMkLst>
        <pc:spChg chg="mod">
          <ac:chgData name="Livia Dobrica (2335250)" userId="S::2335250@student.uwtsd.ac.uk::01405977-ca15-43f6-93d7-5ed7ef731f39" providerId="AD" clId="Web-{E05A826A-4104-2BE3-3412-EB20E407276B}" dt="2025-11-29T09:44:25.307" v="199" actId="20577"/>
          <ac:spMkLst>
            <pc:docMk/>
            <pc:sldMk cId="0" sldId="256"/>
            <ac:spMk id="2" creationId="{00000000-0000-0000-0000-000000000000}"/>
          </ac:spMkLst>
        </pc:spChg>
        <pc:spChg chg="mod">
          <ac:chgData name="Livia Dobrica (2335250)" userId="S::2335250@student.uwtsd.ac.uk::01405977-ca15-43f6-93d7-5ed7ef731f39" providerId="AD" clId="Web-{E05A826A-4104-2BE3-3412-EB20E407276B}" dt="2025-11-29T09:44:04.947" v="197" actId="20577"/>
          <ac:spMkLst>
            <pc:docMk/>
            <pc:sldMk cId="0" sldId="256"/>
            <ac:spMk id="3" creationId="{00000000-0000-0000-0000-000000000000}"/>
          </ac:spMkLst>
        </pc:spChg>
      </pc:sldChg>
      <pc:sldChg chg="modSp">
        <pc:chgData name="Livia Dobrica (2335250)" userId="S::2335250@student.uwtsd.ac.uk::01405977-ca15-43f6-93d7-5ed7ef731f39" providerId="AD" clId="Web-{E05A826A-4104-2BE3-3412-EB20E407276B}" dt="2025-11-29T09:46:41.605" v="229" actId="20577"/>
        <pc:sldMkLst>
          <pc:docMk/>
          <pc:sldMk cId="0" sldId="257"/>
        </pc:sldMkLst>
        <pc:spChg chg="mod">
          <ac:chgData name="Livia Dobrica (2335250)" userId="S::2335250@student.uwtsd.ac.uk::01405977-ca15-43f6-93d7-5ed7ef731f39" providerId="AD" clId="Web-{E05A826A-4104-2BE3-3412-EB20E407276B}" dt="2025-11-29T09:46:41.605" v="229" actId="20577"/>
          <ac:spMkLst>
            <pc:docMk/>
            <pc:sldMk cId="0" sldId="257"/>
            <ac:spMk id="2" creationId="{00000000-0000-0000-0000-000000000000}"/>
          </ac:spMkLst>
        </pc:spChg>
        <pc:spChg chg="mod">
          <ac:chgData name="Livia Dobrica (2335250)" userId="S::2335250@student.uwtsd.ac.uk::01405977-ca15-43f6-93d7-5ed7ef731f39" providerId="AD" clId="Web-{E05A826A-4104-2BE3-3412-EB20E407276B}" dt="2025-11-29T09:46:19.949" v="227" actId="20577"/>
          <ac:spMkLst>
            <pc:docMk/>
            <pc:sldMk cId="0" sldId="257"/>
            <ac:spMk id="3" creationId="{00000000-0000-0000-0000-000000000000}"/>
          </ac:spMkLst>
        </pc:spChg>
      </pc:sldChg>
      <pc:sldChg chg="modSp">
        <pc:chgData name="Livia Dobrica (2335250)" userId="S::2335250@student.uwtsd.ac.uk::01405977-ca15-43f6-93d7-5ed7ef731f39" providerId="AD" clId="Web-{E05A826A-4104-2BE3-3412-EB20E407276B}" dt="2025-11-29T10:01:12.142" v="268" actId="20577"/>
        <pc:sldMkLst>
          <pc:docMk/>
          <pc:sldMk cId="0" sldId="259"/>
        </pc:sldMkLst>
        <pc:spChg chg="mod">
          <ac:chgData name="Livia Dobrica (2335250)" userId="S::2335250@student.uwtsd.ac.uk::01405977-ca15-43f6-93d7-5ed7ef731f39" providerId="AD" clId="Web-{E05A826A-4104-2BE3-3412-EB20E407276B}" dt="2025-11-29T10:01:12.142" v="268" actId="20577"/>
          <ac:spMkLst>
            <pc:docMk/>
            <pc:sldMk cId="0" sldId="259"/>
            <ac:spMk id="2" creationId="{00000000-0000-0000-0000-000000000000}"/>
          </ac:spMkLst>
        </pc:spChg>
        <pc:spChg chg="mod">
          <ac:chgData name="Livia Dobrica (2335250)" userId="S::2335250@student.uwtsd.ac.uk::01405977-ca15-43f6-93d7-5ed7ef731f39" providerId="AD" clId="Web-{E05A826A-4104-2BE3-3412-EB20E407276B}" dt="2025-11-29T09:52:30.707" v="243" actId="1076"/>
          <ac:spMkLst>
            <pc:docMk/>
            <pc:sldMk cId="0" sldId="259"/>
            <ac:spMk id="3" creationId="{00000000-0000-0000-0000-000000000000}"/>
          </ac:spMkLst>
        </pc:spChg>
      </pc:sldChg>
      <pc:sldChg chg="modSp">
        <pc:chgData name="Livia Dobrica (2335250)" userId="S::2335250@student.uwtsd.ac.uk::01405977-ca15-43f6-93d7-5ed7ef731f39" providerId="AD" clId="Web-{E05A826A-4104-2BE3-3412-EB20E407276B}" dt="2025-11-29T09:54:00.817" v="260" actId="20577"/>
        <pc:sldMkLst>
          <pc:docMk/>
          <pc:sldMk cId="0" sldId="260"/>
        </pc:sldMkLst>
        <pc:spChg chg="mod">
          <ac:chgData name="Livia Dobrica (2335250)" userId="S::2335250@student.uwtsd.ac.uk::01405977-ca15-43f6-93d7-5ed7ef731f39" providerId="AD" clId="Web-{E05A826A-4104-2BE3-3412-EB20E407276B}" dt="2025-11-29T09:54:00.817" v="260" actId="20577"/>
          <ac:spMkLst>
            <pc:docMk/>
            <pc:sldMk cId="0" sldId="260"/>
            <ac:spMk id="3" creationId="{00000000-0000-0000-0000-000000000000}"/>
          </ac:spMkLst>
        </pc:spChg>
      </pc:sldChg>
      <pc:sldChg chg="modSp">
        <pc:chgData name="Livia Dobrica (2335250)" userId="S::2335250@student.uwtsd.ac.uk::01405977-ca15-43f6-93d7-5ed7ef731f39" providerId="AD" clId="Web-{E05A826A-4104-2BE3-3412-EB20E407276B}" dt="2025-11-29T11:44:43.039" v="974" actId="20577"/>
        <pc:sldMkLst>
          <pc:docMk/>
          <pc:sldMk cId="0" sldId="261"/>
        </pc:sldMkLst>
        <pc:spChg chg="mod">
          <ac:chgData name="Livia Dobrica (2335250)" userId="S::2335250@student.uwtsd.ac.uk::01405977-ca15-43f6-93d7-5ed7ef731f39" providerId="AD" clId="Web-{E05A826A-4104-2BE3-3412-EB20E407276B}" dt="2025-11-29T10:01:29.236" v="272" actId="20577"/>
          <ac:spMkLst>
            <pc:docMk/>
            <pc:sldMk cId="0" sldId="261"/>
            <ac:spMk id="2" creationId="{00000000-0000-0000-0000-000000000000}"/>
          </ac:spMkLst>
        </pc:spChg>
        <pc:spChg chg="mod">
          <ac:chgData name="Livia Dobrica (2335250)" userId="S::2335250@student.uwtsd.ac.uk::01405977-ca15-43f6-93d7-5ed7ef731f39" providerId="AD" clId="Web-{E05A826A-4104-2BE3-3412-EB20E407276B}" dt="2025-11-29T11:44:43.039" v="974" actId="20577"/>
          <ac:spMkLst>
            <pc:docMk/>
            <pc:sldMk cId="0" sldId="261"/>
            <ac:spMk id="3" creationId="{00000000-0000-0000-0000-000000000000}"/>
          </ac:spMkLst>
        </pc:spChg>
      </pc:sldChg>
      <pc:sldChg chg="modSp">
        <pc:chgData name="Livia Dobrica (2335250)" userId="S::2335250@student.uwtsd.ac.uk::01405977-ca15-43f6-93d7-5ed7ef731f39" providerId="AD" clId="Web-{E05A826A-4104-2BE3-3412-EB20E407276B}" dt="2025-11-29T10:43:29.660" v="698" actId="20577"/>
        <pc:sldMkLst>
          <pc:docMk/>
          <pc:sldMk cId="0" sldId="262"/>
        </pc:sldMkLst>
        <pc:spChg chg="mod">
          <ac:chgData name="Livia Dobrica (2335250)" userId="S::2335250@student.uwtsd.ac.uk::01405977-ca15-43f6-93d7-5ed7ef731f39" providerId="AD" clId="Web-{E05A826A-4104-2BE3-3412-EB20E407276B}" dt="2025-11-29T10:08:59.551" v="370" actId="20577"/>
          <ac:spMkLst>
            <pc:docMk/>
            <pc:sldMk cId="0" sldId="262"/>
            <ac:spMk id="2" creationId="{00000000-0000-0000-0000-000000000000}"/>
          </ac:spMkLst>
        </pc:spChg>
        <pc:spChg chg="mod">
          <ac:chgData name="Livia Dobrica (2335250)" userId="S::2335250@student.uwtsd.ac.uk::01405977-ca15-43f6-93d7-5ed7ef731f39" providerId="AD" clId="Web-{E05A826A-4104-2BE3-3412-EB20E407276B}" dt="2025-11-29T10:43:29.660" v="698" actId="20577"/>
          <ac:spMkLst>
            <pc:docMk/>
            <pc:sldMk cId="0" sldId="262"/>
            <ac:spMk id="3" creationId="{00000000-0000-0000-0000-000000000000}"/>
          </ac:spMkLst>
        </pc:spChg>
      </pc:sldChg>
      <pc:sldChg chg="modSp">
        <pc:chgData name="Livia Dobrica (2335250)" userId="S::2335250@student.uwtsd.ac.uk::01405977-ca15-43f6-93d7-5ed7ef731f39" providerId="AD" clId="Web-{E05A826A-4104-2BE3-3412-EB20E407276B}" dt="2025-11-29T10:10:57.123" v="380" actId="14100"/>
        <pc:sldMkLst>
          <pc:docMk/>
          <pc:sldMk cId="0" sldId="263"/>
        </pc:sldMkLst>
        <pc:spChg chg="mod">
          <ac:chgData name="Livia Dobrica (2335250)" userId="S::2335250@student.uwtsd.ac.uk::01405977-ca15-43f6-93d7-5ed7ef731f39" providerId="AD" clId="Web-{E05A826A-4104-2BE3-3412-EB20E407276B}" dt="2025-11-29T10:10:48.623" v="377" actId="20577"/>
          <ac:spMkLst>
            <pc:docMk/>
            <pc:sldMk cId="0" sldId="263"/>
            <ac:spMk id="2" creationId="{00000000-0000-0000-0000-000000000000}"/>
          </ac:spMkLst>
        </pc:spChg>
        <pc:spChg chg="mod">
          <ac:chgData name="Livia Dobrica (2335250)" userId="S::2335250@student.uwtsd.ac.uk::01405977-ca15-43f6-93d7-5ed7ef731f39" providerId="AD" clId="Web-{E05A826A-4104-2BE3-3412-EB20E407276B}" dt="2025-11-29T10:10:57.123" v="380" actId="14100"/>
          <ac:spMkLst>
            <pc:docMk/>
            <pc:sldMk cId="0" sldId="263"/>
            <ac:spMk id="3" creationId="{00000000-0000-0000-0000-000000000000}"/>
          </ac:spMkLst>
        </pc:spChg>
      </pc:sldChg>
      <pc:sldChg chg="modSp new">
        <pc:chgData name="Livia Dobrica (2335250)" userId="S::2335250@student.uwtsd.ac.uk::01405977-ca15-43f6-93d7-5ed7ef731f39" providerId="AD" clId="Web-{E05A826A-4104-2BE3-3412-EB20E407276B}" dt="2025-11-29T11:41:30.015" v="965" actId="20577"/>
        <pc:sldMkLst>
          <pc:docMk/>
          <pc:sldMk cId="1467609767" sldId="265"/>
        </pc:sldMkLst>
        <pc:spChg chg="mod">
          <ac:chgData name="Livia Dobrica (2335250)" userId="S::2335250@student.uwtsd.ac.uk::01405977-ca15-43f6-93d7-5ed7ef731f39" providerId="AD" clId="Web-{E05A826A-4104-2BE3-3412-EB20E407276B}" dt="2025-11-29T10:54:05.604" v="736" actId="20577"/>
          <ac:spMkLst>
            <pc:docMk/>
            <pc:sldMk cId="1467609767" sldId="265"/>
            <ac:spMk id="2" creationId="{67E405E3-9310-C941-DD6C-8245078EEFB0}"/>
          </ac:spMkLst>
        </pc:spChg>
        <pc:spChg chg="mod">
          <ac:chgData name="Livia Dobrica (2335250)" userId="S::2335250@student.uwtsd.ac.uk::01405977-ca15-43f6-93d7-5ed7ef731f39" providerId="AD" clId="Web-{E05A826A-4104-2BE3-3412-EB20E407276B}" dt="2025-11-29T11:41:30.015" v="965" actId="20577"/>
          <ac:spMkLst>
            <pc:docMk/>
            <pc:sldMk cId="1467609767" sldId="265"/>
            <ac:spMk id="3" creationId="{B08811C8-0DBA-4FC0-1AD4-FA510314AD3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12/6/25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12/6/25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12/6/25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12/6/25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12/6/25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12/6/25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1C799903-48D5-4A31-A1A2-541072D977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0" name="Freeform: Shape 29">
            <a:extLst>
              <a:ext uri="{FF2B5EF4-FFF2-40B4-BE49-F238E27FC236}">
                <a16:creationId xmlns:a16="http://schemas.microsoft.com/office/drawing/2014/main" id="{8EFFF109-FC58-4FD3-BE05-9775A1310F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14166"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6E6E6"/>
            </a:solidFill>
          </a:ln>
          <a:effectLst>
            <a:outerShdw blurRad="508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31" name="Freeform: Shape 30">
            <a:extLst>
              <a:ext uri="{FF2B5EF4-FFF2-40B4-BE49-F238E27FC236}">
                <a16:creationId xmlns:a16="http://schemas.microsoft.com/office/drawing/2014/main" id="{E1B96AD6-92A9-4273-A62B-96A1C3E0BA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08608"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ctrTitle"/>
          </p:nvPr>
        </p:nvSpPr>
        <p:spPr>
          <a:xfrm>
            <a:off x="466344" y="1161288"/>
            <a:ext cx="2702052" cy="4526280"/>
          </a:xfrm>
        </p:spPr>
        <p:txBody>
          <a:bodyPr vert="horz" lIns="91440" tIns="45720" rIns="91440" bIns="45720" rtlCol="0" anchor="ctr">
            <a:normAutofit/>
          </a:bodyPr>
          <a:lstStyle/>
          <a:p>
            <a:pPr algn="l" defTabSz="914400">
              <a:lnSpc>
                <a:spcPct val="90000"/>
              </a:lnSpc>
            </a:pPr>
            <a:r>
              <a:rPr lang="en-US" sz="3500" kern="1200">
                <a:solidFill>
                  <a:schemeClr val="tx1"/>
                </a:solidFill>
                <a:latin typeface="+mj-lt"/>
                <a:ea typeface="+mj-ea"/>
                <a:cs typeface="+mj-cs"/>
              </a:rPr>
              <a:t>Hair &amp; Beauty Salon – Business Plan Presentation</a:t>
            </a:r>
          </a:p>
        </p:txBody>
      </p:sp>
      <p:sp>
        <p:nvSpPr>
          <p:cNvPr id="32" name="Rectangle 31">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102049"/>
            <a:ext cx="96012"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p:cNvSpPr>
            <a:spLocks noGrp="1"/>
          </p:cNvSpPr>
          <p:nvPr>
            <p:ph type="subTitle" idx="1"/>
          </p:nvPr>
        </p:nvSpPr>
        <p:spPr>
          <a:xfrm>
            <a:off x="4075611" y="932688"/>
            <a:ext cx="4437453" cy="4992624"/>
          </a:xfrm>
        </p:spPr>
        <p:txBody>
          <a:bodyPr vert="horz" lIns="91440" tIns="45720" rIns="91440" bIns="45720" rtlCol="0" anchor="ctr">
            <a:normAutofit/>
          </a:bodyPr>
          <a:lstStyle/>
          <a:p>
            <a:pPr indent="-228600" algn="l" defTabSz="914400">
              <a:lnSpc>
                <a:spcPct val="90000"/>
              </a:lnSpc>
              <a:buFont typeface="Arial" panose="020B0604020202020204" pitchFamily="34" charset="0"/>
              <a:buChar char="•"/>
            </a:pPr>
            <a:r>
              <a:rPr lang="en-US" sz="1700" dirty="0">
                <a:solidFill>
                  <a:schemeClr val="tx1"/>
                </a:solidFill>
              </a:rPr>
              <a:t>Livia </a:t>
            </a:r>
            <a:r>
              <a:rPr lang="en-US" sz="1700" dirty="0" err="1">
                <a:solidFill>
                  <a:schemeClr val="tx1"/>
                </a:solidFill>
              </a:rPr>
              <a:t>Dobrica</a:t>
            </a:r>
            <a:endParaRPr lang="en-US" sz="1700" dirty="0">
              <a:solidFill>
                <a:schemeClr val="tx1"/>
              </a:solidFill>
            </a:endParaRPr>
          </a:p>
          <a:p>
            <a:pPr indent="-228600" algn="l" defTabSz="914400">
              <a:lnSpc>
                <a:spcPct val="90000"/>
              </a:lnSpc>
              <a:buFont typeface="Arial" panose="020B0604020202020204" pitchFamily="34" charset="0"/>
              <a:buChar char="•"/>
            </a:pPr>
            <a:r>
              <a:rPr lang="en-US" sz="1700" dirty="0">
                <a:solidFill>
                  <a:schemeClr val="tx1"/>
                </a:solidFill>
              </a:rPr>
              <a:t>Student Number: 2335250</a:t>
            </a:r>
          </a:p>
          <a:p>
            <a:pPr indent="-228600" algn="l" defTabSz="914400">
              <a:lnSpc>
                <a:spcPct val="90000"/>
              </a:lnSpc>
              <a:buFont typeface="Arial" panose="020B0604020202020204" pitchFamily="34" charset="0"/>
              <a:buChar char="•"/>
            </a:pPr>
            <a:r>
              <a:rPr lang="en-US" sz="1700" dirty="0">
                <a:solidFill>
                  <a:schemeClr val="tx1"/>
                </a:solidFill>
              </a:rPr>
              <a:t>Module: Enterprise and Entrepreneurship (LCLM4006)</a:t>
            </a:r>
          </a:p>
          <a:p>
            <a:pPr indent="-228600" algn="l" defTabSz="914400">
              <a:lnSpc>
                <a:spcPct val="90000"/>
              </a:lnSpc>
              <a:buFont typeface="Arial" panose="020B0604020202020204" pitchFamily="34" charset="0"/>
              <a:buChar char="•"/>
            </a:pPr>
            <a:r>
              <a:rPr lang="en-US" sz="1700" dirty="0">
                <a:solidFill>
                  <a:schemeClr val="tx1"/>
                </a:solidFill>
              </a:rPr>
              <a:t>Lecturer: Charles </a:t>
            </a:r>
            <a:r>
              <a:rPr lang="en-US" sz="1700" dirty="0" err="1">
                <a:solidFill>
                  <a:schemeClr val="tx1"/>
                </a:solidFill>
              </a:rPr>
              <a:t>Obinwa</a:t>
            </a:r>
            <a:endParaRPr lang="en-US" sz="1700" dirty="0">
              <a:solidFill>
                <a:schemeClr val="tx1"/>
              </a:solidFill>
            </a:endParaRPr>
          </a:p>
          <a:p>
            <a:pPr indent="-228600" algn="l" defTabSz="914400">
              <a:lnSpc>
                <a:spcPct val="90000"/>
              </a:lnSpc>
              <a:buFont typeface="Arial" panose="020B0604020202020204" pitchFamily="34" charset="0"/>
              <a:buChar char="•"/>
            </a:pPr>
            <a:endParaRPr lang="en-US" sz="1700"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405E3-9310-C941-DD6C-8245078EEFB0}"/>
              </a:ext>
            </a:extLst>
          </p:cNvPr>
          <p:cNvSpPr>
            <a:spLocks noGrp="1"/>
          </p:cNvSpPr>
          <p:nvPr>
            <p:ph type="title"/>
          </p:nvPr>
        </p:nvSpPr>
        <p:spPr/>
        <p:txBody>
          <a:bodyPr>
            <a:normAutofit/>
          </a:bodyPr>
          <a:lstStyle/>
          <a:p>
            <a:r>
              <a:rPr lang="en-US" sz="3600" b="1" u="sng">
                <a:ea typeface="Calibri"/>
                <a:cs typeface="Calibri"/>
              </a:rPr>
              <a:t>Introduction</a:t>
            </a:r>
            <a:endParaRPr lang="en-US" sz="3600" b="1" u="sng" dirty="0"/>
          </a:p>
        </p:txBody>
      </p:sp>
      <p:sp>
        <p:nvSpPr>
          <p:cNvPr id="3" name="Content Placeholder 2">
            <a:extLst>
              <a:ext uri="{FF2B5EF4-FFF2-40B4-BE49-F238E27FC236}">
                <a16:creationId xmlns:a16="http://schemas.microsoft.com/office/drawing/2014/main" id="{B08811C8-0DBA-4FC0-1AD4-FA510314AD3C}"/>
              </a:ext>
            </a:extLst>
          </p:cNvPr>
          <p:cNvSpPr>
            <a:spLocks noGrp="1"/>
          </p:cNvSpPr>
          <p:nvPr>
            <p:ph idx="1"/>
          </p:nvPr>
        </p:nvSpPr>
        <p:spPr/>
        <p:txBody>
          <a:bodyPr vert="horz" lIns="91440" tIns="45720" rIns="91440" bIns="45720" rtlCol="0" anchor="t">
            <a:normAutofit/>
          </a:bodyPr>
          <a:lstStyle/>
          <a:p>
            <a:r>
              <a:rPr lang="en-GB" sz="2000" dirty="0">
                <a:latin typeface="Calibri"/>
                <a:ea typeface="Calibri"/>
                <a:cs typeface="Calibri"/>
              </a:rPr>
              <a:t>My name is Livia </a:t>
            </a:r>
            <a:r>
              <a:rPr lang="en-GB" sz="2000" dirty="0" err="1">
                <a:latin typeface="Calibri"/>
                <a:ea typeface="Calibri"/>
                <a:cs typeface="Calibri"/>
              </a:rPr>
              <a:t>Dobrica</a:t>
            </a:r>
            <a:r>
              <a:rPr lang="en-GB" sz="2000" dirty="0">
                <a:latin typeface="Calibri"/>
                <a:ea typeface="Calibri"/>
                <a:cs typeface="Calibri"/>
              </a:rPr>
              <a:t>, and I am the owner of my own Hair and Beauty salon, where we offer</a:t>
            </a:r>
            <a:r>
              <a:rPr lang="ro-RO" sz="2000" dirty="0">
                <a:latin typeface="Calibri"/>
                <a:ea typeface="Calibri"/>
                <a:cs typeface="Calibri"/>
              </a:rPr>
              <a:t> a</a:t>
            </a:r>
            <a:r>
              <a:rPr lang="en-GB" sz="2000" dirty="0">
                <a:latin typeface="Calibri"/>
                <a:ea typeface="Calibri"/>
                <a:cs typeface="Calibri"/>
              </a:rPr>
              <a:t> range of professional hair and beauty treatments for everyone. </a:t>
            </a:r>
            <a:endParaRPr lang="en-US" dirty="0"/>
          </a:p>
          <a:p>
            <a:r>
              <a:rPr lang="en-GB" sz="2000" dirty="0">
                <a:latin typeface="Calibri"/>
                <a:ea typeface="Calibri"/>
                <a:cs typeface="Calibri"/>
              </a:rPr>
              <a:t>My role is to create a welcoming and relaxing space where each client feels valued, confident, and beautiful and </a:t>
            </a:r>
            <a:r>
              <a:rPr lang="ro-RO" sz="2000" dirty="0" err="1">
                <a:latin typeface="Calibri"/>
                <a:ea typeface="Calibri"/>
                <a:cs typeface="Calibri"/>
              </a:rPr>
              <a:t>also</a:t>
            </a:r>
            <a:r>
              <a:rPr lang="ro-RO" sz="2000" dirty="0">
                <a:latin typeface="Calibri"/>
                <a:ea typeface="Calibri"/>
                <a:cs typeface="Calibri"/>
              </a:rPr>
              <a:t> </a:t>
            </a:r>
            <a:r>
              <a:rPr lang="ro-RO" sz="2000" dirty="0" err="1">
                <a:latin typeface="Calibri"/>
                <a:ea typeface="Calibri"/>
                <a:cs typeface="Calibri"/>
              </a:rPr>
              <a:t>to</a:t>
            </a:r>
            <a:r>
              <a:rPr lang="ro-RO" sz="2000" dirty="0">
                <a:latin typeface="Calibri"/>
                <a:ea typeface="Calibri"/>
                <a:cs typeface="Calibri"/>
              </a:rPr>
              <a:t> </a:t>
            </a:r>
            <a:r>
              <a:rPr lang="en-GB" sz="2000" dirty="0">
                <a:latin typeface="Calibri"/>
                <a:ea typeface="Calibri"/>
                <a:cs typeface="Calibri"/>
              </a:rPr>
              <a:t>coordinate my </a:t>
            </a:r>
            <a:r>
              <a:rPr lang="ro-RO" sz="2000" dirty="0">
                <a:latin typeface="Calibri"/>
                <a:ea typeface="Calibri"/>
                <a:cs typeface="Calibri"/>
              </a:rPr>
              <a:t>team</a:t>
            </a:r>
            <a:r>
              <a:rPr lang="en-GB" sz="2000" dirty="0">
                <a:latin typeface="Calibri"/>
                <a:ea typeface="Calibri"/>
                <a:cs typeface="Calibri"/>
              </a:rPr>
              <a:t> to get their tasks done</a:t>
            </a:r>
            <a:r>
              <a:rPr lang="ro-RO" sz="2000" dirty="0">
                <a:latin typeface="Calibri"/>
                <a:ea typeface="Calibri"/>
                <a:cs typeface="Calibri"/>
              </a:rPr>
              <a:t> on </a:t>
            </a:r>
            <a:r>
              <a:rPr lang="ro-RO" sz="2000" dirty="0" err="1">
                <a:latin typeface="Calibri"/>
                <a:ea typeface="Calibri"/>
                <a:cs typeface="Calibri"/>
              </a:rPr>
              <a:t>time</a:t>
            </a:r>
            <a:r>
              <a:rPr lang="ro-RO" sz="2000" dirty="0">
                <a:latin typeface="Calibri"/>
                <a:ea typeface="Calibri"/>
                <a:cs typeface="Calibri"/>
              </a:rPr>
              <a:t>.</a:t>
            </a:r>
            <a:endParaRPr lang="en-GB" sz="2000" dirty="0">
              <a:latin typeface="Calibri"/>
              <a:ea typeface="Calibri"/>
              <a:cs typeface="Calibri"/>
            </a:endParaRPr>
          </a:p>
          <a:p>
            <a:r>
              <a:rPr lang="en-GB" sz="2000" dirty="0">
                <a:ea typeface="Calibri"/>
                <a:cs typeface="Calibri"/>
              </a:rPr>
              <a:t>The purpose of this presentation is to outline the business idea for </a:t>
            </a:r>
            <a:r>
              <a:rPr lang="ro-RO" sz="2000" dirty="0" err="1">
                <a:ea typeface="Calibri"/>
                <a:cs typeface="Calibri"/>
              </a:rPr>
              <a:t>my</a:t>
            </a:r>
            <a:r>
              <a:rPr lang="ro-RO" sz="2000" dirty="0">
                <a:ea typeface="Calibri"/>
                <a:cs typeface="Calibri"/>
              </a:rPr>
              <a:t> </a:t>
            </a:r>
            <a:r>
              <a:rPr lang="en-GB" sz="2000" dirty="0">
                <a:ea typeface="Calibri"/>
                <a:cs typeface="Calibri"/>
              </a:rPr>
              <a:t> hair and beauty </a:t>
            </a:r>
            <a:r>
              <a:rPr lang="en-GB" sz="2000" dirty="0" err="1">
                <a:ea typeface="Calibri"/>
                <a:cs typeface="Calibri"/>
              </a:rPr>
              <a:t>salo</a:t>
            </a:r>
            <a:r>
              <a:rPr lang="ro-RO" sz="2000" dirty="0">
                <a:ea typeface="Calibri"/>
                <a:cs typeface="Calibri"/>
              </a:rPr>
              <a:t>n.</a:t>
            </a:r>
            <a:endParaRPr lang="en-GB" sz="2000" dirty="0">
              <a:ea typeface="Calibri"/>
              <a:cs typeface="Calibri"/>
            </a:endParaRPr>
          </a:p>
          <a:p>
            <a:r>
              <a:rPr lang="en-GB" sz="2000" dirty="0">
                <a:ea typeface="Calibri"/>
                <a:cs typeface="Calibri"/>
              </a:rPr>
              <a:t>By the end of this presentation I aim to highlight the salon's goals </a:t>
            </a:r>
            <a:r>
              <a:rPr lang="ro-RO" sz="2000" dirty="0" err="1">
                <a:ea typeface="Calibri"/>
                <a:cs typeface="Calibri"/>
              </a:rPr>
              <a:t>and</a:t>
            </a:r>
            <a:r>
              <a:rPr lang="ro-RO" sz="2000" dirty="0">
                <a:ea typeface="Calibri"/>
                <a:cs typeface="Calibri"/>
              </a:rPr>
              <a:t> </a:t>
            </a:r>
            <a:r>
              <a:rPr lang="ro-RO" sz="2000" dirty="0" err="1">
                <a:ea typeface="Calibri"/>
                <a:cs typeface="Calibri"/>
              </a:rPr>
              <a:t>the</a:t>
            </a:r>
            <a:r>
              <a:rPr lang="ro-RO" sz="2000" dirty="0">
                <a:ea typeface="Calibri"/>
                <a:cs typeface="Calibri"/>
              </a:rPr>
              <a:t> </a:t>
            </a:r>
            <a:r>
              <a:rPr lang="en-GB" sz="2000" dirty="0">
                <a:ea typeface="Calibri"/>
                <a:cs typeface="Calibri"/>
              </a:rPr>
              <a:t> expected outcomes.</a:t>
            </a:r>
            <a:endParaRPr lang="en-GB" dirty="0">
              <a:ea typeface="Calibri"/>
              <a:cs typeface="Calibri"/>
            </a:endParaRPr>
          </a:p>
        </p:txBody>
      </p:sp>
    </p:spTree>
    <p:extLst>
      <p:ext uri="{BB962C8B-B14F-4D97-AF65-F5344CB8AC3E}">
        <p14:creationId xmlns:p14="http://schemas.microsoft.com/office/powerpoint/2010/main" val="1467609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solidFill>
                  <a:srgbClr val="225E32"/>
                </a:solidFill>
              </a:defRPr>
            </a:pPr>
            <a:r>
              <a:rPr lang="ro-RO" sz="3600" b="1" u="sng">
                <a:solidFill>
                  <a:schemeClr val="tx1">
                    <a:lumMod val="85000"/>
                    <a:lumOff val="15000"/>
                  </a:schemeClr>
                </a:solidFill>
              </a:rPr>
              <a:t>Overview of the Business Idea</a:t>
            </a:r>
            <a:endParaRPr lang="ro-RO" sz="3600" b="1" u="sng">
              <a:solidFill>
                <a:schemeClr val="tx1">
                  <a:lumMod val="85000"/>
                  <a:lumOff val="15000"/>
                </a:schemeClr>
              </a:solidFill>
              <a:ea typeface="Calibri"/>
              <a:cs typeface="Calibri"/>
            </a:endParaRPr>
          </a:p>
        </p:txBody>
      </p:sp>
      <p:sp>
        <p:nvSpPr>
          <p:cNvPr id="3" name="Content Placeholder 2"/>
          <p:cNvSpPr>
            <a:spLocks noGrp="1"/>
          </p:cNvSpPr>
          <p:nvPr>
            <p:ph idx="1"/>
          </p:nvPr>
        </p:nvSpPr>
        <p:spPr>
          <a:xfrm>
            <a:off x="457200" y="1166018"/>
            <a:ext cx="8229600" cy="4793157"/>
          </a:xfrm>
        </p:spPr>
        <p:txBody>
          <a:bodyPr vert="horz" lIns="91440" tIns="45720" rIns="91440" bIns="45720" rtlCol="0" anchor="t">
            <a:noAutofit/>
          </a:bodyPr>
          <a:lstStyle/>
          <a:p>
            <a:endParaRPr lang="en-GB"/>
          </a:p>
          <a:p>
            <a:pPr>
              <a:defRPr sz="2000">
                <a:solidFill>
                  <a:srgbClr val="373737"/>
                </a:solidFill>
              </a:defRPr>
            </a:pPr>
            <a:r>
              <a:rPr lang="en-GB" sz="2400"/>
              <a:t>A profesional, friendly and luxury affordable hair and beauty salon for womens, located in Central London. The area experiences high foot traffic during busy days but remains an easily accessible area. There is also plenty of parking available  for the clients.</a:t>
            </a:r>
            <a:endParaRPr lang="en-GB" sz="2400">
              <a:ea typeface="Calibri"/>
              <a:cs typeface="Calibri"/>
            </a:endParaRPr>
          </a:p>
          <a:p>
            <a:pPr>
              <a:defRPr sz="2000">
                <a:solidFill>
                  <a:srgbClr val="373737"/>
                </a:solidFill>
              </a:defRPr>
            </a:pPr>
            <a:r>
              <a:rPr lang="en-GB" sz="2400"/>
              <a:t>The services offered at the salon include haircuts, hair colouring, hairsyling, facial and skincare treatments and manicure.</a:t>
            </a:r>
            <a:endParaRPr lang="en-GB" sz="2400">
              <a:ea typeface="Calibri"/>
              <a:cs typeface="Calibri"/>
            </a:endParaRPr>
          </a:p>
          <a:p>
            <a:pPr>
              <a:defRPr sz="2000">
                <a:solidFill>
                  <a:srgbClr val="373737"/>
                </a:solidFill>
              </a:defRPr>
            </a:pPr>
            <a:r>
              <a:rPr lang="en-GB" sz="2400">
                <a:ea typeface="Calibri"/>
                <a:cs typeface="Calibri"/>
              </a:rPr>
              <a:t>The business structure includes : myself as the owner of the salon, a manager, a receptionist, two hairstylists, one nail techinician and one beautician.</a:t>
            </a:r>
            <a:endParaRPr lang="en-GB" sz="2400" dirty="0">
              <a:ea typeface="Calibri"/>
              <a:cs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9144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7399" y="643467"/>
            <a:ext cx="8408193" cy="744836"/>
          </a:xfrm>
        </p:spPr>
        <p:txBody>
          <a:bodyPr vert="horz" lIns="91440" tIns="45720" rIns="91440" bIns="45720" rtlCol="0" anchor="ctr">
            <a:normAutofit/>
          </a:bodyPr>
          <a:lstStyle/>
          <a:p>
            <a:pPr defTabSz="914400">
              <a:lnSpc>
                <a:spcPct val="90000"/>
              </a:lnSpc>
              <a:defRPr>
                <a:solidFill>
                  <a:srgbClr val="225E32"/>
                </a:solidFill>
              </a:defRPr>
            </a:pPr>
            <a:r>
              <a:rPr lang="en-US" sz="2800" i="1" u="sng" kern="1200">
                <a:solidFill>
                  <a:schemeClr val="bg1"/>
                </a:solidFill>
                <a:latin typeface="+mj-lt"/>
                <a:ea typeface="+mj-ea"/>
                <a:cs typeface="+mj-cs"/>
              </a:rPr>
              <a:t>Legal format and management structure</a:t>
            </a:r>
          </a:p>
        </p:txBody>
      </p:sp>
      <p:pic>
        <p:nvPicPr>
          <p:cNvPr id="6" name="drawing" descr="Grouped object">
            <a:extLst>
              <a:ext uri="{FF2B5EF4-FFF2-40B4-BE49-F238E27FC236}">
                <a16:creationId xmlns:a16="http://schemas.microsoft.com/office/drawing/2014/main" id="{F8E1FAB1-C0B6-D09B-5C40-8271140B1B5A}"/>
              </a:ext>
            </a:extLst>
          </p:cNvPr>
          <p:cNvPicPr>
            <a:picLocks noGrp="1" noChangeAspect="1"/>
          </p:cNvPicPr>
          <p:nvPr>
            <p:ph idx="1"/>
          </p:nvPr>
        </p:nvPicPr>
        <p:blipFill>
          <a:blip r:embed="rId2">
            <a:extLst>
              <a:ext uri="{28A0092B-C50C-407E-A947-70E740481C1C}">
                <a14:useLocalDpi xmlns:a14="http://schemas.microsoft.com/office/drawing/2010/main"/>
              </a:ext>
            </a:extLst>
          </a:blip>
          <a:stretch>
            <a:fillRect/>
          </a:stretch>
        </p:blipFill>
        <p:spPr>
          <a:xfrm>
            <a:off x="482600" y="2228242"/>
            <a:ext cx="8178799" cy="3288168"/>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solidFill>
                  <a:srgbClr val="225E32"/>
                </a:solidFill>
              </a:defRPr>
            </a:pPr>
            <a:r>
              <a:rPr lang="en-US" sz="3600" b="1" u="sng" dirty="0">
                <a:solidFill>
                  <a:schemeClr val="tx1">
                    <a:lumMod val="85000"/>
                    <a:lumOff val="15000"/>
                  </a:schemeClr>
                </a:solidFill>
              </a:rPr>
              <a:t>PESTLE Analysis</a:t>
            </a:r>
            <a:endParaRPr lang="en-US" sz="3600" b="1" u="sng">
              <a:solidFill>
                <a:schemeClr val="tx1">
                  <a:lumMod val="85000"/>
                  <a:lumOff val="15000"/>
                </a:schemeClr>
              </a:solidFill>
              <a:ea typeface="Calibri"/>
              <a:cs typeface="Calibri"/>
            </a:endParaRPr>
          </a:p>
        </p:txBody>
      </p:sp>
      <p:sp>
        <p:nvSpPr>
          <p:cNvPr id="3" name="Content Placeholder 2"/>
          <p:cNvSpPr>
            <a:spLocks noGrp="1"/>
          </p:cNvSpPr>
          <p:nvPr>
            <p:ph idx="1"/>
          </p:nvPr>
        </p:nvSpPr>
        <p:spPr>
          <a:xfrm>
            <a:off x="605642" y="1243941"/>
            <a:ext cx="8229600" cy="4674404"/>
          </a:xfrm>
        </p:spPr>
        <p:txBody>
          <a:bodyPr vert="horz" lIns="91440" tIns="45720" rIns="91440" bIns="45720" rtlCol="0" anchor="t">
            <a:noAutofit/>
          </a:bodyPr>
          <a:lstStyle/>
          <a:p>
            <a:pPr marL="0" indent="0">
              <a:buNone/>
              <a:defRPr sz="2000">
                <a:solidFill>
                  <a:srgbClr val="373737"/>
                </a:solidFill>
              </a:defRPr>
            </a:pPr>
            <a:r>
              <a:rPr lang="ro-RO" sz="2000" b="1" u="sng" dirty="0"/>
              <a:t>Political</a:t>
            </a:r>
            <a:endParaRPr lang="ro-RO" sz="2000" dirty="0">
              <a:ea typeface="Calibri"/>
              <a:cs typeface="Calibri"/>
            </a:endParaRPr>
          </a:p>
          <a:p>
            <a:pPr>
              <a:defRPr sz="2000">
                <a:solidFill>
                  <a:srgbClr val="373737"/>
                </a:solidFill>
              </a:defRPr>
            </a:pPr>
            <a:r>
              <a:rPr lang="ro-RO" sz="2000" dirty="0"/>
              <a:t>Government support for start-ups through small business loans and grants.</a:t>
            </a:r>
            <a:endParaRPr lang="ro-RO" sz="2000">
              <a:ea typeface="Calibri"/>
              <a:cs typeface="Calibri"/>
            </a:endParaRPr>
          </a:p>
          <a:p>
            <a:pPr>
              <a:defRPr sz="2000">
                <a:solidFill>
                  <a:srgbClr val="373737"/>
                </a:solidFill>
              </a:defRPr>
            </a:pPr>
            <a:r>
              <a:rPr lang="ro-RO" sz="2000" dirty="0"/>
              <a:t>Health &amp; safety regulations and licensing for beauty salons must be followed.</a:t>
            </a:r>
            <a:endParaRPr lang="ro-RO" sz="2000">
              <a:ea typeface="Calibri"/>
              <a:cs typeface="Calibri"/>
            </a:endParaRPr>
          </a:p>
          <a:p>
            <a:pPr marL="0" indent="0">
              <a:buNone/>
              <a:defRPr sz="2000">
                <a:solidFill>
                  <a:srgbClr val="373737"/>
                </a:solidFill>
              </a:defRPr>
            </a:pPr>
            <a:r>
              <a:rPr lang="ro-RO" sz="2000" b="1" u="sng" dirty="0"/>
              <a:t>Economic</a:t>
            </a:r>
            <a:endParaRPr lang="ro-RO" sz="2000" dirty="0">
              <a:ea typeface="Calibri"/>
              <a:cs typeface="Calibri"/>
            </a:endParaRPr>
          </a:p>
          <a:p>
            <a:pPr>
              <a:defRPr sz="2000">
                <a:solidFill>
                  <a:srgbClr val="373737"/>
                </a:solidFill>
              </a:defRPr>
            </a:pPr>
            <a:r>
              <a:rPr lang="ro-RO" sz="2000" dirty="0"/>
              <a:t>High demand for affordable self-care despite cost-of-living challenges.</a:t>
            </a:r>
            <a:endParaRPr lang="ro-RO" sz="2000" dirty="0">
              <a:ea typeface="Calibri"/>
              <a:cs typeface="Calibri"/>
            </a:endParaRPr>
          </a:p>
          <a:p>
            <a:pPr>
              <a:defRPr sz="2000">
                <a:solidFill>
                  <a:srgbClr val="373737"/>
                </a:solidFill>
              </a:defRPr>
            </a:pPr>
            <a:r>
              <a:rPr lang="ro-RO" sz="2000" dirty="0"/>
              <a:t>Competitive London market requires strong pricing and service quality.</a:t>
            </a:r>
            <a:endParaRPr lang="ro-RO" sz="2000">
              <a:ea typeface="Calibri"/>
              <a:cs typeface="Calibri"/>
            </a:endParaRPr>
          </a:p>
          <a:p>
            <a:pPr>
              <a:defRPr sz="2000">
                <a:solidFill>
                  <a:srgbClr val="373737"/>
                </a:solidFill>
              </a:defRPr>
            </a:pPr>
            <a:endParaRPr lang="ro-RO" sz="2000" dirty="0">
              <a:ea typeface="Calibri"/>
              <a:cs typeface="Calibri"/>
            </a:endParaRPr>
          </a:p>
          <a:p>
            <a:pPr marL="0" indent="0">
              <a:buNone/>
              <a:defRPr sz="2000">
                <a:solidFill>
                  <a:srgbClr val="373737"/>
                </a:solidFill>
              </a:defRPr>
            </a:pPr>
            <a:r>
              <a:rPr lang="ro-RO" sz="2000" b="1" u="sng" dirty="0"/>
              <a:t>Social</a:t>
            </a:r>
            <a:endParaRPr lang="ro-RO" sz="2000" dirty="0">
              <a:ea typeface="Calibri"/>
              <a:cs typeface="Calibri"/>
            </a:endParaRPr>
          </a:p>
          <a:p>
            <a:pPr>
              <a:defRPr sz="2000">
                <a:solidFill>
                  <a:srgbClr val="373737"/>
                </a:solidFill>
              </a:defRPr>
            </a:pPr>
            <a:r>
              <a:rPr lang="ro-RO" sz="2000" b="1" u="sng" dirty="0"/>
              <a:t> </a:t>
            </a:r>
            <a:r>
              <a:rPr lang="ro-RO" sz="2000" dirty="0"/>
              <a:t>Increasing awareness of eco-friendly and ethical beauty practices.</a:t>
            </a:r>
            <a:endParaRPr lang="ro-RO" sz="2000" dirty="0">
              <a:ea typeface="Calibri"/>
              <a:cs typeface="Calibri"/>
            </a:endParaRPr>
          </a:p>
          <a:p>
            <a:pPr>
              <a:defRPr sz="2000">
                <a:solidFill>
                  <a:srgbClr val="373737"/>
                </a:solidFill>
              </a:defRPr>
            </a:pPr>
            <a:r>
              <a:rPr lang="ro-RO" sz="2000" dirty="0"/>
              <a:t> Growing focus on self-care, wellness, and confidence among young women.</a:t>
            </a:r>
            <a:endParaRPr lang="ro-RO" sz="2000">
              <a:ea typeface="Calibri"/>
              <a:cs typeface="Calibri"/>
            </a:endParaRPr>
          </a:p>
          <a:p>
            <a:pPr marL="0" indent="0">
              <a:buNone/>
              <a:defRPr sz="2000">
                <a:solidFill>
                  <a:srgbClr val="373737"/>
                </a:solidFill>
              </a:defRPr>
            </a:pPr>
            <a:endParaRPr lang="ro-RO" sz="2000" b="1" u="sng" dirty="0">
              <a:ea typeface="Calibri"/>
              <a:cs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18408"/>
            <a:ext cx="8229600" cy="5218690"/>
          </a:xfrm>
        </p:spPr>
        <p:txBody>
          <a:bodyPr vert="horz" lIns="91440" tIns="45720" rIns="91440" bIns="45720" rtlCol="0" anchor="t">
            <a:noAutofit/>
          </a:bodyPr>
          <a:lstStyle/>
          <a:p>
            <a:pPr marL="0" indent="0">
              <a:buNone/>
            </a:pPr>
            <a:r>
              <a:rPr lang="en-US" sz="1800" b="1" u="sng" dirty="0">
                <a:solidFill>
                  <a:srgbClr val="373737"/>
                </a:solidFill>
                <a:latin typeface="Verdana"/>
                <a:ea typeface="Calibri"/>
                <a:cs typeface="Calibri"/>
              </a:rPr>
              <a:t>Technological </a:t>
            </a:r>
            <a:endParaRPr lang="en-US" sz="1800" dirty="0">
              <a:solidFill>
                <a:srgbClr val="000000"/>
              </a:solidFill>
              <a:latin typeface="Verdana"/>
              <a:ea typeface="Calibri"/>
              <a:cs typeface="Calibri"/>
            </a:endParaRPr>
          </a:p>
          <a:p>
            <a:r>
              <a:rPr lang="en-US" sz="1800" dirty="0">
                <a:solidFill>
                  <a:srgbClr val="373737"/>
                </a:solidFill>
                <a:latin typeface="Verdana"/>
                <a:ea typeface="Calibri"/>
                <a:cs typeface="Calibri"/>
              </a:rPr>
              <a:t>Online booking systems improve efficiency and customer convenience.</a:t>
            </a:r>
            <a:endParaRPr lang="en-US" sz="1800" dirty="0">
              <a:latin typeface="Verdana"/>
              <a:ea typeface="Calibri"/>
              <a:cs typeface="Calibri"/>
            </a:endParaRPr>
          </a:p>
          <a:p>
            <a:pPr marL="285750" indent="-285750"/>
            <a:r>
              <a:rPr lang="en-US" sz="1800" dirty="0">
                <a:solidFill>
                  <a:srgbClr val="373737"/>
                </a:solidFill>
                <a:latin typeface="Verdana"/>
                <a:ea typeface="Calibri"/>
                <a:cs typeface="Calibri"/>
              </a:rPr>
              <a:t> Social media used for marketing, engagement, and customer feedback.</a:t>
            </a:r>
            <a:endParaRPr lang="ro-GB" sz="1800" dirty="0">
              <a:latin typeface="Verdana"/>
              <a:ea typeface="Calibri"/>
              <a:cs typeface="Calibri"/>
            </a:endParaRPr>
          </a:p>
          <a:p>
            <a:pPr marL="0" indent="0">
              <a:buNone/>
              <a:defRPr sz="2000">
                <a:solidFill>
                  <a:srgbClr val="373737"/>
                </a:solidFill>
              </a:defRPr>
            </a:pPr>
            <a:r>
              <a:rPr sz="1800" b="1" u="sng" dirty="0">
                <a:latin typeface="Verdana"/>
                <a:ea typeface="Verdana"/>
              </a:rPr>
              <a:t>Environmental</a:t>
            </a:r>
            <a:endParaRPr lang="en-GB" sz="1800" dirty="0">
              <a:latin typeface="Verdana"/>
              <a:ea typeface="Verdana"/>
              <a:cs typeface="Calibri"/>
            </a:endParaRPr>
          </a:p>
          <a:p>
            <a:pPr>
              <a:defRPr sz="2000">
                <a:solidFill>
                  <a:srgbClr val="373737"/>
                </a:solidFill>
              </a:defRPr>
            </a:pPr>
            <a:r>
              <a:rPr lang="en-GB" sz="1800" dirty="0">
                <a:latin typeface="Verdana"/>
                <a:ea typeface="Verdana"/>
              </a:rPr>
              <a:t> </a:t>
            </a:r>
            <a:r>
              <a:rPr sz="1800" dirty="0">
                <a:latin typeface="Verdana"/>
                <a:ea typeface="Verdana"/>
              </a:rPr>
              <a:t>Eco-friendly salon design using recyclable packaging and biodegradable materials.</a:t>
            </a:r>
            <a:endParaRPr sz="1800" dirty="0">
              <a:latin typeface="Verdana"/>
              <a:ea typeface="Verdana"/>
              <a:cs typeface="Calibri"/>
            </a:endParaRPr>
          </a:p>
          <a:p>
            <a:pPr>
              <a:defRPr sz="2000">
                <a:solidFill>
                  <a:srgbClr val="373737"/>
                </a:solidFill>
              </a:defRPr>
            </a:pPr>
            <a:r>
              <a:rPr lang="en-GB" sz="1800" dirty="0">
                <a:latin typeface="Verdana"/>
                <a:ea typeface="Verdana"/>
              </a:rPr>
              <a:t>Energy-efficient</a:t>
            </a:r>
            <a:r>
              <a:rPr sz="1800" dirty="0">
                <a:latin typeface="Verdana"/>
                <a:ea typeface="Verdana"/>
              </a:rPr>
              <a:t> lighting, water-saving systems, and minimal waste policies.</a:t>
            </a:r>
            <a:endParaRPr sz="1800" dirty="0">
              <a:latin typeface="Verdana"/>
              <a:ea typeface="Verdana"/>
              <a:cs typeface="Calibri"/>
            </a:endParaRPr>
          </a:p>
          <a:p>
            <a:pPr marL="0" indent="0">
              <a:buNone/>
              <a:defRPr sz="2000">
                <a:solidFill>
                  <a:srgbClr val="373737"/>
                </a:solidFill>
              </a:defRPr>
            </a:pPr>
            <a:r>
              <a:rPr lang="en-GB" sz="1800" b="1" u="sng" dirty="0">
                <a:latin typeface="Verdana"/>
                <a:ea typeface="Verdana"/>
              </a:rPr>
              <a:t>Legal</a:t>
            </a:r>
            <a:endParaRPr lang="en-GB" sz="1800" dirty="0">
              <a:latin typeface="Verdana"/>
              <a:ea typeface="Verdana"/>
              <a:cs typeface="Calibri"/>
            </a:endParaRPr>
          </a:p>
          <a:p>
            <a:pPr>
              <a:defRPr sz="2000">
                <a:solidFill>
                  <a:srgbClr val="373737"/>
                </a:solidFill>
              </a:defRPr>
            </a:pPr>
            <a:r>
              <a:rPr lang="en-GB" sz="1800" dirty="0">
                <a:latin typeface="Verdana"/>
                <a:ea typeface="Verdana"/>
              </a:rPr>
              <a:t>Compliance</a:t>
            </a:r>
            <a:r>
              <a:rPr sz="1800" dirty="0">
                <a:latin typeface="Verdana"/>
                <a:ea typeface="Verdana"/>
              </a:rPr>
              <a:t> with UK employment laws, GDPR, and beauty industry safety standards.</a:t>
            </a:r>
            <a:endParaRPr sz="1800" dirty="0">
              <a:latin typeface="Verdana"/>
              <a:ea typeface="Verdana"/>
              <a:cs typeface="Calibri"/>
            </a:endParaRPr>
          </a:p>
          <a:p>
            <a:pPr>
              <a:defRPr sz="2000">
                <a:solidFill>
                  <a:srgbClr val="373737"/>
                </a:solidFill>
              </a:defRPr>
            </a:pPr>
            <a:r>
              <a:rPr sz="1800" dirty="0">
                <a:latin typeface="Verdana"/>
                <a:ea typeface="Verdana"/>
              </a:rPr>
              <a:t> All employees will hold NVQ Level 2 or 3 qualifications for professionalism.</a:t>
            </a:r>
            <a:endParaRPr sz="1800" dirty="0">
              <a:latin typeface="Verdana"/>
              <a:ea typeface="Verdana"/>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solidFill>
                  <a:srgbClr val="225E32"/>
                </a:solidFill>
              </a:defRPr>
            </a:pPr>
            <a:r>
              <a:rPr lang="ro-RO" sz="3600" b="1" u="sng" dirty="0">
                <a:solidFill>
                  <a:schemeClr val="tx1">
                    <a:lumMod val="85000"/>
                    <a:lumOff val="15000"/>
                  </a:schemeClr>
                </a:solidFill>
              </a:rPr>
              <a:t>Marketing Strategies</a:t>
            </a:r>
            <a:endParaRPr lang="ro-RO" sz="3600" b="1" u="sng">
              <a:solidFill>
                <a:schemeClr val="tx1">
                  <a:lumMod val="85000"/>
                  <a:lumOff val="15000"/>
                </a:schemeClr>
              </a:solidFill>
              <a:ea typeface="Calibri"/>
              <a:cs typeface="Calibri"/>
            </a:endParaRPr>
          </a:p>
        </p:txBody>
      </p:sp>
      <p:sp>
        <p:nvSpPr>
          <p:cNvPr id="3" name="Content Placeholder 2"/>
          <p:cNvSpPr>
            <a:spLocks noGrp="1"/>
          </p:cNvSpPr>
          <p:nvPr>
            <p:ph idx="1"/>
          </p:nvPr>
        </p:nvSpPr>
        <p:spPr>
          <a:xfrm>
            <a:off x="457200" y="1323110"/>
            <a:ext cx="8229600" cy="4803053"/>
          </a:xfrm>
        </p:spPr>
        <p:txBody>
          <a:bodyPr vert="horz" lIns="91440" tIns="45720" rIns="91440" bIns="45720" rtlCol="0" anchor="t">
            <a:normAutofit/>
          </a:bodyPr>
          <a:lstStyle/>
          <a:p>
            <a:pPr marL="0" indent="0">
              <a:buNone/>
            </a:pPr>
            <a:endParaRPr lang="en-US">
              <a:ea typeface="Calibri"/>
              <a:cs typeface="Calibri"/>
            </a:endParaRPr>
          </a:p>
          <a:p>
            <a:pPr>
              <a:defRPr sz="2000">
                <a:solidFill>
                  <a:srgbClr val="373737"/>
                </a:solidFill>
              </a:defRPr>
            </a:pPr>
            <a:r>
              <a:rPr lang="en-US" b="1" i="1" u="sng" dirty="0"/>
              <a:t>Target market</a:t>
            </a:r>
            <a:r>
              <a:t>: Women</a:t>
            </a:r>
            <a:r>
              <a:rPr lang="en-US" dirty="0"/>
              <a:t> of all ages,</a:t>
            </a:r>
            <a:r>
              <a:t> young professionals, and teens (with parents).</a:t>
            </a:r>
            <a:endParaRPr lang="ro-RO" dirty="0">
              <a:ea typeface="Calibri"/>
              <a:cs typeface="Calibri"/>
            </a:endParaRPr>
          </a:p>
          <a:p>
            <a:pPr>
              <a:defRPr sz="2000">
                <a:solidFill>
                  <a:srgbClr val="373737"/>
                </a:solidFill>
              </a:defRPr>
            </a:pPr>
            <a:r>
              <a:rPr lang="ro-RO" b="1" i="1" u="sng" dirty="0"/>
              <a:t>Brand image:</a:t>
            </a:r>
            <a:r>
              <a:t> Modern, calming, natural design – reflects eco-luxury values.</a:t>
            </a:r>
            <a:endParaRPr lang="ro-RO" dirty="0">
              <a:ea typeface="Calibri"/>
              <a:cs typeface="Calibri"/>
            </a:endParaRPr>
          </a:p>
          <a:p>
            <a:pPr>
              <a:defRPr sz="2000">
                <a:solidFill>
                  <a:srgbClr val="373737"/>
                </a:solidFill>
              </a:defRPr>
            </a:pPr>
            <a:r>
              <a:rPr lang="ro-RO" b="1" i="1" u="sng" dirty="0"/>
              <a:t>Promotion:  </a:t>
            </a:r>
            <a:r>
              <a:rPr lang="ro-RO" dirty="0"/>
              <a:t>Social media marketing on Instagram and TikTok</a:t>
            </a:r>
            <a:r>
              <a:t>, influencer </a:t>
            </a:r>
            <a:r>
              <a:rPr lang="en-US" dirty="0"/>
              <a:t>collaborations, and loyalty</a:t>
            </a:r>
            <a:r>
              <a:t> </a:t>
            </a:r>
            <a:r>
              <a:rPr lang="en-US" dirty="0"/>
              <a:t>cards.</a:t>
            </a:r>
            <a:endParaRPr lang="en-US" dirty="0">
              <a:ea typeface="Calibri"/>
              <a:cs typeface="Calibri"/>
            </a:endParaRPr>
          </a:p>
          <a:p>
            <a:pPr>
              <a:defRPr sz="2000">
                <a:solidFill>
                  <a:srgbClr val="373737"/>
                </a:solidFill>
              </a:defRPr>
            </a:pPr>
            <a:r>
              <a:t>Customer retention: Consistent service, rewards </a:t>
            </a:r>
            <a:r>
              <a:rPr lang="ro-RO" err="1"/>
              <a:t>programmes</a:t>
            </a:r>
            <a:r>
              <a:t>, </a:t>
            </a:r>
            <a:r>
              <a:rPr lang="ro-RO" err="1"/>
              <a:t>personalised</a:t>
            </a:r>
            <a:r>
              <a:t> experience.</a:t>
            </a:r>
            <a:endParaRPr lang="ro-RO" dirty="0">
              <a:ea typeface="Calibri"/>
              <a:cs typeface="Calibri"/>
            </a:endParaRPr>
          </a:p>
          <a:p>
            <a:pPr>
              <a:defRPr sz="2000">
                <a:solidFill>
                  <a:srgbClr val="373737"/>
                </a:solidFill>
              </a:defRPr>
            </a:pPr>
            <a:r>
              <a:rPr lang="ro-RO" b="1" i="1" u="sng" dirty="0"/>
              <a:t>Pricing  Strategy:</a:t>
            </a:r>
            <a:r>
              <a:t> Premium yet affordable</a:t>
            </a:r>
            <a:r>
              <a:rPr lang="en-US" dirty="0"/>
              <a:t>.</a:t>
            </a:r>
            <a:endParaRPr lang="en-US" dirty="0">
              <a:ea typeface="Calibri"/>
              <a:cs typeface="Calibri"/>
            </a:endParaRPr>
          </a:p>
          <a:p>
            <a:pPr marL="0" indent="0">
              <a:buNone/>
              <a:defRPr sz="2000">
                <a:solidFill>
                  <a:srgbClr val="373737"/>
                </a:solidFill>
              </a:defRPr>
            </a:pPr>
            <a:r>
              <a:rPr lang="en-US" dirty="0"/>
              <a:t> </a:t>
            </a:r>
            <a:r>
              <a:t>Haircut </a:t>
            </a:r>
            <a:r>
              <a:rPr lang="en-US" dirty="0"/>
              <a:t>£15,</a:t>
            </a:r>
            <a:r>
              <a:t> </a:t>
            </a:r>
            <a:endParaRPr lang="en-US" dirty="0">
              <a:ea typeface="Calibri"/>
              <a:cs typeface="Calibri"/>
            </a:endParaRPr>
          </a:p>
          <a:p>
            <a:pPr marL="0" indent="0">
              <a:buNone/>
              <a:defRPr sz="2000">
                <a:solidFill>
                  <a:srgbClr val="373737"/>
                </a:solidFill>
              </a:defRPr>
            </a:pPr>
            <a:r>
              <a:rPr lang="en-US" dirty="0"/>
              <a:t> </a:t>
            </a:r>
            <a:r>
              <a:t>Manicure £25, </a:t>
            </a:r>
            <a:endParaRPr lang="en-US" dirty="0">
              <a:ea typeface="Calibri"/>
              <a:cs typeface="Calibri"/>
            </a:endParaRPr>
          </a:p>
          <a:p>
            <a:pPr marL="0" indent="0">
              <a:buNone/>
              <a:defRPr sz="2000">
                <a:solidFill>
                  <a:srgbClr val="373737"/>
                </a:solidFill>
              </a:defRPr>
            </a:pPr>
            <a:r>
              <a:rPr lang="en-US" dirty="0"/>
              <a:t> </a:t>
            </a:r>
            <a:r>
              <a:t>Facial </a:t>
            </a:r>
            <a:r>
              <a:rPr lang="en-US" dirty="0"/>
              <a:t>£35.</a:t>
            </a:r>
            <a:endParaRPr lang="en-US" dirty="0">
              <a:ea typeface="Calibri"/>
              <a:cs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 name="Rectangle 91">
            <a:extLst>
              <a:ext uri="{FF2B5EF4-FFF2-40B4-BE49-F238E27FC236}">
                <a16:creationId xmlns:a16="http://schemas.microsoft.com/office/drawing/2014/main" id="{4E8F40FE-293C-453F-B8A6-4278993567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1480" y="856271"/>
            <a:ext cx="3086100" cy="1645139"/>
          </a:xfrm>
        </p:spPr>
        <p:txBody>
          <a:bodyPr anchor="b">
            <a:normAutofit/>
          </a:bodyPr>
          <a:lstStyle/>
          <a:p>
            <a:pPr>
              <a:defRPr>
                <a:solidFill>
                  <a:srgbClr val="225E32"/>
                </a:solidFill>
              </a:defRPr>
            </a:pPr>
            <a:r>
              <a:rPr lang="ro-RO" sz="3300" b="1" u="sng"/>
              <a:t>Funding Required &amp; Allocations</a:t>
            </a:r>
            <a:endParaRPr lang="ro-RO" sz="3300" b="1" u="sng">
              <a:ea typeface="Calibri"/>
              <a:cs typeface="Calibri"/>
            </a:endParaRPr>
          </a:p>
        </p:txBody>
      </p:sp>
      <p:sp>
        <p:nvSpPr>
          <p:cNvPr id="93" name="Rectangle 92">
            <a:extLst>
              <a:ext uri="{FF2B5EF4-FFF2-40B4-BE49-F238E27FC236}">
                <a16:creationId xmlns:a16="http://schemas.microsoft.com/office/drawing/2014/main" id="{481EABE0-FA8E-49A5-A966-F0539111C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80644" y="431969"/>
            <a:ext cx="73152" cy="41148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4" name="Rectangle 93">
            <a:extLst>
              <a:ext uri="{FF2B5EF4-FFF2-40B4-BE49-F238E27FC236}">
                <a16:creationId xmlns:a16="http://schemas.microsoft.com/office/drawing/2014/main" id="{56A3E26D-73B1-468C-B97B-BC18159597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712821"/>
            <a:ext cx="2981958"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p:cNvSpPr>
            <a:spLocks noGrp="1"/>
          </p:cNvSpPr>
          <p:nvPr>
            <p:ph idx="1"/>
          </p:nvPr>
        </p:nvSpPr>
        <p:spPr>
          <a:xfrm>
            <a:off x="411480" y="2942520"/>
            <a:ext cx="3086100" cy="3245804"/>
          </a:xfrm>
        </p:spPr>
        <p:txBody>
          <a:bodyPr vert="horz" lIns="91440" tIns="45720" rIns="91440" bIns="45720" rtlCol="0">
            <a:normAutofit/>
          </a:bodyPr>
          <a:lstStyle/>
          <a:p>
            <a:pPr marL="0" indent="0">
              <a:buNone/>
              <a:defRPr sz="2000">
                <a:solidFill>
                  <a:srgbClr val="373737"/>
                </a:solidFill>
              </a:defRPr>
            </a:pPr>
            <a:endParaRPr lang="en-US" sz="1600">
              <a:ea typeface="Calibri"/>
              <a:cs typeface="Calibri"/>
            </a:endParaRPr>
          </a:p>
          <a:p>
            <a:pPr marL="0" indent="0">
              <a:buNone/>
              <a:defRPr sz="2000">
                <a:solidFill>
                  <a:srgbClr val="373737"/>
                </a:solidFill>
              </a:defRPr>
            </a:pPr>
            <a:endParaRPr lang="en-US" sz="1600">
              <a:ea typeface="Calibri"/>
              <a:cs typeface="Calibri"/>
            </a:endParaRPr>
          </a:p>
          <a:p>
            <a:pPr>
              <a:defRPr sz="2000">
                <a:solidFill>
                  <a:srgbClr val="373737"/>
                </a:solidFill>
              </a:defRPr>
            </a:pPr>
            <a:endParaRPr lang="en-US" sz="1600">
              <a:ea typeface="Calibri"/>
              <a:cs typeface="Calibri"/>
            </a:endParaRPr>
          </a:p>
          <a:p>
            <a:pPr marL="0" indent="0">
              <a:buNone/>
              <a:defRPr sz="2000">
                <a:solidFill>
                  <a:srgbClr val="373737"/>
                </a:solidFill>
              </a:defRPr>
            </a:pPr>
            <a:endParaRPr lang="en-US" sz="1600">
              <a:ea typeface="Calibri"/>
              <a:cs typeface="Calibri"/>
            </a:endParaRPr>
          </a:p>
        </p:txBody>
      </p:sp>
      <p:pic>
        <p:nvPicPr>
          <p:cNvPr id="6" name="drawing">
            <a:extLst>
              <a:ext uri="{FF2B5EF4-FFF2-40B4-BE49-F238E27FC236}">
                <a16:creationId xmlns:a16="http://schemas.microsoft.com/office/drawing/2014/main" id="{3506A07C-EFE6-98DC-024C-33EC94459577}"/>
              </a:ext>
            </a:extLst>
          </p:cNvPr>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3881628" y="1322397"/>
            <a:ext cx="2434590" cy="1300671"/>
          </a:xfrm>
          <a:prstGeom prst="rect">
            <a:avLst/>
          </a:prstGeom>
        </p:spPr>
      </p:pic>
      <p:pic>
        <p:nvPicPr>
          <p:cNvPr id="7" name="drawing">
            <a:extLst>
              <a:ext uri="{FF2B5EF4-FFF2-40B4-BE49-F238E27FC236}">
                <a16:creationId xmlns:a16="http://schemas.microsoft.com/office/drawing/2014/main" id="{42B7A96D-F7FD-D569-EE78-2D0A47F4A5F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345623" y="4720239"/>
            <a:ext cx="3300799" cy="911776"/>
          </a:xfrm>
          <a:prstGeom prst="rect">
            <a:avLst/>
          </a:prstGeom>
        </p:spPr>
      </p:pic>
      <p:pic>
        <p:nvPicPr>
          <p:cNvPr id="15" name="drawing">
            <a:extLst>
              <a:ext uri="{FF2B5EF4-FFF2-40B4-BE49-F238E27FC236}">
                <a16:creationId xmlns:a16="http://schemas.microsoft.com/office/drawing/2014/main" id="{E89D0AE8-D2CB-630F-3AED-F0A7E827613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362" y="3322233"/>
            <a:ext cx="4062793" cy="832307"/>
          </a:xfrm>
          <a:prstGeom prst="rect">
            <a:avLst/>
          </a:prstGeom>
        </p:spPr>
      </p:pic>
      <p:pic>
        <p:nvPicPr>
          <p:cNvPr id="12" name="drawing">
            <a:extLst>
              <a:ext uri="{FF2B5EF4-FFF2-40B4-BE49-F238E27FC236}">
                <a16:creationId xmlns:a16="http://schemas.microsoft.com/office/drawing/2014/main" id="{98EBB2CA-06D4-C8E6-9A56-FD6F3C561B2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050846" y="3322233"/>
            <a:ext cx="3974085" cy="832307"/>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solidFill>
                  <a:srgbClr val="225E32"/>
                </a:solidFill>
              </a:defRPr>
            </a:pPr>
            <a:r>
              <a:rPr lang="ro-RO" sz="3600" b="1" i="1" u="sng" dirty="0">
                <a:solidFill>
                  <a:schemeClr val="tx1">
                    <a:lumMod val="85000"/>
                    <a:lumOff val="15000"/>
                  </a:schemeClr>
                </a:solidFill>
              </a:rPr>
              <a:t>Conclusion</a:t>
            </a:r>
          </a:p>
        </p:txBody>
      </p:sp>
      <p:sp>
        <p:nvSpPr>
          <p:cNvPr id="3" name="Content Placeholder 2"/>
          <p:cNvSpPr>
            <a:spLocks noGrp="1"/>
          </p:cNvSpPr>
          <p:nvPr>
            <p:ph idx="1"/>
          </p:nvPr>
        </p:nvSpPr>
        <p:spPr>
          <a:xfrm>
            <a:off x="457200" y="1412175"/>
            <a:ext cx="8229600" cy="4713988"/>
          </a:xfrm>
        </p:spPr>
        <p:txBody>
          <a:bodyPr vert="horz" lIns="91440" tIns="45720" rIns="91440" bIns="45720" rtlCol="0" anchor="t">
            <a:normAutofit/>
          </a:bodyPr>
          <a:lstStyle/>
          <a:p>
            <a:pPr marL="0" indent="0">
              <a:buNone/>
            </a:pPr>
            <a:endParaRPr lang="en-US" dirty="0">
              <a:ea typeface="Calibri"/>
              <a:cs typeface="Calibri"/>
            </a:endParaRPr>
          </a:p>
          <a:p>
            <a:pPr>
              <a:defRPr sz="2000">
                <a:solidFill>
                  <a:srgbClr val="373737"/>
                </a:solidFill>
              </a:defRPr>
            </a:pPr>
            <a:r>
              <a:rPr dirty="0"/>
              <a:t>Hair &amp; Beauty Salon blends sustainability with affordability and luxury.</a:t>
            </a:r>
            <a:endParaRPr lang="ro-GB" dirty="0">
              <a:ea typeface="Calibri"/>
              <a:cs typeface="Calibri"/>
            </a:endParaRPr>
          </a:p>
          <a:p>
            <a:pPr>
              <a:defRPr sz="2000">
                <a:solidFill>
                  <a:srgbClr val="373737"/>
                </a:solidFill>
              </a:defRPr>
            </a:pPr>
            <a:r>
              <a:rPr dirty="0"/>
              <a:t>Strong growth potential due to demand for ethical beauty services in London.</a:t>
            </a:r>
            <a:endParaRPr lang="ro-GB" dirty="0">
              <a:ea typeface="Calibri"/>
              <a:cs typeface="Calibri"/>
            </a:endParaRPr>
          </a:p>
          <a:p>
            <a:pPr>
              <a:defRPr sz="2000">
                <a:solidFill>
                  <a:srgbClr val="373737"/>
                </a:solidFill>
              </a:defRPr>
            </a:pPr>
            <a:r>
              <a:rPr dirty="0"/>
              <a:t>Clear marketing strategy, realistic funding, and strong management plan ensure success.</a:t>
            </a:r>
            <a:endParaRPr lang="ro-GB" dirty="0">
              <a:ea typeface="Calibri"/>
              <a:cs typeface="Calibri"/>
            </a:endParaRPr>
          </a:p>
          <a:p>
            <a:pPr>
              <a:defRPr sz="2000">
                <a:solidFill>
                  <a:srgbClr val="373737"/>
                </a:solidFill>
              </a:defRPr>
            </a:pPr>
            <a:r>
              <a:rPr dirty="0"/>
              <a:t>G</a:t>
            </a:r>
            <a:r>
              <a:rPr lang="en-GB" dirty="0" err="1"/>
              <a:t>oal</a:t>
            </a:r>
            <a:r>
              <a:rPr lang="en-GB" dirty="0"/>
              <a:t>:</a:t>
            </a:r>
            <a:r>
              <a:rPr dirty="0"/>
              <a:t> Build loyal clientele and expand within two years.</a:t>
            </a:r>
            <a:endParaRPr lang="ro-GB" dirty="0">
              <a:ea typeface="Calibri"/>
              <a:cs typeface="Calibri"/>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Expunere pe ecran (4:3)</PresentationFormat>
  <Paragraphs>0</Paragraphs>
  <Slides>9</Slides>
  <Notes>0</Notes>
  <HiddenSlides>0</HiddenSlides>
  <MMClips>0</MMClips>
  <ScaleCrop>false</ScaleCrop>
  <HeadingPairs>
    <vt:vector size="4" baseType="variant">
      <vt:variant>
        <vt:lpstr>Temă</vt:lpstr>
      </vt:variant>
      <vt:variant>
        <vt:i4>1</vt:i4>
      </vt:variant>
      <vt:variant>
        <vt:lpstr>Titluri diapozitive</vt:lpstr>
      </vt:variant>
      <vt:variant>
        <vt:i4>9</vt:i4>
      </vt:variant>
    </vt:vector>
  </HeadingPairs>
  <TitlesOfParts>
    <vt:vector size="10" baseType="lpstr">
      <vt:lpstr>Office Theme</vt:lpstr>
      <vt:lpstr>Hair &amp; Beauty Salon – Business Plan Presentation</vt:lpstr>
      <vt:lpstr>Introduction</vt:lpstr>
      <vt:lpstr>Overview of the Business Idea</vt:lpstr>
      <vt:lpstr>Legal format and management structure</vt:lpstr>
      <vt:lpstr>PESTLE Analysis</vt:lpstr>
      <vt:lpstr>Prezentare PowerPoint</vt:lpstr>
      <vt:lpstr>Marketing Strategies</vt:lpstr>
      <vt:lpstr>Funding Required &amp; Allocations</vt:lpstr>
      <vt:lpstr>Conclusion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Hair &amp; Beauty Salon – Business Plan Presentation</dc:title>
  <dc:subject/>
  <dc:creator/>
  <cp:keywords/>
  <dc:description>generated using python-pptx</dc:description>
  <cp:lastModifiedBy>Livia Dobrica (2335250)</cp:lastModifiedBy>
  <cp:revision>78</cp:revision>
  <dcterms:created xsi:type="dcterms:W3CDTF">2013-01-27T09:14:16Z</dcterms:created>
  <dcterms:modified xsi:type="dcterms:W3CDTF">2025-12-06T08:56:16Z</dcterms:modified>
  <cp:category/>
</cp:coreProperties>
</file>