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8" r:id="rId3"/>
    <p:sldId id="257" r:id="rId4"/>
    <p:sldId id="258" r:id="rId5"/>
    <p:sldId id="265" r:id="rId6"/>
    <p:sldId id="266" r:id="rId7"/>
    <p:sldId id="260" r:id="rId8"/>
    <p:sldId id="267" r:id="rId9"/>
    <p:sldId id="259" r:id="rId10"/>
    <p:sldId id="270" r:id="rId11"/>
    <p:sldId id="273" r:id="rId12"/>
    <p:sldId id="271" r:id="rId13"/>
    <p:sldId id="272" r:id="rId14"/>
    <p:sldId id="274" r:id="rId15"/>
    <p:sldId id="275" r:id="rId16"/>
    <p:sldId id="276" r:id="rId17"/>
    <p:sldId id="277" r:id="rId18"/>
    <p:sldId id="278" r:id="rId19"/>
    <p:sldId id="279"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798" autoAdjust="0"/>
  </p:normalViewPr>
  <p:slideViewPr>
    <p:cSldViewPr>
      <p:cViewPr>
        <p:scale>
          <a:sx n="100" d="100"/>
          <a:sy n="100" d="100"/>
        </p:scale>
        <p:origin x="-1944" y="-31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Droplets-SD-Title-R1d.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313259" y="1300786"/>
            <a:ext cx="6517482"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313259" y="3886201"/>
            <a:ext cx="6517482"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F1AD960-9ADF-4596-B865-7BE37665D0FB}" type="datetimeFigureOut">
              <a:rPr lang="en-GB" smtClean="0"/>
              <a:pPr/>
              <a:t>10/01/2018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24F449-9DA2-4657-819D-37629D704C28}" type="slidenum">
              <a:rPr lang="en-GB" smtClean="0"/>
              <a:pPr/>
              <a:t>‹#›</a:t>
            </a:fld>
            <a:endParaRPr lang="en-GB"/>
          </a:p>
        </p:txBody>
      </p:sp>
    </p:spTree>
    <p:extLst>
      <p:ext uri="{BB962C8B-B14F-4D97-AF65-F5344CB8AC3E}">
        <p14:creationId xmlns:p14="http://schemas.microsoft.com/office/powerpoint/2010/main" xmlns="" val="1172555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F1AD960-9ADF-4596-B865-7BE37665D0FB}" type="datetimeFigureOut">
              <a:rPr lang="en-GB" smtClean="0"/>
              <a:pPr/>
              <a:t>10/01/2018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24F449-9DA2-4657-819D-37629D704C28}" type="slidenum">
              <a:rPr lang="en-GB" smtClean="0"/>
              <a:pPr/>
              <a:t>‹#›</a:t>
            </a:fld>
            <a:endParaRPr lang="en-GB"/>
          </a:p>
        </p:txBody>
      </p:sp>
    </p:spTree>
    <p:extLst>
      <p:ext uri="{BB962C8B-B14F-4D97-AF65-F5344CB8AC3E}">
        <p14:creationId xmlns:p14="http://schemas.microsoft.com/office/powerpoint/2010/main" xmlns="" val="1041738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descr="Droplets-SD-Content-R1d.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828564"/>
            <a:ext cx="7763814"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685331" y="3657458"/>
            <a:ext cx="7763814"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F1AD960-9ADF-4596-B865-7BE37665D0FB}" type="datetimeFigureOut">
              <a:rPr lang="en-GB" smtClean="0"/>
              <a:pPr/>
              <a:t>10/01/2018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24F449-9DA2-4657-819D-37629D704C28}" type="slidenum">
              <a:rPr lang="en-GB" smtClean="0"/>
              <a:pPr/>
              <a:t>‹#›</a:t>
            </a:fld>
            <a:endParaRPr lang="en-GB"/>
          </a:p>
        </p:txBody>
      </p:sp>
    </p:spTree>
    <p:extLst>
      <p:ext uri="{BB962C8B-B14F-4D97-AF65-F5344CB8AC3E}">
        <p14:creationId xmlns:p14="http://schemas.microsoft.com/office/powerpoint/2010/main" xmlns="" val="20275766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685330" y="2367093"/>
            <a:ext cx="382952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4629150" y="2367093"/>
            <a:ext cx="382905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F1AD960-9ADF-4596-B865-7BE37665D0FB}" type="datetimeFigureOut">
              <a:rPr lang="en-GB" smtClean="0"/>
              <a:pPr/>
              <a:t>10/01/2018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24F449-9DA2-4657-819D-37629D704C28}" type="slidenum">
              <a:rPr lang="en-GB" smtClean="0"/>
              <a:pPr/>
              <a:t>‹#›</a:t>
            </a:fld>
            <a:endParaRPr lang="en-GB"/>
          </a:p>
        </p:txBody>
      </p:sp>
    </p:spTree>
    <p:extLst>
      <p:ext uri="{BB962C8B-B14F-4D97-AF65-F5344CB8AC3E}">
        <p14:creationId xmlns:p14="http://schemas.microsoft.com/office/powerpoint/2010/main" xmlns="" val="4248682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1" name="Picture 10" descr="Droplets-SD-Content-R1d.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59746" y="2371018"/>
            <a:ext cx="3655106"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685331" y="3051013"/>
            <a:ext cx="3829520"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97317" y="2371018"/>
            <a:ext cx="3661353"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4629150" y="3051013"/>
            <a:ext cx="3829051"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F1AD960-9ADF-4596-B865-7BE37665D0FB}" type="datetimeFigureOut">
              <a:rPr lang="en-GB" smtClean="0"/>
              <a:pPr/>
              <a:t>10/01/2018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024F449-9DA2-4657-819D-37629D704C28}" type="slidenum">
              <a:rPr lang="en-GB" smtClean="0"/>
              <a:pPr/>
              <a:t>‹#›</a:t>
            </a:fld>
            <a:endParaRPr lang="en-GB"/>
          </a:p>
        </p:txBody>
      </p:sp>
    </p:spTree>
    <p:extLst>
      <p:ext uri="{BB962C8B-B14F-4D97-AF65-F5344CB8AC3E}">
        <p14:creationId xmlns:p14="http://schemas.microsoft.com/office/powerpoint/2010/main" xmlns="" val="3757917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F1AD960-9ADF-4596-B865-7BE37665D0FB}" type="datetimeFigureOut">
              <a:rPr lang="en-GB" smtClean="0"/>
              <a:pPr/>
              <a:t>10/01/2018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024F449-9DA2-4657-819D-37629D704C28}" type="slidenum">
              <a:rPr lang="en-GB" smtClean="0"/>
              <a:pPr/>
              <a:t>‹#›</a:t>
            </a:fld>
            <a:endParaRPr lang="en-GB"/>
          </a:p>
        </p:txBody>
      </p:sp>
    </p:spTree>
    <p:extLst>
      <p:ext uri="{BB962C8B-B14F-4D97-AF65-F5344CB8AC3E}">
        <p14:creationId xmlns:p14="http://schemas.microsoft.com/office/powerpoint/2010/main" xmlns="" val="2003163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6" name="Picture 5" descr="Droplets-SD-Content-R1d.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fld id="{FF1AD960-9ADF-4596-B865-7BE37665D0FB}" type="datetimeFigureOut">
              <a:rPr lang="en-GB" smtClean="0"/>
              <a:pPr/>
              <a:t>10/01/2018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024F449-9DA2-4657-819D-37629D704C28}" type="slidenum">
              <a:rPr lang="en-GB" smtClean="0"/>
              <a:pPr/>
              <a:t>‹#›</a:t>
            </a:fld>
            <a:endParaRPr lang="en-GB"/>
          </a:p>
        </p:txBody>
      </p:sp>
    </p:spTree>
    <p:extLst>
      <p:ext uri="{BB962C8B-B14F-4D97-AF65-F5344CB8AC3E}">
        <p14:creationId xmlns:p14="http://schemas.microsoft.com/office/powerpoint/2010/main" xmlns="" val="2460146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2951766"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3808547" y="609601"/>
            <a:ext cx="4650122" cy="51815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331" y="2632852"/>
            <a:ext cx="2951767"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1AD960-9ADF-4596-B865-7BE37665D0FB}" type="datetimeFigureOut">
              <a:rPr lang="en-GB" smtClean="0"/>
              <a:pPr/>
              <a:t>10/01/2018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24F449-9DA2-4657-819D-37629D704C28}" type="slidenum">
              <a:rPr lang="en-GB" smtClean="0"/>
              <a:pPr/>
              <a:t>‹#›</a:t>
            </a:fld>
            <a:endParaRPr lang="en-GB"/>
          </a:p>
        </p:txBody>
      </p:sp>
    </p:spTree>
    <p:extLst>
      <p:ext uri="{BB962C8B-B14F-4D97-AF65-F5344CB8AC3E}">
        <p14:creationId xmlns:p14="http://schemas.microsoft.com/office/powerpoint/2010/main" xmlns="" val="3007125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2" y="609600"/>
            <a:ext cx="4129618"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004270" y="609601"/>
            <a:ext cx="3005851"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346" y="2632853"/>
            <a:ext cx="4129604"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1AD960-9ADF-4596-B865-7BE37665D0FB}" type="datetimeFigureOut">
              <a:rPr lang="en-GB" smtClean="0"/>
              <a:pPr/>
              <a:t>10/01/2018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24F449-9DA2-4657-819D-37629D704C28}" type="slidenum">
              <a:rPr lang="en-GB" smtClean="0"/>
              <a:pPr/>
              <a:t>‹#›</a:t>
            </a:fld>
            <a:endParaRPr lang="en-GB"/>
          </a:p>
        </p:txBody>
      </p:sp>
    </p:spTree>
    <p:extLst>
      <p:ext uri="{BB962C8B-B14F-4D97-AF65-F5344CB8AC3E}">
        <p14:creationId xmlns:p14="http://schemas.microsoft.com/office/powerpoint/2010/main" xmlns="" val="786584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46" y="4289374"/>
            <a:ext cx="7773324"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88558" y="698261"/>
            <a:ext cx="7366899"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331" y="5108728"/>
            <a:ext cx="7773339"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1AD960-9ADF-4596-B865-7BE37665D0FB}" type="datetimeFigureOut">
              <a:rPr lang="en-GB" smtClean="0"/>
              <a:pPr/>
              <a:t>10/01/2018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24F449-9DA2-4657-819D-37629D704C28}" type="slidenum">
              <a:rPr lang="en-GB" smtClean="0"/>
              <a:pPr/>
              <a:t>‹#›</a:t>
            </a:fld>
            <a:endParaRPr lang="en-GB"/>
          </a:p>
        </p:txBody>
      </p:sp>
    </p:spTree>
    <p:extLst>
      <p:ext uri="{BB962C8B-B14F-4D97-AF65-F5344CB8AC3E}">
        <p14:creationId xmlns:p14="http://schemas.microsoft.com/office/powerpoint/2010/main" xmlns="" val="3692379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7773339"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331" y="4204821"/>
            <a:ext cx="7773339"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1AD960-9ADF-4596-B865-7BE37665D0FB}" type="datetimeFigureOut">
              <a:rPr lang="en-GB" smtClean="0"/>
              <a:pPr/>
              <a:t>10/01/2018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24F449-9DA2-4657-819D-37629D704C28}" type="slidenum">
              <a:rPr lang="en-GB" smtClean="0"/>
              <a:pPr/>
              <a:t>‹#›</a:t>
            </a:fld>
            <a:endParaRPr lang="en-GB"/>
          </a:p>
        </p:txBody>
      </p:sp>
    </p:spTree>
    <p:extLst>
      <p:ext uri="{BB962C8B-B14F-4D97-AF65-F5344CB8AC3E}">
        <p14:creationId xmlns:p14="http://schemas.microsoft.com/office/powerpoint/2010/main" xmlns="" val="4865539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3" name="Picture 12" descr="Droplets-SD-Content-R1d.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084659" y="872588"/>
            <a:ext cx="6977064" cy="2729915"/>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290484" y="3610032"/>
            <a:ext cx="6564224"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685331" y="4372797"/>
            <a:ext cx="7773339"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1AD960-9ADF-4596-B865-7BE37665D0FB}" type="datetimeFigureOut">
              <a:rPr lang="en-GB" smtClean="0"/>
              <a:pPr/>
              <a:t>10/01/2018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24F449-9DA2-4657-819D-37629D704C28}" type="slidenum">
              <a:rPr lang="en-GB" smtClean="0"/>
              <a:pPr/>
              <a:t>‹#›</a:t>
            </a:fld>
            <a:endParaRPr lang="en-GB"/>
          </a:p>
        </p:txBody>
      </p:sp>
      <p:sp>
        <p:nvSpPr>
          <p:cNvPr id="11" name="TextBox 10"/>
          <p:cNvSpPr txBox="1"/>
          <p:nvPr/>
        </p:nvSpPr>
        <p:spPr>
          <a:xfrm>
            <a:off x="737626" y="887859"/>
            <a:ext cx="546888"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850130" y="3120015"/>
            <a:ext cx="553641"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xmlns="" val="16290558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2138722"/>
            <a:ext cx="7773339"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331" y="4662335"/>
            <a:ext cx="777333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1AD960-9ADF-4596-B865-7BE37665D0FB}" type="datetimeFigureOut">
              <a:rPr lang="en-GB" smtClean="0"/>
              <a:pPr/>
              <a:t>10/01/2018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24F449-9DA2-4657-819D-37629D704C28}" type="slidenum">
              <a:rPr lang="en-GB" smtClean="0"/>
              <a:pPr/>
              <a:t>‹#›</a:t>
            </a:fld>
            <a:endParaRPr lang="en-GB"/>
          </a:p>
        </p:txBody>
      </p:sp>
    </p:spTree>
    <p:extLst>
      <p:ext uri="{BB962C8B-B14F-4D97-AF65-F5344CB8AC3E}">
        <p14:creationId xmlns:p14="http://schemas.microsoft.com/office/powerpoint/2010/main" xmlns="" val="18783943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4" name="Picture 13" descr="Droplets-SD-Content-R1d.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15" name="Title 1"/>
          <p:cNvSpPr>
            <a:spLocks noGrp="1"/>
          </p:cNvSpPr>
          <p:nvPr>
            <p:ph type="title"/>
          </p:nvPr>
        </p:nvSpPr>
        <p:spPr>
          <a:xfrm>
            <a:off x="685331" y="609600"/>
            <a:ext cx="7773339"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331" y="2367093"/>
            <a:ext cx="2474232"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331" y="2943356"/>
            <a:ext cx="2474232"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3339292" y="2367093"/>
            <a:ext cx="2468641"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3331012" y="2943356"/>
            <a:ext cx="2477513"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5979974" y="2367093"/>
            <a:ext cx="2478696"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5979974" y="2943356"/>
            <a:ext cx="247869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FF1AD960-9ADF-4596-B865-7BE37665D0FB}" type="datetimeFigureOut">
              <a:rPr lang="en-GB" smtClean="0"/>
              <a:pPr/>
              <a:t>10/01/2018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024F449-9DA2-4657-819D-37629D704C28}" type="slidenum">
              <a:rPr lang="en-GB" smtClean="0"/>
              <a:pPr/>
              <a:t>‹#›</a:t>
            </a:fld>
            <a:endParaRPr lang="en-GB"/>
          </a:p>
        </p:txBody>
      </p:sp>
    </p:spTree>
    <p:extLst>
      <p:ext uri="{BB962C8B-B14F-4D97-AF65-F5344CB8AC3E}">
        <p14:creationId xmlns:p14="http://schemas.microsoft.com/office/powerpoint/2010/main" xmlns="" val="26588681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7" name="Picture 16" descr="Droplets-SD-Content-R1d.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30" name="Title 1"/>
          <p:cNvSpPr>
            <a:spLocks noGrp="1"/>
          </p:cNvSpPr>
          <p:nvPr>
            <p:ph type="title"/>
          </p:nvPr>
        </p:nvSpPr>
        <p:spPr>
          <a:xfrm>
            <a:off x="685331" y="610772"/>
            <a:ext cx="7773339"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5331" y="4204820"/>
            <a:ext cx="2472307"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5331" y="2367093"/>
            <a:ext cx="2472307"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5331" y="4781082"/>
            <a:ext cx="2472307"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3332069" y="4204820"/>
            <a:ext cx="247637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3331011" y="2367093"/>
            <a:ext cx="2477514"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331011" y="4781081"/>
            <a:ext cx="2477514"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5979974" y="4204820"/>
            <a:ext cx="247551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5979974" y="2367093"/>
            <a:ext cx="2478696"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5979880" y="4781079"/>
            <a:ext cx="2478790"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FF1AD960-9ADF-4596-B865-7BE37665D0FB}" type="datetimeFigureOut">
              <a:rPr lang="en-GB" smtClean="0"/>
              <a:pPr/>
              <a:t>10/01/2018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024F449-9DA2-4657-819D-37629D704C28}" type="slidenum">
              <a:rPr lang="en-GB" smtClean="0"/>
              <a:pPr/>
              <a:t>‹#›</a:t>
            </a:fld>
            <a:endParaRPr lang="en-GB"/>
          </a:p>
        </p:txBody>
      </p:sp>
    </p:spTree>
    <p:extLst>
      <p:ext uri="{BB962C8B-B14F-4D97-AF65-F5344CB8AC3E}">
        <p14:creationId xmlns:p14="http://schemas.microsoft.com/office/powerpoint/2010/main" xmlns="" val="26541771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685331" y="2367094"/>
            <a:ext cx="7773339" cy="34241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F1AD960-9ADF-4596-B865-7BE37665D0FB}" type="datetimeFigureOut">
              <a:rPr lang="en-GB" smtClean="0"/>
              <a:pPr/>
              <a:t>10/01/2018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24F449-9DA2-4657-819D-37629D704C28}" type="slidenum">
              <a:rPr lang="en-GB" smtClean="0"/>
              <a:pPr/>
              <a:t>‹#›</a:t>
            </a:fld>
            <a:endParaRPr lang="en-GB"/>
          </a:p>
        </p:txBody>
      </p:sp>
    </p:spTree>
    <p:extLst>
      <p:ext uri="{BB962C8B-B14F-4D97-AF65-F5344CB8AC3E}">
        <p14:creationId xmlns:p14="http://schemas.microsoft.com/office/powerpoint/2010/main" xmlns="" val="21064247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10" name="Picture 9" descr="Droplets-SD-Content-R1d.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Vertical Title 1"/>
          <p:cNvSpPr>
            <a:spLocks noGrp="1"/>
          </p:cNvSpPr>
          <p:nvPr>
            <p:ph type="title" orient="vert"/>
          </p:nvPr>
        </p:nvSpPr>
        <p:spPr>
          <a:xfrm>
            <a:off x="6543675" y="609602"/>
            <a:ext cx="1914995"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685331" y="609602"/>
            <a:ext cx="5744043" cy="51815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F1AD960-9ADF-4596-B865-7BE37665D0FB}" type="datetimeFigureOut">
              <a:rPr lang="en-GB" smtClean="0"/>
              <a:pPr/>
              <a:t>10/01/2018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24F449-9DA2-4657-819D-37629D704C28}" type="slidenum">
              <a:rPr lang="en-GB" smtClean="0"/>
              <a:pPr/>
              <a:t>‹#›</a:t>
            </a:fld>
            <a:endParaRPr lang="en-GB"/>
          </a:p>
        </p:txBody>
      </p:sp>
    </p:spTree>
    <p:extLst>
      <p:ext uri="{BB962C8B-B14F-4D97-AF65-F5344CB8AC3E}">
        <p14:creationId xmlns:p14="http://schemas.microsoft.com/office/powerpoint/2010/main" xmlns="" val="479922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cstate="print">
            <a:alphaModFix/>
            <a:extLst>
              <a:ext uri="{28A0092B-C50C-407E-A947-70E740481C1C}">
                <a14:useLocalDpi xmlns:a14="http://schemas.microsoft.com/office/drawing/2010/main" xmlns=""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itle Placeholder 1"/>
          <p:cNvSpPr>
            <a:spLocks noGrp="1"/>
          </p:cNvSpPr>
          <p:nvPr>
            <p:ph type="title"/>
          </p:nvPr>
        </p:nvSpPr>
        <p:spPr>
          <a:xfrm>
            <a:off x="685332" y="618518"/>
            <a:ext cx="7773338"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331" y="2367094"/>
            <a:ext cx="7773339" cy="342410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759053" y="5883276"/>
            <a:ext cx="2057400" cy="365125"/>
          </a:xfrm>
          <a:prstGeom prst="rect">
            <a:avLst/>
          </a:prstGeom>
        </p:spPr>
        <p:txBody>
          <a:bodyPr vert="horz" lIns="91440" tIns="45720" rIns="91440" bIns="45720" rtlCol="0" anchor="ctr"/>
          <a:lstStyle>
            <a:lvl1pPr algn="r">
              <a:defRPr sz="1000">
                <a:solidFill>
                  <a:schemeClr val="tx1"/>
                </a:solidFill>
              </a:defRPr>
            </a:lvl1pPr>
          </a:lstStyle>
          <a:p>
            <a:fld id="{FF1AD960-9ADF-4596-B865-7BE37665D0FB}" type="datetimeFigureOut">
              <a:rPr lang="en-GB" smtClean="0"/>
              <a:pPr/>
              <a:t>10/01/2018</a:t>
            </a:fld>
            <a:endParaRPr lang="en-GB"/>
          </a:p>
        </p:txBody>
      </p:sp>
      <p:sp>
        <p:nvSpPr>
          <p:cNvPr id="5" name="Footer Placeholder 4"/>
          <p:cNvSpPr>
            <a:spLocks noGrp="1"/>
          </p:cNvSpPr>
          <p:nvPr>
            <p:ph type="ftr" sz="quarter" idx="3"/>
          </p:nvPr>
        </p:nvSpPr>
        <p:spPr>
          <a:xfrm>
            <a:off x="685331" y="5883276"/>
            <a:ext cx="5004665"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7885509" y="5883276"/>
            <a:ext cx="573161" cy="365125"/>
          </a:xfrm>
          <a:prstGeom prst="rect">
            <a:avLst/>
          </a:prstGeom>
        </p:spPr>
        <p:txBody>
          <a:bodyPr vert="horz" lIns="91440" tIns="45720" rIns="91440" bIns="45720" rtlCol="0" anchor="ctr"/>
          <a:lstStyle>
            <a:lvl1pPr algn="r">
              <a:defRPr sz="1000">
                <a:solidFill>
                  <a:schemeClr val="tx1"/>
                </a:solidFill>
              </a:defRPr>
            </a:lvl1pPr>
          </a:lstStyle>
          <a:p>
            <a:fld id="{3024F449-9DA2-4657-819D-37629D704C28}" type="slidenum">
              <a:rPr lang="en-GB" smtClean="0"/>
              <a:pPr/>
              <a:t>‹#›</a:t>
            </a:fld>
            <a:endParaRPr lang="en-GB"/>
          </a:p>
        </p:txBody>
      </p:sp>
    </p:spTree>
    <p:extLst>
      <p:ext uri="{BB962C8B-B14F-4D97-AF65-F5344CB8AC3E}">
        <p14:creationId xmlns:p14="http://schemas.microsoft.com/office/powerpoint/2010/main" xmlns="" val="986833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hyperlink" Target="https://docs.google.com/forms/d/e/1FAIpQLScnsnIVmGMRjz9th8LVQ4jRqA7rl0jtJ2AGa3OITVOVsWskCA/viewform" TargetMode="External"/><Relationship Id="rId1" Type="http://schemas.openxmlformats.org/officeDocument/2006/relationships/slideLayout" Target="../slideLayouts/slideLayout2.xml"/><Relationship Id="rId6" Type="http://schemas.openxmlformats.org/officeDocument/2006/relationships/hyperlink" Target="https://docs.google.com/forms/d/e/1FAIpQLSeI5Ddp_mRNZrcGfK5vGa-DeXtG8L9GGY5f2kfVDIZfpMbf1g/viewform?fbzx=-1676546535049997300" TargetMode="External"/><Relationship Id="rId5" Type="http://schemas.openxmlformats.org/officeDocument/2006/relationships/image" Target="../media/image11.png"/><Relationship Id="rId4" Type="http://schemas.openxmlformats.org/officeDocument/2006/relationships/hyperlink" Target="https://docs.google.com/forms/d/e/1FAIpQLSfjdn5jbX7oNJO1fLAjciNwI1xnvTAgYUR9uwSdMoU7eOJ37Q/viewform"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348880"/>
            <a:ext cx="7772400" cy="1470025"/>
          </a:xfrm>
        </p:spPr>
        <p:txBody>
          <a:bodyPr>
            <a:normAutofit fontScale="90000"/>
          </a:bodyPr>
          <a:lstStyle/>
          <a:p>
            <a:r>
              <a:rPr lang="en-GB" sz="5400" dirty="0" smtClean="0"/>
              <a:t>Bating and Personal Care </a:t>
            </a:r>
            <a:endParaRPr lang="en-GB" sz="5400" dirty="0"/>
          </a:p>
        </p:txBody>
      </p:sp>
      <p:sp>
        <p:nvSpPr>
          <p:cNvPr id="3" name="Subtitle 2"/>
          <p:cNvSpPr>
            <a:spLocks noGrp="1"/>
          </p:cNvSpPr>
          <p:nvPr>
            <p:ph type="subTitle" idx="1"/>
          </p:nvPr>
        </p:nvSpPr>
        <p:spPr>
          <a:xfrm>
            <a:off x="1907704" y="4725144"/>
            <a:ext cx="5792688" cy="1752600"/>
          </a:xfrm>
        </p:spPr>
        <p:txBody>
          <a:bodyPr/>
          <a:lstStyle/>
          <a:p>
            <a:r>
              <a:rPr lang="en-GB" dirty="0" smtClean="0"/>
              <a:t>George Anderson, </a:t>
            </a:r>
            <a:r>
              <a:rPr lang="en-GB" dirty="0" err="1" smtClean="0"/>
              <a:t>Rikeeta</a:t>
            </a:r>
            <a:r>
              <a:rPr lang="en-GB" dirty="0" smtClean="0"/>
              <a:t> </a:t>
            </a:r>
            <a:r>
              <a:rPr lang="en-GB" dirty="0" err="1" smtClean="0"/>
              <a:t>Grewal</a:t>
            </a:r>
            <a:r>
              <a:rPr lang="en-GB" dirty="0" smtClean="0"/>
              <a:t> &amp; Luke </a:t>
            </a:r>
            <a:r>
              <a:rPr lang="en-GB" dirty="0" err="1" smtClean="0"/>
              <a:t>Servini</a:t>
            </a:r>
            <a:r>
              <a:rPr lang="en-GB" dirty="0" smtClean="0"/>
              <a:t> </a:t>
            </a:r>
            <a:endParaRPr lang="en-GB" dirty="0"/>
          </a:p>
        </p:txBody>
      </p:sp>
      <p:sp>
        <p:nvSpPr>
          <p:cNvPr id="4" name="Title 1"/>
          <p:cNvSpPr txBox="1">
            <a:spLocks/>
          </p:cNvSpPr>
          <p:nvPr/>
        </p:nvSpPr>
        <p:spPr>
          <a:xfrm>
            <a:off x="827584" y="476672"/>
            <a:ext cx="77724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200" b="0" i="0" u="none" strike="noStrike" kern="1200" cap="none" spc="0" normalizeH="0" baseline="0" noProof="0" dirty="0" smtClean="0">
                <a:ln>
                  <a:noFill/>
                </a:ln>
                <a:solidFill>
                  <a:schemeClr val="tx1"/>
                </a:solidFill>
                <a:effectLst/>
                <a:uLnTx/>
                <a:uFillTx/>
                <a:latin typeface="+mj-lt"/>
                <a:ea typeface="+mj-ea"/>
                <a:cs typeface="+mj-cs"/>
              </a:rPr>
              <a:t>User</a:t>
            </a:r>
            <a:r>
              <a:rPr kumimoji="0" lang="en-GB" sz="3200" b="0" i="0" u="none" strike="noStrike" kern="1200" cap="none" spc="0" normalizeH="0" noProof="0" dirty="0" smtClean="0">
                <a:ln>
                  <a:noFill/>
                </a:ln>
                <a:solidFill>
                  <a:schemeClr val="tx1"/>
                </a:solidFill>
                <a:effectLst/>
                <a:uLnTx/>
                <a:uFillTx/>
                <a:latin typeface="+mj-lt"/>
                <a:ea typeface="+mj-ea"/>
                <a:cs typeface="+mj-cs"/>
              </a:rPr>
              <a:t> Experience design </a:t>
            </a:r>
            <a:endParaRPr kumimoji="0" lang="en-GB" sz="3200" b="0" i="0" u="none" strike="noStrike" kern="1200" cap="none" spc="0" normalizeH="0" baseline="0" noProof="0" dirty="0" smtClean="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457200" y="548680"/>
            <a:ext cx="8229600" cy="5577483"/>
          </a:xfrm>
        </p:spPr>
        <p:txBody>
          <a:bodyPr>
            <a:normAutofit fontScale="85000" lnSpcReduction="10000"/>
          </a:bodyPr>
          <a:lstStyle/>
          <a:p>
            <a:pPr marL="0" indent="0">
              <a:buNone/>
            </a:pPr>
            <a:r>
              <a:rPr lang="en-GB" dirty="0" smtClean="0"/>
              <a:t>The topic of discussion that myself and my group have chosen is bathing and personal care. By first utilising a number of research methods the aim of this assignment is to engage in a conversation that reveals tasks in our everyday lives that can be improved upon through product design. </a:t>
            </a:r>
          </a:p>
          <a:p>
            <a:pPr marL="0" indent="0">
              <a:buNone/>
            </a:pPr>
            <a:endParaRPr lang="en-GB" dirty="0" smtClean="0"/>
          </a:p>
          <a:p>
            <a:pPr marL="0" indent="0">
              <a:buNone/>
            </a:pPr>
            <a:r>
              <a:rPr lang="en-GB" dirty="0" smtClean="0"/>
              <a:t>Understanding the user experience and interaction with a product is key to understanding and engaging in user experience design.</a:t>
            </a:r>
          </a:p>
          <a:p>
            <a:pPr>
              <a:buNone/>
            </a:pPr>
            <a:endParaRPr lang="en-GB" dirty="0" smtClean="0"/>
          </a:p>
          <a:p>
            <a:pPr>
              <a:buNone/>
            </a:pPr>
            <a:endParaRPr lang="en-GB" dirty="0" smtClean="0"/>
          </a:p>
          <a:p>
            <a:pPr>
              <a:buNone/>
            </a:pPr>
            <a:r>
              <a:rPr lang="en-GB" b="1" dirty="0" smtClean="0"/>
              <a:t>Statement of intent </a:t>
            </a:r>
            <a:endParaRPr lang="en-GB" dirty="0" smtClean="0"/>
          </a:p>
          <a:p>
            <a:pPr marL="0" indent="0">
              <a:buNone/>
            </a:pPr>
            <a:endParaRPr lang="en-GB" dirty="0" smtClean="0"/>
          </a:p>
          <a:p>
            <a:pPr marL="0" indent="0">
              <a:buNone/>
            </a:pPr>
            <a:r>
              <a:rPr lang="en-GB" dirty="0" smtClean="0"/>
              <a:t>For this project the main aim is to redesign a bathing or personal care product that ultimately will benefit the end user in, economising time and enhancing performance for ease of use. Ultimately the aim is to design a product that is compact and dynamic</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 </a:t>
            </a:r>
            <a:endParaRPr lang="en-GB" dirty="0"/>
          </a:p>
        </p:txBody>
      </p:sp>
      <p:sp>
        <p:nvSpPr>
          <p:cNvPr id="5" name="Rectangle 4"/>
          <p:cNvSpPr/>
          <p:nvPr/>
        </p:nvSpPr>
        <p:spPr>
          <a:xfrm>
            <a:off x="1691680" y="1772816"/>
            <a:ext cx="4572000" cy="4247317"/>
          </a:xfrm>
          <a:prstGeom prst="rect">
            <a:avLst/>
          </a:prstGeom>
        </p:spPr>
        <p:txBody>
          <a:bodyPr>
            <a:spAutoFit/>
          </a:bodyPr>
          <a:lstStyle/>
          <a:p>
            <a:r>
              <a:rPr lang="en-GB" i="1" dirty="0"/>
              <a:t>What is personal care?</a:t>
            </a:r>
            <a:endParaRPr lang="en-GB" dirty="0"/>
          </a:p>
          <a:p>
            <a:endParaRPr lang="en-GB" dirty="0"/>
          </a:p>
          <a:p>
            <a:r>
              <a:rPr lang="en-GB" dirty="0"/>
              <a:t>Personal Care includes: assistance with dressing, feeding, washing and toileting, as well as advice, encouragement and emotional and psychological support. </a:t>
            </a:r>
            <a:br>
              <a:rPr lang="en-GB" dirty="0"/>
            </a:br>
            <a:r>
              <a:rPr lang="en-GB" dirty="0"/>
              <a:t/>
            </a:r>
            <a:br>
              <a:rPr lang="en-GB" dirty="0"/>
            </a:br>
            <a:r>
              <a:rPr lang="en-GB" dirty="0"/>
              <a:t>The Department of Work and Pensions (DWP) defines this as attention required in connection with bodily functions. Bodily functions can include dressing, washing, bathing or shaving, toileting, getting in or out of bed, eating, drinking, taking medication, and communicating. Seeing and hearing are also considered to be bodily functions.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36912"/>
            <a:ext cx="7773338" cy="1596177"/>
          </a:xfrm>
        </p:spPr>
        <p:txBody>
          <a:bodyPr/>
          <a:lstStyle/>
          <a:p>
            <a:r>
              <a:rPr lang="en-GB" dirty="0" smtClean="0"/>
              <a:t>LOOK</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892002" y="601658"/>
            <a:ext cx="2477531" cy="3301310"/>
          </a:xfrm>
          <a:prstGeom prst="rect">
            <a:avLst/>
          </a:prstGeom>
          <a:noFill/>
          <a:ln w="9525">
            <a:noFill/>
            <a:miter lim="800000"/>
            <a:headEnd/>
            <a:tailEnd/>
          </a:ln>
        </p:spPr>
      </p:pic>
      <p:pic>
        <p:nvPicPr>
          <p:cNvPr id="6" name="Picture 4"/>
          <p:cNvPicPr>
            <a:picLocks noChangeAspect="1" noChangeArrowheads="1"/>
          </p:cNvPicPr>
          <p:nvPr/>
        </p:nvPicPr>
        <p:blipFill>
          <a:blip r:embed="rId3" cstate="print"/>
          <a:srcRect/>
          <a:stretch>
            <a:fillRect/>
          </a:stretch>
        </p:blipFill>
        <p:spPr bwMode="auto">
          <a:xfrm>
            <a:off x="611560" y="4117548"/>
            <a:ext cx="3362612" cy="2523536"/>
          </a:xfrm>
          <a:prstGeom prst="rect">
            <a:avLst/>
          </a:prstGeom>
          <a:noFill/>
          <a:ln w="9525">
            <a:noFill/>
            <a:miter lim="800000"/>
            <a:headEnd/>
            <a:tailEnd/>
          </a:ln>
        </p:spPr>
      </p:pic>
      <p:pic>
        <p:nvPicPr>
          <p:cNvPr id="1027" name="Picture 3"/>
          <p:cNvPicPr>
            <a:picLocks noChangeAspect="1" noChangeArrowheads="1"/>
          </p:cNvPicPr>
          <p:nvPr/>
        </p:nvPicPr>
        <p:blipFill rotWithShape="1">
          <a:blip r:embed="rId4" cstate="print"/>
          <a:srcRect l="11940" r="29688"/>
          <a:stretch/>
        </p:blipFill>
        <p:spPr bwMode="auto">
          <a:xfrm>
            <a:off x="5724128" y="3573016"/>
            <a:ext cx="2249831" cy="2892520"/>
          </a:xfrm>
          <a:prstGeom prst="rect">
            <a:avLst/>
          </a:prstGeom>
          <a:noFill/>
          <a:ln w="9525">
            <a:noFill/>
            <a:miter lim="800000"/>
            <a:headEnd/>
            <a:tailEnd/>
          </a:ln>
        </p:spPr>
      </p:pic>
      <p:pic>
        <p:nvPicPr>
          <p:cNvPr id="1029" name="Picture 5"/>
          <p:cNvPicPr>
            <a:picLocks noChangeAspect="1" noChangeArrowheads="1"/>
          </p:cNvPicPr>
          <p:nvPr/>
        </p:nvPicPr>
        <p:blipFill>
          <a:blip r:embed="rId5" cstate="print"/>
          <a:srcRect/>
          <a:stretch>
            <a:fillRect/>
          </a:stretch>
        </p:blipFill>
        <p:spPr bwMode="auto">
          <a:xfrm>
            <a:off x="4932040" y="601658"/>
            <a:ext cx="3362611" cy="252353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683568" y="836712"/>
            <a:ext cx="3528392" cy="2647949"/>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4772957" y="3717032"/>
            <a:ext cx="3550175" cy="266429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2852936"/>
            <a:ext cx="7773338" cy="1596177"/>
          </a:xfrm>
        </p:spPr>
        <p:txBody>
          <a:bodyPr/>
          <a:lstStyle/>
          <a:p>
            <a:r>
              <a:rPr lang="en-GB" dirty="0" smtClean="0"/>
              <a:t>ASK</a:t>
            </a:r>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5">
            <a:hlinkClick r:id="rId2"/>
          </p:cNvPr>
          <p:cNvPicPr>
            <a:picLocks noChangeAspect="1" noChangeArrowheads="1"/>
          </p:cNvPicPr>
          <p:nvPr/>
        </p:nvPicPr>
        <p:blipFill>
          <a:blip r:embed="rId3" cstate="print"/>
          <a:srcRect l="56500" t="24500" r="7276" b="66400"/>
          <a:stretch>
            <a:fillRect/>
          </a:stretch>
        </p:blipFill>
        <p:spPr bwMode="auto">
          <a:xfrm>
            <a:off x="0" y="4797152"/>
            <a:ext cx="9172711" cy="1296144"/>
          </a:xfrm>
          <a:prstGeom prst="rect">
            <a:avLst/>
          </a:prstGeom>
          <a:noFill/>
          <a:ln w="9525">
            <a:noFill/>
            <a:miter lim="800000"/>
            <a:headEnd/>
            <a:tailEnd/>
          </a:ln>
        </p:spPr>
      </p:pic>
      <p:pic>
        <p:nvPicPr>
          <p:cNvPr id="3076" name="Picture 4">
            <a:hlinkClick r:id="rId4"/>
          </p:cNvPr>
          <p:cNvPicPr>
            <a:picLocks noChangeAspect="1" noChangeArrowheads="1"/>
          </p:cNvPicPr>
          <p:nvPr/>
        </p:nvPicPr>
        <p:blipFill>
          <a:blip r:embed="rId5" cstate="print"/>
          <a:srcRect l="56500" t="24233" r="7276" b="66667"/>
          <a:stretch>
            <a:fillRect/>
          </a:stretch>
        </p:blipFill>
        <p:spPr bwMode="auto">
          <a:xfrm>
            <a:off x="0" y="3501008"/>
            <a:ext cx="9172711" cy="1296144"/>
          </a:xfrm>
          <a:prstGeom prst="rect">
            <a:avLst/>
          </a:prstGeom>
          <a:noFill/>
          <a:ln w="9525">
            <a:noFill/>
            <a:miter lim="800000"/>
            <a:headEnd/>
            <a:tailEnd/>
          </a:ln>
        </p:spPr>
      </p:pic>
      <p:pic>
        <p:nvPicPr>
          <p:cNvPr id="3074" name="Picture 2">
            <a:hlinkClick r:id="rId6"/>
          </p:cNvPr>
          <p:cNvPicPr>
            <a:picLocks noChangeAspect="1" noChangeArrowheads="1"/>
          </p:cNvPicPr>
          <p:nvPr/>
        </p:nvPicPr>
        <p:blipFill>
          <a:blip r:embed="rId7" cstate="print"/>
          <a:srcRect l="56499" t="24233" r="7276" b="66667"/>
          <a:stretch>
            <a:fillRect/>
          </a:stretch>
        </p:blipFill>
        <p:spPr bwMode="auto">
          <a:xfrm>
            <a:off x="0" y="2204864"/>
            <a:ext cx="9172711" cy="129614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852936"/>
            <a:ext cx="7773338" cy="1596177"/>
          </a:xfrm>
        </p:spPr>
        <p:txBody>
          <a:bodyPr/>
          <a:lstStyle/>
          <a:p>
            <a:r>
              <a:rPr lang="en-GB" dirty="0" smtClean="0"/>
              <a:t>LEARN</a:t>
            </a:r>
            <a:endParaRPr lang="en-GB"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412776" y="-747464"/>
            <a:ext cx="13293287" cy="8308304"/>
          </a:xfrm>
          <a:prstGeom prst="rect">
            <a:avLst/>
          </a:prstGeom>
        </p:spPr>
      </p:pic>
    </p:spTree>
    <p:extLst>
      <p:ext uri="{BB962C8B-B14F-4D97-AF65-F5344CB8AC3E}">
        <p14:creationId xmlns:p14="http://schemas.microsoft.com/office/powerpoint/2010/main" xmlns="" val="32942724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56592" y="-891480"/>
            <a:ext cx="13406874" cy="8379296"/>
          </a:xfrm>
          <a:prstGeom prst="rect">
            <a:avLst/>
          </a:prstGeom>
        </p:spPr>
      </p:pic>
    </p:spTree>
    <p:extLst>
      <p:ext uri="{BB962C8B-B14F-4D97-AF65-F5344CB8AC3E}">
        <p14:creationId xmlns:p14="http://schemas.microsoft.com/office/powerpoint/2010/main" xmlns="" val="29060931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501008" y="-1323528"/>
            <a:ext cx="16129792" cy="10081120"/>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xmlns="" val="0"/>
              </a:ext>
            </a:extLst>
          </a:blip>
          <a:srcRect l="21136"/>
          <a:stretch/>
        </p:blipFill>
        <p:spPr>
          <a:xfrm>
            <a:off x="2104994" y="2486540"/>
            <a:ext cx="6984776" cy="1918946"/>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107326" y="4422254"/>
            <a:ext cx="7277997" cy="1743050"/>
          </a:xfrm>
          <a:prstGeom prst="rect">
            <a:avLst/>
          </a:prstGeom>
        </p:spPr>
      </p:pic>
    </p:spTree>
    <p:extLst>
      <p:ext uri="{BB962C8B-B14F-4D97-AF65-F5344CB8AC3E}">
        <p14:creationId xmlns:p14="http://schemas.microsoft.com/office/powerpoint/2010/main" xmlns="" val="29834151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628800" y="-1251520"/>
            <a:ext cx="13940749" cy="871296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475637" y="2998361"/>
            <a:ext cx="8577083" cy="1823596"/>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475637" y="4821957"/>
            <a:ext cx="8577083" cy="2063427"/>
          </a:xfrm>
          <a:prstGeom prst="rect">
            <a:avLst/>
          </a:prstGeom>
        </p:spPr>
      </p:pic>
    </p:spTree>
    <p:extLst>
      <p:ext uri="{BB962C8B-B14F-4D97-AF65-F5344CB8AC3E}">
        <p14:creationId xmlns:p14="http://schemas.microsoft.com/office/powerpoint/2010/main" xmlns="" val="2981514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srcRect l="24406" t="15700" r="44488" b="15000"/>
          <a:stretch/>
        </p:blipFill>
        <p:spPr>
          <a:xfrm>
            <a:off x="-75030" y="548680"/>
            <a:ext cx="4575022" cy="5733256"/>
          </a:xfrm>
          <a:prstGeom prst="rect">
            <a:avLst/>
          </a:prstGeom>
        </p:spPr>
      </p:pic>
      <p:pic>
        <p:nvPicPr>
          <p:cNvPr id="5" name="Picture 4"/>
          <p:cNvPicPr>
            <a:picLocks noChangeAspect="1"/>
          </p:cNvPicPr>
          <p:nvPr/>
        </p:nvPicPr>
        <p:blipFill rotWithShape="1">
          <a:blip r:embed="rId3" cstate="print"/>
          <a:srcRect l="25274" t="19334" r="44014" b="14167"/>
          <a:stretch/>
        </p:blipFill>
        <p:spPr>
          <a:xfrm>
            <a:off x="4499992" y="404664"/>
            <a:ext cx="4825550" cy="5877272"/>
          </a:xfrm>
          <a:prstGeom prst="rect">
            <a:avLst/>
          </a:prstGeom>
        </p:spPr>
      </p:pic>
    </p:spTree>
    <p:extLst>
      <p:ext uri="{BB962C8B-B14F-4D97-AF65-F5344CB8AC3E}">
        <p14:creationId xmlns:p14="http://schemas.microsoft.com/office/powerpoint/2010/main" xmlns="" val="2500018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srcRect l="24013" t="24100" r="45275" b="10800"/>
          <a:stretch/>
        </p:blipFill>
        <p:spPr>
          <a:xfrm>
            <a:off x="-252536" y="620688"/>
            <a:ext cx="4771111" cy="5688632"/>
          </a:xfrm>
          <a:prstGeom prst="rect">
            <a:avLst/>
          </a:prstGeom>
        </p:spPr>
      </p:pic>
      <p:pic>
        <p:nvPicPr>
          <p:cNvPr id="5" name="Picture 4"/>
          <p:cNvPicPr>
            <a:picLocks noChangeAspect="1"/>
          </p:cNvPicPr>
          <p:nvPr/>
        </p:nvPicPr>
        <p:blipFill rotWithShape="1">
          <a:blip r:embed="rId3" cstate="print"/>
          <a:srcRect l="24354" t="12600" r="43753" b="20201"/>
          <a:stretch/>
        </p:blipFill>
        <p:spPr>
          <a:xfrm>
            <a:off x="4518575" y="620688"/>
            <a:ext cx="4799783" cy="5688632"/>
          </a:xfrm>
          <a:prstGeom prst="rect">
            <a:avLst/>
          </a:prstGeom>
        </p:spPr>
      </p:pic>
    </p:spTree>
    <p:extLst>
      <p:ext uri="{BB962C8B-B14F-4D97-AF65-F5344CB8AC3E}">
        <p14:creationId xmlns:p14="http://schemas.microsoft.com/office/powerpoint/2010/main" xmlns="" val="39961701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9102" y="2420888"/>
            <a:ext cx="7773338" cy="1596177"/>
          </a:xfrm>
        </p:spPr>
        <p:txBody>
          <a:bodyPr/>
          <a:lstStyle/>
          <a:p>
            <a:r>
              <a:rPr lang="en-GB" dirty="0" smtClean="0"/>
              <a:t>Questionnaire results  </a:t>
            </a: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l="32681" t="18900" r="33457" b="52400"/>
          <a:stretch>
            <a:fillRect/>
          </a:stretch>
        </p:blipFill>
        <p:spPr bwMode="auto">
          <a:xfrm>
            <a:off x="323528" y="548680"/>
            <a:ext cx="3096344" cy="1476164"/>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l="32681" t="17500" r="33457" b="53367"/>
          <a:stretch>
            <a:fillRect/>
          </a:stretch>
        </p:blipFill>
        <p:spPr bwMode="auto">
          <a:xfrm>
            <a:off x="395536" y="4941168"/>
            <a:ext cx="3096344" cy="1498476"/>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l="32681" t="20300" r="33457" b="49601"/>
          <a:stretch>
            <a:fillRect/>
          </a:stretch>
        </p:blipFill>
        <p:spPr bwMode="auto">
          <a:xfrm>
            <a:off x="5652120" y="2564904"/>
            <a:ext cx="3096344" cy="1548172"/>
          </a:xfrm>
          <a:prstGeom prst="rect">
            <a:avLst/>
          </a:prstGeom>
          <a:noFill/>
          <a:ln w="9525">
            <a:noFill/>
            <a:miter lim="800000"/>
            <a:headEnd/>
            <a:tailEnd/>
          </a:ln>
        </p:spPr>
      </p:pic>
      <p:pic>
        <p:nvPicPr>
          <p:cNvPr id="7" name="Picture 2"/>
          <p:cNvPicPr>
            <a:picLocks noChangeAspect="1" noChangeArrowheads="1"/>
          </p:cNvPicPr>
          <p:nvPr/>
        </p:nvPicPr>
        <p:blipFill>
          <a:blip r:embed="rId2" cstate="print"/>
          <a:srcRect l="32681" t="48999" r="33457" b="22301"/>
          <a:stretch>
            <a:fillRect/>
          </a:stretch>
        </p:blipFill>
        <p:spPr bwMode="auto">
          <a:xfrm>
            <a:off x="323528" y="2636912"/>
            <a:ext cx="3096344" cy="1476164"/>
          </a:xfrm>
          <a:prstGeom prst="rect">
            <a:avLst/>
          </a:prstGeom>
          <a:noFill/>
          <a:ln w="9525">
            <a:noFill/>
            <a:miter lim="800000"/>
            <a:headEnd/>
            <a:tailEnd/>
          </a:ln>
        </p:spPr>
      </p:pic>
      <p:pic>
        <p:nvPicPr>
          <p:cNvPr id="8" name="Picture 4"/>
          <p:cNvPicPr>
            <a:picLocks noChangeAspect="1" noChangeArrowheads="1"/>
          </p:cNvPicPr>
          <p:nvPr/>
        </p:nvPicPr>
        <p:blipFill>
          <a:blip r:embed="rId4" cstate="print"/>
          <a:srcRect l="32681" t="53199" r="33457" b="13201"/>
          <a:stretch>
            <a:fillRect/>
          </a:stretch>
        </p:blipFill>
        <p:spPr bwMode="auto">
          <a:xfrm>
            <a:off x="5508104" y="4797152"/>
            <a:ext cx="3096344" cy="1728192"/>
          </a:xfrm>
          <a:prstGeom prst="rect">
            <a:avLst/>
          </a:prstGeom>
          <a:noFill/>
          <a:ln w="9525">
            <a:noFill/>
            <a:miter lim="800000"/>
            <a:headEnd/>
            <a:tailEnd/>
          </a:ln>
        </p:spPr>
      </p:pic>
      <p:pic>
        <p:nvPicPr>
          <p:cNvPr id="9" name="Picture 3"/>
          <p:cNvPicPr>
            <a:picLocks noChangeAspect="1" noChangeArrowheads="1"/>
          </p:cNvPicPr>
          <p:nvPr/>
        </p:nvPicPr>
        <p:blipFill>
          <a:blip r:embed="rId3" cstate="print"/>
          <a:srcRect l="32681" t="65533" r="33457" b="6467"/>
          <a:stretch>
            <a:fillRect/>
          </a:stretch>
        </p:blipFill>
        <p:spPr bwMode="auto">
          <a:xfrm>
            <a:off x="5580112" y="404664"/>
            <a:ext cx="3096344" cy="144016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5"/>
          <p:cNvPicPr>
            <a:picLocks noChangeAspect="1" noChangeArrowheads="1"/>
          </p:cNvPicPr>
          <p:nvPr/>
        </p:nvPicPr>
        <p:blipFill>
          <a:blip r:embed="rId2" cstate="print"/>
          <a:srcRect l="32681" t="28000" r="33457" b="47500"/>
          <a:stretch>
            <a:fillRect/>
          </a:stretch>
        </p:blipFill>
        <p:spPr bwMode="auto">
          <a:xfrm>
            <a:off x="539552" y="512676"/>
            <a:ext cx="3096344" cy="1260140"/>
          </a:xfrm>
          <a:prstGeom prst="rect">
            <a:avLst/>
          </a:prstGeom>
          <a:noFill/>
          <a:ln w="9525">
            <a:noFill/>
            <a:miter lim="800000"/>
            <a:headEnd/>
            <a:tailEnd/>
          </a:ln>
        </p:spPr>
      </p:pic>
      <p:pic>
        <p:nvPicPr>
          <p:cNvPr id="12" name="Picture 5"/>
          <p:cNvPicPr>
            <a:picLocks noChangeAspect="1" noChangeArrowheads="1"/>
          </p:cNvPicPr>
          <p:nvPr/>
        </p:nvPicPr>
        <p:blipFill>
          <a:blip r:embed="rId2" cstate="print"/>
          <a:srcRect l="32681" t="57966" r="33457" b="15434"/>
          <a:stretch>
            <a:fillRect/>
          </a:stretch>
        </p:blipFill>
        <p:spPr bwMode="auto">
          <a:xfrm>
            <a:off x="539552" y="1916832"/>
            <a:ext cx="3096344" cy="1368152"/>
          </a:xfrm>
          <a:prstGeom prst="rect">
            <a:avLst/>
          </a:prstGeom>
          <a:noFill/>
          <a:ln w="9525">
            <a:noFill/>
            <a:miter lim="800000"/>
            <a:headEnd/>
            <a:tailEnd/>
          </a:ln>
        </p:spPr>
      </p:pic>
      <p:pic>
        <p:nvPicPr>
          <p:cNvPr id="13" name="Picture 6"/>
          <p:cNvPicPr>
            <a:picLocks noChangeAspect="1" noChangeArrowheads="1"/>
          </p:cNvPicPr>
          <p:nvPr/>
        </p:nvPicPr>
        <p:blipFill>
          <a:blip r:embed="rId3" cstate="print"/>
          <a:srcRect l="32681" t="21700" r="33457" b="46367"/>
          <a:stretch>
            <a:fillRect/>
          </a:stretch>
        </p:blipFill>
        <p:spPr bwMode="auto">
          <a:xfrm>
            <a:off x="539552" y="3356992"/>
            <a:ext cx="3096344" cy="1642492"/>
          </a:xfrm>
          <a:prstGeom prst="rect">
            <a:avLst/>
          </a:prstGeom>
          <a:noFill/>
          <a:ln w="9525">
            <a:noFill/>
            <a:miter lim="800000"/>
            <a:headEnd/>
            <a:tailEnd/>
          </a:ln>
        </p:spPr>
      </p:pic>
      <p:pic>
        <p:nvPicPr>
          <p:cNvPr id="14" name="Picture 6"/>
          <p:cNvPicPr>
            <a:picLocks noChangeAspect="1" noChangeArrowheads="1"/>
          </p:cNvPicPr>
          <p:nvPr/>
        </p:nvPicPr>
        <p:blipFill>
          <a:blip r:embed="rId3" cstate="print"/>
          <a:srcRect l="32681" t="55218" r="33457" b="17483"/>
          <a:stretch>
            <a:fillRect/>
          </a:stretch>
        </p:blipFill>
        <p:spPr bwMode="auto">
          <a:xfrm>
            <a:off x="539552" y="5085184"/>
            <a:ext cx="3096344" cy="1404156"/>
          </a:xfrm>
          <a:prstGeom prst="rect">
            <a:avLst/>
          </a:prstGeom>
          <a:noFill/>
          <a:ln w="9525">
            <a:noFill/>
            <a:miter lim="800000"/>
            <a:headEnd/>
            <a:tailEnd/>
          </a:ln>
        </p:spPr>
      </p:pic>
      <p:pic>
        <p:nvPicPr>
          <p:cNvPr id="15" name="Picture 7"/>
          <p:cNvPicPr>
            <a:picLocks noChangeAspect="1" noChangeArrowheads="1"/>
          </p:cNvPicPr>
          <p:nvPr/>
        </p:nvPicPr>
        <p:blipFill>
          <a:blip r:embed="rId4" cstate="print"/>
          <a:srcRect l="32681" t="24800" r="33457" b="45100"/>
          <a:stretch>
            <a:fillRect/>
          </a:stretch>
        </p:blipFill>
        <p:spPr bwMode="auto">
          <a:xfrm>
            <a:off x="5076056" y="548680"/>
            <a:ext cx="3096344" cy="1548172"/>
          </a:xfrm>
          <a:prstGeom prst="rect">
            <a:avLst/>
          </a:prstGeom>
          <a:noFill/>
          <a:ln w="9525">
            <a:noFill/>
            <a:miter lim="800000"/>
            <a:headEnd/>
            <a:tailEnd/>
          </a:ln>
        </p:spPr>
      </p:pic>
      <p:pic>
        <p:nvPicPr>
          <p:cNvPr id="16" name="Picture 7"/>
          <p:cNvPicPr>
            <a:picLocks noChangeAspect="1" noChangeArrowheads="1"/>
          </p:cNvPicPr>
          <p:nvPr/>
        </p:nvPicPr>
        <p:blipFill>
          <a:blip r:embed="rId4" cstate="print"/>
          <a:srcRect l="32681" t="59018" r="33457" b="15082"/>
          <a:stretch>
            <a:fillRect/>
          </a:stretch>
        </p:blipFill>
        <p:spPr bwMode="auto">
          <a:xfrm>
            <a:off x="5076056" y="2276872"/>
            <a:ext cx="3096344" cy="1332148"/>
          </a:xfrm>
          <a:prstGeom prst="rect">
            <a:avLst/>
          </a:prstGeom>
          <a:noFill/>
          <a:ln w="9525">
            <a:noFill/>
            <a:miter lim="800000"/>
            <a:headEnd/>
            <a:tailEnd/>
          </a:ln>
        </p:spPr>
      </p:pic>
      <p:pic>
        <p:nvPicPr>
          <p:cNvPr id="17" name="Picture 8"/>
          <p:cNvPicPr>
            <a:picLocks noChangeAspect="1" noChangeArrowheads="1"/>
          </p:cNvPicPr>
          <p:nvPr/>
        </p:nvPicPr>
        <p:blipFill>
          <a:blip r:embed="rId5" cstate="print"/>
          <a:srcRect l="32670" t="34300" r="33468" b="33501"/>
          <a:stretch>
            <a:fillRect/>
          </a:stretch>
        </p:blipFill>
        <p:spPr bwMode="auto">
          <a:xfrm>
            <a:off x="5076056" y="3717032"/>
            <a:ext cx="3096344" cy="1656184"/>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noChangeArrowheads="1"/>
          </p:cNvPicPr>
          <p:nvPr/>
        </p:nvPicPr>
        <p:blipFill>
          <a:blip r:embed="rId2" cstate="print"/>
          <a:srcRect l="32681" t="59100" r="33457" b="13600"/>
          <a:stretch>
            <a:fillRect/>
          </a:stretch>
        </p:blipFill>
        <p:spPr bwMode="auto">
          <a:xfrm>
            <a:off x="755576" y="2420888"/>
            <a:ext cx="3096344" cy="1404156"/>
          </a:xfrm>
          <a:prstGeom prst="rect">
            <a:avLst/>
          </a:prstGeom>
          <a:noFill/>
          <a:ln w="9525">
            <a:noFill/>
            <a:miter lim="800000"/>
            <a:headEnd/>
            <a:tailEnd/>
          </a:ln>
        </p:spPr>
      </p:pic>
      <p:pic>
        <p:nvPicPr>
          <p:cNvPr id="11" name="Picture 9"/>
          <p:cNvPicPr>
            <a:picLocks noChangeAspect="1" noChangeArrowheads="1"/>
          </p:cNvPicPr>
          <p:nvPr/>
        </p:nvPicPr>
        <p:blipFill>
          <a:blip r:embed="rId2" cstate="print"/>
          <a:srcRect l="32681" t="29000" r="33457" b="43700"/>
          <a:stretch>
            <a:fillRect/>
          </a:stretch>
        </p:blipFill>
        <p:spPr bwMode="auto">
          <a:xfrm>
            <a:off x="755576" y="620688"/>
            <a:ext cx="3096344" cy="1404156"/>
          </a:xfrm>
          <a:prstGeom prst="rect">
            <a:avLst/>
          </a:prstGeom>
          <a:noFill/>
          <a:ln w="9525">
            <a:noFill/>
            <a:miter lim="800000"/>
            <a:headEnd/>
            <a:tailEnd/>
          </a:ln>
        </p:spPr>
      </p:pic>
      <p:pic>
        <p:nvPicPr>
          <p:cNvPr id="12" name="Picture 10"/>
          <p:cNvPicPr>
            <a:picLocks noChangeAspect="1" noChangeArrowheads="1"/>
          </p:cNvPicPr>
          <p:nvPr/>
        </p:nvPicPr>
        <p:blipFill>
          <a:blip r:embed="rId3" cstate="print"/>
          <a:srcRect l="32681" t="17500" r="33457" b="54500"/>
          <a:stretch>
            <a:fillRect/>
          </a:stretch>
        </p:blipFill>
        <p:spPr bwMode="auto">
          <a:xfrm>
            <a:off x="755576" y="4221088"/>
            <a:ext cx="3096344" cy="1440160"/>
          </a:xfrm>
          <a:prstGeom prst="rect">
            <a:avLst/>
          </a:prstGeom>
          <a:noFill/>
          <a:ln w="9525">
            <a:noFill/>
            <a:miter lim="800000"/>
            <a:headEnd/>
            <a:tailEnd/>
          </a:ln>
        </p:spPr>
      </p:pic>
      <p:pic>
        <p:nvPicPr>
          <p:cNvPr id="13" name="Picture 10"/>
          <p:cNvPicPr>
            <a:picLocks noChangeAspect="1" noChangeArrowheads="1"/>
          </p:cNvPicPr>
          <p:nvPr/>
        </p:nvPicPr>
        <p:blipFill>
          <a:blip r:embed="rId3" cstate="print"/>
          <a:srcRect l="32681" t="67118" r="33457" b="6283"/>
          <a:stretch>
            <a:fillRect/>
          </a:stretch>
        </p:blipFill>
        <p:spPr bwMode="auto">
          <a:xfrm>
            <a:off x="5148064" y="548680"/>
            <a:ext cx="3096344" cy="1368152"/>
          </a:xfrm>
          <a:prstGeom prst="rect">
            <a:avLst/>
          </a:prstGeom>
          <a:noFill/>
          <a:ln w="9525">
            <a:noFill/>
            <a:miter lim="800000"/>
            <a:headEnd/>
            <a:tailEnd/>
          </a:ln>
        </p:spPr>
      </p:pic>
      <p:pic>
        <p:nvPicPr>
          <p:cNvPr id="14" name="Picture 11"/>
          <p:cNvPicPr>
            <a:picLocks noChangeAspect="1" noChangeArrowheads="1"/>
          </p:cNvPicPr>
          <p:nvPr/>
        </p:nvPicPr>
        <p:blipFill>
          <a:blip r:embed="rId4" cstate="print"/>
          <a:srcRect l="32681" t="18500" r="33457" b="52100"/>
          <a:stretch>
            <a:fillRect/>
          </a:stretch>
        </p:blipFill>
        <p:spPr bwMode="auto">
          <a:xfrm>
            <a:off x="5148064" y="2348880"/>
            <a:ext cx="3096344" cy="1512168"/>
          </a:xfrm>
          <a:prstGeom prst="rect">
            <a:avLst/>
          </a:prstGeom>
          <a:noFill/>
          <a:ln w="9525">
            <a:noFill/>
            <a:miter lim="800000"/>
            <a:headEnd/>
            <a:tailEnd/>
          </a:ln>
        </p:spPr>
      </p:pic>
      <p:pic>
        <p:nvPicPr>
          <p:cNvPr id="15" name="Picture 11"/>
          <p:cNvPicPr>
            <a:picLocks noChangeAspect="1" noChangeArrowheads="1"/>
          </p:cNvPicPr>
          <p:nvPr/>
        </p:nvPicPr>
        <p:blipFill>
          <a:blip r:embed="rId4" cstate="print"/>
          <a:srcRect l="32681" t="52018" r="33457" b="15082"/>
          <a:stretch>
            <a:fillRect/>
          </a:stretch>
        </p:blipFill>
        <p:spPr bwMode="auto">
          <a:xfrm>
            <a:off x="5148064" y="4221088"/>
            <a:ext cx="3096344" cy="1692188"/>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xmlns=""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TM04033925[[fn=Droplet]]</Template>
  <TotalTime>1119</TotalTime>
  <Words>174</Words>
  <Application>Microsoft Office PowerPoint</Application>
  <PresentationFormat>On-screen Show (4:3)</PresentationFormat>
  <Paragraphs>19</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Droplet</vt:lpstr>
      <vt:lpstr>Bating and Personal Care </vt:lpstr>
      <vt:lpstr>Slide 2</vt:lpstr>
      <vt:lpstr>Introduction </vt:lpstr>
      <vt:lpstr>LOOK</vt:lpstr>
      <vt:lpstr>Slide 5</vt:lpstr>
      <vt:lpstr>Slide 6</vt:lpstr>
      <vt:lpstr>ASK</vt:lpstr>
      <vt:lpstr>Slide 8</vt:lpstr>
      <vt:lpstr>LEARN</vt:lpstr>
      <vt:lpstr>Slide 10</vt:lpstr>
      <vt:lpstr>Slide 11</vt:lpstr>
      <vt:lpstr>Slide 12</vt:lpstr>
      <vt:lpstr>Slide 13</vt:lpstr>
      <vt:lpstr>Slide 14</vt:lpstr>
      <vt:lpstr>Slide 15</vt:lpstr>
      <vt:lpstr>Questionnaire results  </vt:lpstr>
      <vt:lpstr>Slide 17</vt:lpstr>
      <vt:lpstr>Slide 18</vt:lpstr>
      <vt:lpstr>Slide 19</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Bating and Personal Care</dc:title>
  <dc:creator>Mr Servini</dc:creator>
  <cp:lastModifiedBy>Mr Servini</cp:lastModifiedBy>
  <cp:revision>11</cp:revision>
  <dcterms:created xsi:type="dcterms:W3CDTF">2017-10-29T17:15:12Z</dcterms:created>
  <dcterms:modified xsi:type="dcterms:W3CDTF">2018-01-10T13:07:57Z</dcterms:modified>
</cp:coreProperties>
</file>