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57" r:id="rId4"/>
    <p:sldId id="272" r:id="rId5"/>
    <p:sldId id="273" r:id="rId6"/>
    <p:sldId id="280" r:id="rId7"/>
    <p:sldId id="274" r:id="rId8"/>
    <p:sldId id="281" r:id="rId9"/>
    <p:sldId id="275" r:id="rId10"/>
    <p:sldId id="279" r:id="rId11"/>
    <p:sldId id="261" r:id="rId12"/>
    <p:sldId id="277" r:id="rId13"/>
    <p:sldId id="28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3" autoAdjust="0"/>
    <p:restoredTop sz="94660"/>
  </p:normalViewPr>
  <p:slideViewPr>
    <p:cSldViewPr>
      <p:cViewPr varScale="1">
        <p:scale>
          <a:sx n="60" d="100"/>
          <a:sy n="60" d="100"/>
        </p:scale>
        <p:origin x="146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3623AE3-6DC8-47F3-8AF3-B61E3D71E27B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171400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184540"/>
            <a:ext cx="8077200" cy="1673352"/>
          </a:xfrm>
        </p:spPr>
        <p:txBody>
          <a:bodyPr>
            <a:normAutofit/>
          </a:bodyPr>
          <a:lstStyle/>
          <a:p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65749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/>
              <a:t>Dissertation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you seen your supervisor this term?</a:t>
            </a:r>
          </a:p>
          <a:p>
            <a:r>
              <a:rPr lang="en-GB" dirty="0"/>
              <a:t>Do you have an agreed timetable of work?</a:t>
            </a:r>
          </a:p>
          <a:p>
            <a:r>
              <a:rPr lang="en-GB" dirty="0"/>
              <a:t>Have you started writing yet?</a:t>
            </a:r>
          </a:p>
          <a:p>
            <a:pPr lvl="1"/>
            <a:r>
              <a:rPr lang="en-GB" dirty="0"/>
              <a:t>How much?</a:t>
            </a:r>
          </a:p>
          <a:p>
            <a:r>
              <a:rPr lang="en-GB" dirty="0"/>
              <a:t>Remember you need to pull it all together;</a:t>
            </a:r>
          </a:p>
          <a:p>
            <a:pPr lvl="1"/>
            <a:r>
              <a:rPr lang="en-GB" dirty="0"/>
              <a:t>Text, references, illustrations...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60363"/>
            <a:ext cx="8353425" cy="1196975"/>
          </a:xfrm>
        </p:spPr>
        <p:txBody>
          <a:bodyPr>
            <a:normAutofit/>
          </a:bodyPr>
          <a:lstStyle/>
          <a:p>
            <a:r>
              <a:rPr lang="en-GB" dirty="0"/>
              <a:t>Presentation Dates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18488" cy="43211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/>
              <a:t>Early January – exact dates to </a:t>
            </a:r>
            <a:r>
              <a:rPr lang="en-GB"/>
              <a:t>be announced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Check Moodle or the notice board for the time of your presentation and room (will be up before Christmas)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Oral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10 minute presentation, followed by 5 minutes of questions</a:t>
            </a:r>
          </a:p>
          <a:p>
            <a:endParaRPr lang="en-GB" dirty="0"/>
          </a:p>
          <a:p>
            <a:r>
              <a:rPr lang="en-GB" dirty="0"/>
              <a:t>Assessed by two members of staff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The presentation will be audio recorded (and might be referred to during the final examination process)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Any </a:t>
            </a:r>
            <a:r>
              <a:rPr lang="en-GB" dirty="0" err="1"/>
              <a:t>handouts</a:t>
            </a:r>
            <a:r>
              <a:rPr lang="en-GB" dirty="0"/>
              <a:t>/</a:t>
            </a:r>
            <a:r>
              <a:rPr lang="en-GB" dirty="0" err="1"/>
              <a:t>Powerpoint</a:t>
            </a:r>
            <a:r>
              <a:rPr lang="en-GB" dirty="0"/>
              <a:t> presentation that you produce will be kept for the examination process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Include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discussion of the </a:t>
            </a:r>
            <a:r>
              <a:rPr lang="en-GB" dirty="0">
                <a:solidFill>
                  <a:srgbClr val="FFC000"/>
                </a:solidFill>
              </a:rPr>
              <a:t>material</a:t>
            </a:r>
            <a:r>
              <a:rPr lang="en-GB" dirty="0"/>
              <a:t> being researched in your dissertation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C000"/>
                </a:solidFill>
              </a:rPr>
              <a:t>research question </a:t>
            </a:r>
            <a:r>
              <a:rPr lang="en-GB" dirty="0"/>
              <a:t>&amp; why this is important</a:t>
            </a:r>
          </a:p>
          <a:p>
            <a:pPr>
              <a:lnSpc>
                <a:spcPct val="90000"/>
              </a:lnSpc>
            </a:pPr>
            <a:r>
              <a:rPr lang="en-GB" dirty="0"/>
              <a:t>the </a:t>
            </a:r>
            <a:r>
              <a:rPr lang="en-GB" dirty="0">
                <a:solidFill>
                  <a:srgbClr val="FFC000"/>
                </a:solidFill>
              </a:rPr>
              <a:t>data</a:t>
            </a:r>
            <a:r>
              <a:rPr lang="en-GB" dirty="0"/>
              <a:t> that you have collected to date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C000"/>
                </a:solidFill>
              </a:rPr>
              <a:t>methodology</a:t>
            </a:r>
            <a:r>
              <a:rPr lang="en-GB" dirty="0"/>
              <a:t> &amp;/or the  </a:t>
            </a:r>
            <a:r>
              <a:rPr lang="en-GB" dirty="0">
                <a:solidFill>
                  <a:srgbClr val="FFC000"/>
                </a:solidFill>
              </a:rPr>
              <a:t>theoretical approach</a:t>
            </a:r>
            <a:r>
              <a:rPr lang="en-GB" dirty="0"/>
              <a:t> that you have applied to this material</a:t>
            </a:r>
          </a:p>
          <a:p>
            <a:pPr>
              <a:lnSpc>
                <a:spcPct val="90000"/>
              </a:lnSpc>
            </a:pPr>
            <a:r>
              <a:rPr lang="en-GB" dirty="0"/>
              <a:t>Your </a:t>
            </a:r>
            <a:r>
              <a:rPr lang="en-GB" dirty="0">
                <a:solidFill>
                  <a:srgbClr val="FFC000"/>
                </a:solidFill>
              </a:rPr>
              <a:t>anticipated results </a:t>
            </a:r>
            <a:r>
              <a:rPr lang="en-GB" dirty="0"/>
              <a:t>(or some ideas that you are pursuing)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 are presenting a work in progress…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thinking is not yet complete.</a:t>
            </a:r>
          </a:p>
          <a:p>
            <a:r>
              <a:rPr lang="en-GB" dirty="0"/>
              <a:t>But you need an argument in development,</a:t>
            </a:r>
          </a:p>
          <a:p>
            <a:r>
              <a:rPr lang="en-GB" dirty="0"/>
              <a:t>backed up by relevant data.</a:t>
            </a:r>
          </a:p>
          <a:p>
            <a:endParaRPr lang="en-GB" dirty="0"/>
          </a:p>
          <a:p>
            <a:r>
              <a:rPr lang="en-GB" dirty="0"/>
              <a:t>You can discuss ideas you are still working through.</a:t>
            </a:r>
          </a:p>
        </p:txBody>
      </p:sp>
    </p:spTree>
    <p:extLst>
      <p:ext uri="{BB962C8B-B14F-4D97-AF65-F5344CB8AC3E}">
        <p14:creationId xmlns:p14="http://schemas.microsoft.com/office/powerpoint/2010/main" val="1572351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 your name and dissertation title clearly at the beginning of your presentation (for the tape)</a:t>
            </a:r>
          </a:p>
          <a:p>
            <a:r>
              <a:rPr lang="en-GB" dirty="0">
                <a:solidFill>
                  <a:srgbClr val="FFC000"/>
                </a:solidFill>
              </a:rPr>
              <a:t>Title slide</a:t>
            </a:r>
            <a:r>
              <a:rPr lang="en-GB" dirty="0"/>
              <a:t>: give your name, dissertation title and module (AHSK6002 or AHSK6003)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 of Thumb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Maximum of 1 slide per minute (i.e. 10 slides)</a:t>
            </a:r>
          </a:p>
          <a:p>
            <a:endParaRPr lang="en-GB" dirty="0"/>
          </a:p>
        </p:txBody>
      </p:sp>
      <p:pic>
        <p:nvPicPr>
          <p:cNvPr id="1026" name="Picture 2" descr="C:\Users\sf001\AppData\Local\Microsoft\Windows\Temporary Internet Files\Content.IE5\O6516QSY\MC900015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1688897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52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put in too much information (text or images)</a:t>
            </a:r>
          </a:p>
          <a:p>
            <a:r>
              <a:rPr lang="en-GB" dirty="0"/>
              <a:t>Legibility: font size, contrasting font/background colours</a:t>
            </a:r>
          </a:p>
          <a:p>
            <a:r>
              <a:rPr lang="en-GB" dirty="0"/>
              <a:t>Effective use of images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Pace</a:t>
            </a:r>
          </a:p>
          <a:p>
            <a:r>
              <a:rPr lang="en-GB" dirty="0"/>
              <a:t>Volume and clarity</a:t>
            </a:r>
          </a:p>
          <a:p>
            <a:r>
              <a:rPr lang="en-GB" dirty="0"/>
              <a:t>Make eye contact</a:t>
            </a:r>
          </a:p>
          <a:p>
            <a:r>
              <a:rPr lang="en-GB" dirty="0"/>
              <a:t>Large typeface notes easier to see</a:t>
            </a:r>
          </a:p>
          <a:p>
            <a:r>
              <a:rPr lang="en-GB" dirty="0"/>
              <a:t>Practice, practice, practice!</a:t>
            </a:r>
          </a:p>
        </p:txBody>
      </p:sp>
    </p:spTree>
    <p:extLst>
      <p:ext uri="{BB962C8B-B14F-4D97-AF65-F5344CB8AC3E}">
        <p14:creationId xmlns:p14="http://schemas.microsoft.com/office/powerpoint/2010/main" val="17341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1623"/>
            <a:ext cx="7489825" cy="13668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R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B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tx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 rot="-1291789">
            <a:off x="4456113" y="1490948"/>
            <a:ext cx="396081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7200">
                <a:solidFill>
                  <a:srgbClr val="CC00CC"/>
                </a:solidFill>
                <a:latin typeface="Bodoni MT Black" pitchFamily="18" charset="0"/>
              </a:rPr>
              <a:t>DON’T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 rot="628407">
            <a:off x="323850" y="2052923"/>
            <a:ext cx="554513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CCCC"/>
                </a:solidFill>
                <a:latin typeface="Castellar" pitchFamily="18" charset="0"/>
              </a:rPr>
              <a:t>OVERDO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5795963" y="2989548"/>
            <a:ext cx="29527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0000"/>
                </a:solidFill>
                <a:latin typeface="Edwardian Script ITC" pitchFamily="66" charset="0"/>
              </a:rPr>
              <a:t>THE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 rot="-1513946">
            <a:off x="395288" y="4213511"/>
            <a:ext cx="46085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000">
                <a:solidFill>
                  <a:srgbClr val="00FFFF"/>
                </a:solidFill>
                <a:latin typeface="Gloucester MT Extra Condensed" pitchFamily="18" charset="0"/>
              </a:rPr>
              <a:t>TRANSITIONS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203575" y="4645311"/>
            <a:ext cx="51847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9600">
                <a:solidFill>
                  <a:srgbClr val="FF3399"/>
                </a:solidFill>
                <a:latin typeface="Goudy Stout" pitchFamily="18" charset="0"/>
              </a:rPr>
              <a:t>!!!!!!!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1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10244" grpId="0"/>
      <p:bldP spid="10245" grpId="0"/>
      <p:bldP spid="10246" grpId="0"/>
      <p:bldP spid="10247" grpId="0"/>
      <p:bldP spid="10248" grpId="0"/>
      <p:bldP spid="1024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Expect questions:</a:t>
            </a:r>
          </a:p>
          <a:p>
            <a:pPr lvl="1"/>
            <a:r>
              <a:rPr lang="en-GB" dirty="0"/>
              <a:t>How you respond counts toward your mark</a:t>
            </a:r>
          </a:p>
          <a:p>
            <a:pPr lvl="1"/>
            <a:r>
              <a:rPr lang="en-GB" dirty="0"/>
              <a:t>Questioners are not out to get you, but may challenge certain points.</a:t>
            </a:r>
          </a:p>
          <a:p>
            <a:pPr lvl="1"/>
            <a:r>
              <a:rPr lang="en-GB" dirty="0"/>
              <a:t>Be confident, but willing to take constructive criticism and ideas.</a:t>
            </a:r>
          </a:p>
          <a:p>
            <a:pPr lvl="1"/>
            <a:endParaRPr lang="en-GB" dirty="0"/>
          </a:p>
          <a:p>
            <a:r>
              <a:rPr lang="en-GB" dirty="0"/>
              <a:t>Keep to time: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ABOVE ALL DO NOT OVER-RUN!</a:t>
            </a:r>
          </a:p>
          <a:p>
            <a:pPr lvl="1"/>
            <a:r>
              <a:rPr lang="en-GB" sz="3200" dirty="0"/>
              <a:t>We will stop you...</a:t>
            </a:r>
          </a:p>
          <a:p>
            <a:r>
              <a:rPr lang="en-GB" dirty="0"/>
              <a:t>If your presentation is too long/short you will be penalised.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Dealing with Nerves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prepared!</a:t>
            </a:r>
          </a:p>
          <a:p>
            <a:r>
              <a:rPr lang="en-GB" dirty="0"/>
              <a:t>Have a change prepared in case you get anxious during the presentation.</a:t>
            </a:r>
          </a:p>
          <a:p>
            <a:r>
              <a:rPr lang="en-GB" dirty="0"/>
              <a:t>Breathing, water, visualisation</a:t>
            </a:r>
          </a:p>
          <a:p>
            <a:r>
              <a:rPr lang="en-GB" dirty="0"/>
              <a:t>Embrace your nervous energy.</a:t>
            </a:r>
          </a:p>
          <a:p>
            <a:r>
              <a:rPr lang="en-GB"/>
              <a:t>Your suggestions?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67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115</TotalTime>
  <Words>426</Words>
  <Application>Microsoft Office PowerPoint</Application>
  <PresentationFormat>On-screen Show (4:3)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Arial</vt:lpstr>
      <vt:lpstr>Arial Black</vt:lpstr>
      <vt:lpstr>Bodoni MT Black</vt:lpstr>
      <vt:lpstr>Castellar</vt:lpstr>
      <vt:lpstr>Corbel</vt:lpstr>
      <vt:lpstr>Edwardian Script ITC</vt:lpstr>
      <vt:lpstr>Gloucester MT Extra Condensed</vt:lpstr>
      <vt:lpstr>Goudy Stout</vt:lpstr>
      <vt:lpstr>Wingdings</vt:lpstr>
      <vt:lpstr>Wingdings 2</vt:lpstr>
      <vt:lpstr>Wingdings 3</vt:lpstr>
      <vt:lpstr>Module</vt:lpstr>
      <vt:lpstr>PowerPoint Presentation</vt:lpstr>
      <vt:lpstr>Your Dissertation</vt:lpstr>
      <vt:lpstr>Presentation Dates</vt:lpstr>
      <vt:lpstr>Oral Presentation</vt:lpstr>
      <vt:lpstr>What to Include</vt:lpstr>
      <vt:lpstr>You are presenting a work in progress…</vt:lpstr>
      <vt:lpstr>Powerpoint Presentation</vt:lpstr>
      <vt:lpstr>Rule of Thumb</vt:lpstr>
      <vt:lpstr>Powerpoint Presentation</vt:lpstr>
      <vt:lpstr>Presentation</vt:lpstr>
      <vt:lpstr>PowerPoint Presentation</vt:lpstr>
      <vt:lpstr>The Presentation</vt:lpstr>
      <vt:lpstr>Dealing with Nerves</vt:lpstr>
    </vt:vector>
  </TitlesOfParts>
  <Company>Gilfach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</dc:title>
  <dc:creator>Louise Steel</dc:creator>
  <cp:lastModifiedBy>Bettina Schmidt</cp:lastModifiedBy>
  <cp:revision>18</cp:revision>
  <dcterms:created xsi:type="dcterms:W3CDTF">2011-11-20T17:00:13Z</dcterms:created>
  <dcterms:modified xsi:type="dcterms:W3CDTF">2021-10-28T15:13:24Z</dcterms:modified>
</cp:coreProperties>
</file>