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drawings/drawing1.xml" ContentType="application/vnd.openxmlformats-officedocument.drawingml.chartshapes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drawings/drawing2.xml" ContentType="application/vnd.openxmlformats-officedocument.drawingml.chartshapes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9"/>
  </p:notesMasterIdLst>
  <p:sldIdLst>
    <p:sldId id="285" r:id="rId2"/>
    <p:sldId id="256" r:id="rId3"/>
    <p:sldId id="280" r:id="rId4"/>
    <p:sldId id="281" r:id="rId5"/>
    <p:sldId id="282" r:id="rId6"/>
    <p:sldId id="262" r:id="rId7"/>
    <p:sldId id="275" r:id="rId8"/>
    <p:sldId id="261" r:id="rId9"/>
    <p:sldId id="276" r:id="rId10"/>
    <p:sldId id="263" r:id="rId11"/>
    <p:sldId id="267" r:id="rId12"/>
    <p:sldId id="277" r:id="rId13"/>
    <p:sldId id="279" r:id="rId14"/>
    <p:sldId id="283" r:id="rId15"/>
    <p:sldId id="273" r:id="rId16"/>
    <p:sldId id="284" r:id="rId17"/>
    <p:sldId id="271" r:id="rId18"/>
  </p:sldIdLst>
  <p:sldSz cx="18288000" cy="10287000"/>
  <p:notesSz cx="6858000" cy="9144000"/>
  <p:embeddedFontLst>
    <p:embeddedFont>
      <p:font typeface="Barlow Bold" panose="020B0604020202020204" charset="0"/>
      <p:regular r:id="rId20"/>
    </p:embeddedFont>
    <p:embeddedFont>
      <p:font typeface="Clear Sans" panose="020B0604020202020204" charset="0"/>
      <p:regular r:id="rId21"/>
    </p:embeddedFont>
    <p:embeddedFont>
      <p:font typeface="Clear Sans Bold" panose="020B0604020202020204" charset="0"/>
      <p:regular r:id="rId22"/>
    </p:embeddedFont>
    <p:embeddedFont>
      <p:font typeface="Poppins" panose="00000500000000000000" pitchFamily="2" charset="0"/>
      <p:regular r:id="rId23"/>
      <p:bold r:id="rId24"/>
      <p:italic r:id="rId25"/>
      <p:boldItalic r:id="rId26"/>
    </p:embeddedFont>
    <p:embeddedFont>
      <p:font typeface="Poppins Bold" panose="00000800000000000000" charset="0"/>
      <p:regular r:id="rId27"/>
    </p:embeddedFont>
    <p:embeddedFont>
      <p:font typeface="Poppins Semi-Bold" panose="020B0604020202020204" charset="0"/>
      <p:regular r:id="rId2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0342A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BC7EED-B39D-4919-A927-840057FDCC75}" v="7" dt="2024-04-14T04:04:27.971"/>
    <p1510:client id="{D47A98F1-C72F-4806-ABF4-6377D022010F}" v="50" dt="2024-04-13T16:07:20.347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80573" autoAdjust="0"/>
  </p:normalViewPr>
  <p:slideViewPr>
    <p:cSldViewPr>
      <p:cViewPr varScale="1">
        <p:scale>
          <a:sx n="33" d="100"/>
          <a:sy n="33" d="100"/>
        </p:scale>
        <p:origin x="3898" y="-1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6.fntdata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5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font" Target="fonts/font9.fntdata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font" Target="fonts/font8.fntdata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.T Cheung" userId="e6d4975101a4666e" providerId="LiveId" clId="{85BC7EED-B39D-4919-A927-840057FDCC75}"/>
    <pc:docChg chg="undo redo custSel addSld delSld modSld sldOrd">
      <pc:chgData name="S.T Cheung" userId="e6d4975101a4666e" providerId="LiveId" clId="{85BC7EED-B39D-4919-A927-840057FDCC75}" dt="2024-04-14T04:04:39.926" v="1417" actId="1076"/>
      <pc:docMkLst>
        <pc:docMk/>
      </pc:docMkLst>
      <pc:sldChg chg="delSp modSp mod">
        <pc:chgData name="S.T Cheung" userId="e6d4975101a4666e" providerId="LiveId" clId="{85BC7EED-B39D-4919-A927-840057FDCC75}" dt="2024-04-07T05:07:56.256" v="616" actId="113"/>
        <pc:sldMkLst>
          <pc:docMk/>
          <pc:sldMk cId="0" sldId="256"/>
        </pc:sldMkLst>
        <pc:spChg chg="del">
          <ac:chgData name="S.T Cheung" userId="e6d4975101a4666e" providerId="LiveId" clId="{85BC7EED-B39D-4919-A927-840057FDCC75}" dt="2024-04-06T10:15:09.260" v="237" actId="478"/>
          <ac:spMkLst>
            <pc:docMk/>
            <pc:sldMk cId="0" sldId="256"/>
            <ac:spMk id="2" creationId="{00000000-0000-0000-0000-000000000000}"/>
          </ac:spMkLst>
        </pc:spChg>
        <pc:spChg chg="mod">
          <ac:chgData name="S.T Cheung" userId="e6d4975101a4666e" providerId="LiveId" clId="{85BC7EED-B39D-4919-A927-840057FDCC75}" dt="2024-04-07T05:07:49.750" v="614" actId="113"/>
          <ac:spMkLst>
            <pc:docMk/>
            <pc:sldMk cId="0" sldId="256"/>
            <ac:spMk id="23" creationId="{00000000-0000-0000-0000-000000000000}"/>
          </ac:spMkLst>
        </pc:spChg>
        <pc:spChg chg="mod">
          <ac:chgData name="S.T Cheung" userId="e6d4975101a4666e" providerId="LiveId" clId="{85BC7EED-B39D-4919-A927-840057FDCC75}" dt="2024-04-07T05:07:52.541" v="615" actId="113"/>
          <ac:spMkLst>
            <pc:docMk/>
            <pc:sldMk cId="0" sldId="256"/>
            <ac:spMk id="24" creationId="{00000000-0000-0000-0000-000000000000}"/>
          </ac:spMkLst>
        </pc:spChg>
        <pc:spChg chg="mod">
          <ac:chgData name="S.T Cheung" userId="e6d4975101a4666e" providerId="LiveId" clId="{85BC7EED-B39D-4919-A927-840057FDCC75}" dt="2024-04-07T05:07:56.256" v="616" actId="113"/>
          <ac:spMkLst>
            <pc:docMk/>
            <pc:sldMk cId="0" sldId="256"/>
            <ac:spMk id="25" creationId="{00000000-0000-0000-0000-000000000000}"/>
          </ac:spMkLst>
        </pc:spChg>
      </pc:sldChg>
      <pc:sldChg chg="addSp delSp modSp del mod modNotesTx">
        <pc:chgData name="S.T Cheung" userId="e6d4975101a4666e" providerId="LiveId" clId="{85BC7EED-B39D-4919-A927-840057FDCC75}" dt="2024-04-07T09:22:56.464" v="842" actId="47"/>
        <pc:sldMkLst>
          <pc:docMk/>
          <pc:sldMk cId="0" sldId="258"/>
        </pc:sldMkLst>
        <pc:spChg chg="mod">
          <ac:chgData name="S.T Cheung" userId="e6d4975101a4666e" providerId="LiveId" clId="{85BC7EED-B39D-4919-A927-840057FDCC75}" dt="2024-04-07T04:17:58.540" v="258" actId="688"/>
          <ac:spMkLst>
            <pc:docMk/>
            <pc:sldMk cId="0" sldId="258"/>
            <ac:spMk id="2" creationId="{00000000-0000-0000-0000-000000000000}"/>
          </ac:spMkLst>
        </pc:spChg>
        <pc:spChg chg="mod">
          <ac:chgData name="S.T Cheung" userId="e6d4975101a4666e" providerId="LiveId" clId="{85BC7EED-B39D-4919-A927-840057FDCC75}" dt="2024-04-07T04:16:02.573" v="241" actId="1076"/>
          <ac:spMkLst>
            <pc:docMk/>
            <pc:sldMk cId="0" sldId="258"/>
            <ac:spMk id="13" creationId="{00000000-0000-0000-0000-000000000000}"/>
          </ac:spMkLst>
        </pc:spChg>
        <pc:spChg chg="del ord">
          <ac:chgData name="S.T Cheung" userId="e6d4975101a4666e" providerId="LiveId" clId="{85BC7EED-B39D-4919-A927-840057FDCC75}" dt="2024-04-07T04:17:11.848" v="253" actId="478"/>
          <ac:spMkLst>
            <pc:docMk/>
            <pc:sldMk cId="0" sldId="258"/>
            <ac:spMk id="14" creationId="{00000000-0000-0000-0000-000000000000}"/>
          </ac:spMkLst>
        </pc:spChg>
        <pc:grpChg chg="del mod">
          <ac:chgData name="S.T Cheung" userId="e6d4975101a4666e" providerId="LiveId" clId="{85BC7EED-B39D-4919-A927-840057FDCC75}" dt="2024-04-07T04:16:06.062" v="243" actId="478"/>
          <ac:grpSpMkLst>
            <pc:docMk/>
            <pc:sldMk cId="0" sldId="258"/>
            <ac:grpSpMk id="12" creationId="{00000000-0000-0000-0000-000000000000}"/>
          </ac:grpSpMkLst>
        </pc:grpChg>
        <pc:picChg chg="add mod">
          <ac:chgData name="S.T Cheung" userId="e6d4975101a4666e" providerId="LiveId" clId="{85BC7EED-B39D-4919-A927-840057FDCC75}" dt="2024-04-07T04:18:27.910" v="263" actId="732"/>
          <ac:picMkLst>
            <pc:docMk/>
            <pc:sldMk cId="0" sldId="258"/>
            <ac:picMk id="1026" creationId="{245ED7AB-84DF-714B-81C8-3D01A53455C5}"/>
          </ac:picMkLst>
        </pc:picChg>
      </pc:sldChg>
      <pc:sldChg chg="modSp add del mod">
        <pc:chgData name="S.T Cheung" userId="e6d4975101a4666e" providerId="LiveId" clId="{85BC7EED-B39D-4919-A927-840057FDCC75}" dt="2024-04-07T09:51:11.132" v="1295" actId="47"/>
        <pc:sldMkLst>
          <pc:docMk/>
          <pc:sldMk cId="0" sldId="260"/>
        </pc:sldMkLst>
        <pc:spChg chg="mod">
          <ac:chgData name="S.T Cheung" userId="e6d4975101a4666e" providerId="LiveId" clId="{85BC7EED-B39D-4919-A927-840057FDCC75}" dt="2024-04-07T04:25:05.253" v="386" actId="20577"/>
          <ac:spMkLst>
            <pc:docMk/>
            <pc:sldMk cId="0" sldId="260"/>
            <ac:spMk id="37" creationId="{00000000-0000-0000-0000-000000000000}"/>
          </ac:spMkLst>
        </pc:spChg>
      </pc:sldChg>
      <pc:sldChg chg="modSp mod">
        <pc:chgData name="S.T Cheung" userId="e6d4975101a4666e" providerId="LiveId" clId="{85BC7EED-B39D-4919-A927-840057FDCC75}" dt="2024-04-07T05:00:57.648" v="532" actId="2710"/>
        <pc:sldMkLst>
          <pc:docMk/>
          <pc:sldMk cId="0" sldId="261"/>
        </pc:sldMkLst>
        <pc:spChg chg="mod">
          <ac:chgData name="S.T Cheung" userId="e6d4975101a4666e" providerId="LiveId" clId="{85BC7EED-B39D-4919-A927-840057FDCC75}" dt="2024-04-07T05:00:57.648" v="532" actId="2710"/>
          <ac:spMkLst>
            <pc:docMk/>
            <pc:sldMk cId="0" sldId="261"/>
            <ac:spMk id="31" creationId="{00000000-0000-0000-0000-000000000000}"/>
          </ac:spMkLst>
        </pc:spChg>
      </pc:sldChg>
      <pc:sldChg chg="addSp delSp modSp mod ord setBg">
        <pc:chgData name="S.T Cheung" userId="e6d4975101a4666e" providerId="LiveId" clId="{85BC7EED-B39D-4919-A927-840057FDCC75}" dt="2024-04-07T06:28:06.675" v="698" actId="20577"/>
        <pc:sldMkLst>
          <pc:docMk/>
          <pc:sldMk cId="0" sldId="262"/>
        </pc:sldMkLst>
        <pc:spChg chg="add mod">
          <ac:chgData name="S.T Cheung" userId="e6d4975101a4666e" providerId="LiveId" clId="{85BC7EED-B39D-4919-A927-840057FDCC75}" dt="2024-04-07T06:28:06.675" v="698" actId="20577"/>
          <ac:spMkLst>
            <pc:docMk/>
            <pc:sldMk cId="0" sldId="262"/>
            <ac:spMk id="21" creationId="{3F79E29D-C591-A78B-55CD-58136F07CCCF}"/>
          </ac:spMkLst>
        </pc:spChg>
        <pc:spChg chg="del mod">
          <ac:chgData name="S.T Cheung" userId="e6d4975101a4666e" providerId="LiveId" clId="{85BC7EED-B39D-4919-A927-840057FDCC75}" dt="2024-04-07T04:25:57.307" v="393"/>
          <ac:spMkLst>
            <pc:docMk/>
            <pc:sldMk cId="0" sldId="262"/>
            <ac:spMk id="22" creationId="{00000000-0000-0000-0000-000000000000}"/>
          </ac:spMkLst>
        </pc:spChg>
        <pc:graphicFrameChg chg="modGraphic">
          <ac:chgData name="S.T Cheung" userId="e6d4975101a4666e" providerId="LiveId" clId="{85BC7EED-B39D-4919-A927-840057FDCC75}" dt="2024-04-07T05:01:22.527" v="535" actId="403"/>
          <ac:graphicFrameMkLst>
            <pc:docMk/>
            <pc:sldMk cId="0" sldId="262"/>
            <ac:graphicFrameMk id="20" creationId="{00000000-0000-0000-0000-000000000000}"/>
          </ac:graphicFrameMkLst>
        </pc:graphicFrameChg>
        <pc:graphicFrameChg chg="mod">
          <ac:chgData name="S.T Cheung" userId="e6d4975101a4666e" providerId="LiveId" clId="{85BC7EED-B39D-4919-A927-840057FDCC75}" dt="2024-04-07T04:25:58.477" v="394"/>
          <ac:graphicFrameMkLst>
            <pc:docMk/>
            <pc:sldMk cId="0" sldId="262"/>
            <ac:graphicFrameMk id="24" creationId="{B233277E-9961-A528-0E49-CEC939973DBC}"/>
          </ac:graphicFrameMkLst>
        </pc:graphicFrameChg>
      </pc:sldChg>
      <pc:sldChg chg="modSp mod modNotesTx">
        <pc:chgData name="S.T Cheung" userId="e6d4975101a4666e" providerId="LiveId" clId="{85BC7EED-B39D-4919-A927-840057FDCC75}" dt="2024-04-07T05:00:33.893" v="526" actId="2710"/>
        <pc:sldMkLst>
          <pc:docMk/>
          <pc:sldMk cId="0" sldId="263"/>
        </pc:sldMkLst>
        <pc:spChg chg="mod">
          <ac:chgData name="S.T Cheung" userId="e6d4975101a4666e" providerId="LiveId" clId="{85BC7EED-B39D-4919-A927-840057FDCC75}" dt="2024-04-07T05:00:33.893" v="526" actId="2710"/>
          <ac:spMkLst>
            <pc:docMk/>
            <pc:sldMk cId="0" sldId="263"/>
            <ac:spMk id="24" creationId="{00000000-0000-0000-0000-000000000000}"/>
          </ac:spMkLst>
        </pc:spChg>
      </pc:sldChg>
      <pc:sldChg chg="del">
        <pc:chgData name="S.T Cheung" userId="e6d4975101a4666e" providerId="LiveId" clId="{85BC7EED-B39D-4919-A927-840057FDCC75}" dt="2024-04-07T06:24:17.174" v="660" actId="47"/>
        <pc:sldMkLst>
          <pc:docMk/>
          <pc:sldMk cId="0" sldId="264"/>
        </pc:sldMkLst>
      </pc:sldChg>
      <pc:sldChg chg="del">
        <pc:chgData name="S.T Cheung" userId="e6d4975101a4666e" providerId="LiveId" clId="{85BC7EED-B39D-4919-A927-840057FDCC75}" dt="2024-04-06T10:14:56.139" v="236" actId="47"/>
        <pc:sldMkLst>
          <pc:docMk/>
          <pc:sldMk cId="0" sldId="269"/>
        </pc:sldMkLst>
      </pc:sldChg>
      <pc:sldChg chg="delSp modSp mod">
        <pc:chgData name="S.T Cheung" userId="e6d4975101a4666e" providerId="LiveId" clId="{85BC7EED-B39D-4919-A927-840057FDCC75}" dt="2024-04-09T11:30:00.713" v="1405" actId="20577"/>
        <pc:sldMkLst>
          <pc:docMk/>
          <pc:sldMk cId="0" sldId="270"/>
        </pc:sldMkLst>
        <pc:spChg chg="del mod">
          <ac:chgData name="S.T Cheung" userId="e6d4975101a4666e" providerId="LiveId" clId="{85BC7EED-B39D-4919-A927-840057FDCC75}" dt="2024-04-09T11:13:42.539" v="1322"/>
          <ac:spMkLst>
            <pc:docMk/>
            <pc:sldMk cId="0" sldId="270"/>
            <ac:spMk id="30" creationId="{00000000-0000-0000-0000-000000000000}"/>
          </ac:spMkLst>
        </pc:spChg>
        <pc:spChg chg="mod">
          <ac:chgData name="S.T Cheung" userId="e6d4975101a4666e" providerId="LiveId" clId="{85BC7EED-B39D-4919-A927-840057FDCC75}" dt="2024-04-09T11:14:52.466" v="1326" actId="20577"/>
          <ac:spMkLst>
            <pc:docMk/>
            <pc:sldMk cId="0" sldId="270"/>
            <ac:spMk id="31" creationId="{00000000-0000-0000-0000-000000000000}"/>
          </ac:spMkLst>
        </pc:spChg>
        <pc:spChg chg="mod">
          <ac:chgData name="S.T Cheung" userId="e6d4975101a4666e" providerId="LiveId" clId="{85BC7EED-B39D-4919-A927-840057FDCC75}" dt="2024-04-09T11:29:05.276" v="1389" actId="20577"/>
          <ac:spMkLst>
            <pc:docMk/>
            <pc:sldMk cId="0" sldId="270"/>
            <ac:spMk id="32" creationId="{00000000-0000-0000-0000-000000000000}"/>
          </ac:spMkLst>
        </pc:spChg>
        <pc:spChg chg="mod">
          <ac:chgData name="S.T Cheung" userId="e6d4975101a4666e" providerId="LiveId" clId="{85BC7EED-B39D-4919-A927-840057FDCC75}" dt="2024-04-09T11:30:00.713" v="1405" actId="20577"/>
          <ac:spMkLst>
            <pc:docMk/>
            <pc:sldMk cId="0" sldId="270"/>
            <ac:spMk id="33" creationId="{00000000-0000-0000-0000-000000000000}"/>
          </ac:spMkLst>
        </pc:spChg>
        <pc:spChg chg="mod">
          <ac:chgData name="S.T Cheung" userId="e6d4975101a4666e" providerId="LiveId" clId="{85BC7EED-B39D-4919-A927-840057FDCC75}" dt="2024-04-07T08:54:43.767" v="807"/>
          <ac:spMkLst>
            <pc:docMk/>
            <pc:sldMk cId="0" sldId="270"/>
            <ac:spMk id="34" creationId="{00000000-0000-0000-0000-000000000000}"/>
          </ac:spMkLst>
        </pc:spChg>
        <pc:spChg chg="mod ord">
          <ac:chgData name="S.T Cheung" userId="e6d4975101a4666e" providerId="LiveId" clId="{85BC7EED-B39D-4919-A927-840057FDCC75}" dt="2024-04-07T09:34:06.934" v="1087" actId="167"/>
          <ac:spMkLst>
            <pc:docMk/>
            <pc:sldMk cId="0" sldId="270"/>
            <ac:spMk id="36" creationId="{00000000-0000-0000-0000-000000000000}"/>
          </ac:spMkLst>
        </pc:spChg>
        <pc:spChg chg="mod">
          <ac:chgData name="S.T Cheung" userId="e6d4975101a4666e" providerId="LiveId" clId="{85BC7EED-B39D-4919-A927-840057FDCC75}" dt="2024-04-07T09:44:14.616" v="1221" actId="14100"/>
          <ac:spMkLst>
            <pc:docMk/>
            <pc:sldMk cId="0" sldId="270"/>
            <ac:spMk id="37" creationId="{00000000-0000-0000-0000-000000000000}"/>
          </ac:spMkLst>
        </pc:spChg>
        <pc:spChg chg="mod">
          <ac:chgData name="S.T Cheung" userId="e6d4975101a4666e" providerId="LiveId" clId="{85BC7EED-B39D-4919-A927-840057FDCC75}" dt="2024-04-07T04:29:06.284" v="400" actId="20577"/>
          <ac:spMkLst>
            <pc:docMk/>
            <pc:sldMk cId="0" sldId="270"/>
            <ac:spMk id="38" creationId="{00000000-0000-0000-0000-000000000000}"/>
          </ac:spMkLst>
        </pc:spChg>
        <pc:spChg chg="mod">
          <ac:chgData name="S.T Cheung" userId="e6d4975101a4666e" providerId="LiveId" clId="{85BC7EED-B39D-4919-A927-840057FDCC75}" dt="2024-04-07T09:45:53.838" v="1253" actId="20577"/>
          <ac:spMkLst>
            <pc:docMk/>
            <pc:sldMk cId="0" sldId="270"/>
            <ac:spMk id="39" creationId="{00000000-0000-0000-0000-000000000000}"/>
          </ac:spMkLst>
        </pc:spChg>
      </pc:sldChg>
      <pc:sldChg chg="addSp delSp modSp mod delAnim modAnim">
        <pc:chgData name="S.T Cheung" userId="e6d4975101a4666e" providerId="LiveId" clId="{85BC7EED-B39D-4919-A927-840057FDCC75}" dt="2024-04-06T10:04:11.609" v="11" actId="14100"/>
        <pc:sldMkLst>
          <pc:docMk/>
          <pc:sldMk cId="0" sldId="271"/>
        </pc:sldMkLst>
        <pc:picChg chg="add mod">
          <ac:chgData name="S.T Cheung" userId="e6d4975101a4666e" providerId="LiveId" clId="{85BC7EED-B39D-4919-A927-840057FDCC75}" dt="2024-04-06T10:04:11.609" v="11" actId="14100"/>
          <ac:picMkLst>
            <pc:docMk/>
            <pc:sldMk cId="0" sldId="271"/>
            <ac:picMk id="2" creationId="{C7C403DF-7140-1E76-5120-D47882C4B258}"/>
          </ac:picMkLst>
        </pc:picChg>
        <pc:picChg chg="del">
          <ac:chgData name="S.T Cheung" userId="e6d4975101a4666e" providerId="LiveId" clId="{85BC7EED-B39D-4919-A927-840057FDCC75}" dt="2024-04-06T10:03:47.974" v="8" actId="478"/>
          <ac:picMkLst>
            <pc:docMk/>
            <pc:sldMk cId="0" sldId="271"/>
            <ac:picMk id="3" creationId="{F5A38290-B6F3-8DED-4933-0A3F5086680D}"/>
          </ac:picMkLst>
        </pc:picChg>
      </pc:sldChg>
      <pc:sldChg chg="modSp mod ord modNotesTx">
        <pc:chgData name="S.T Cheung" userId="e6d4975101a4666e" providerId="LiveId" clId="{85BC7EED-B39D-4919-A927-840057FDCC75}" dt="2024-04-07T05:02:37.871" v="613" actId="20577"/>
        <pc:sldMkLst>
          <pc:docMk/>
          <pc:sldMk cId="3573715183" sldId="275"/>
        </pc:sldMkLst>
        <pc:spChg chg="mod">
          <ac:chgData name="S.T Cheung" userId="e6d4975101a4666e" providerId="LiveId" clId="{85BC7EED-B39D-4919-A927-840057FDCC75}" dt="2024-04-07T05:00:46.247" v="530" actId="2710"/>
          <ac:spMkLst>
            <pc:docMk/>
            <pc:sldMk cId="3573715183" sldId="275"/>
            <ac:spMk id="29" creationId="{CE88A38C-4C57-D4C1-08EE-3FFF538D0F47}"/>
          </ac:spMkLst>
        </pc:spChg>
      </pc:sldChg>
      <pc:sldChg chg="modSp mod modNotesTx">
        <pc:chgData name="S.T Cheung" userId="e6d4975101a4666e" providerId="LiveId" clId="{85BC7EED-B39D-4919-A927-840057FDCC75}" dt="2024-04-07T07:54:06.165" v="721"/>
        <pc:sldMkLst>
          <pc:docMk/>
          <pc:sldMk cId="1447622857" sldId="276"/>
        </pc:sldMkLst>
        <pc:spChg chg="mod">
          <ac:chgData name="S.T Cheung" userId="e6d4975101a4666e" providerId="LiveId" clId="{85BC7EED-B39D-4919-A927-840057FDCC75}" dt="2024-04-07T07:19:03.241" v="718" actId="2710"/>
          <ac:spMkLst>
            <pc:docMk/>
            <pc:sldMk cId="1447622857" sldId="276"/>
            <ac:spMk id="31" creationId="{00000000-0000-0000-0000-000000000000}"/>
          </ac:spMkLst>
        </pc:spChg>
      </pc:sldChg>
      <pc:sldChg chg="addSp delSp modSp mod">
        <pc:chgData name="S.T Cheung" userId="e6d4975101a4666e" providerId="LiveId" clId="{85BC7EED-B39D-4919-A927-840057FDCC75}" dt="2024-04-07T05:19:53.489" v="647" actId="14734"/>
        <pc:sldMkLst>
          <pc:docMk/>
          <pc:sldMk cId="4149253414" sldId="277"/>
        </pc:sldMkLst>
        <pc:spChg chg="del mod">
          <ac:chgData name="S.T Cheung" userId="e6d4975101a4666e" providerId="LiveId" clId="{85BC7EED-B39D-4919-A927-840057FDCC75}" dt="2024-04-07T05:16:14.976" v="621" actId="478"/>
          <ac:spMkLst>
            <pc:docMk/>
            <pc:sldMk cId="4149253414" sldId="277"/>
            <ac:spMk id="23" creationId="{00000000-0000-0000-0000-000000000000}"/>
          </ac:spMkLst>
        </pc:spChg>
        <pc:graphicFrameChg chg="mod modGraphic">
          <ac:chgData name="S.T Cheung" userId="e6d4975101a4666e" providerId="LiveId" clId="{85BC7EED-B39D-4919-A927-840057FDCC75}" dt="2024-04-07T05:19:53.489" v="647" actId="14734"/>
          <ac:graphicFrameMkLst>
            <pc:docMk/>
            <pc:sldMk cId="4149253414" sldId="277"/>
            <ac:graphicFrameMk id="20" creationId="{00000000-0000-0000-0000-000000000000}"/>
          </ac:graphicFrameMkLst>
        </pc:graphicFrameChg>
        <pc:graphicFrameChg chg="add del mod modGraphic">
          <ac:chgData name="S.T Cheung" userId="e6d4975101a4666e" providerId="LiveId" clId="{85BC7EED-B39D-4919-A927-840057FDCC75}" dt="2024-04-07T05:17:35.936" v="630" actId="478"/>
          <ac:graphicFrameMkLst>
            <pc:docMk/>
            <pc:sldMk cId="4149253414" sldId="277"/>
            <ac:graphicFrameMk id="21" creationId="{FED532DD-3B42-C4CB-41F4-381315EAF0AD}"/>
          </ac:graphicFrameMkLst>
        </pc:graphicFrameChg>
        <pc:graphicFrameChg chg="add del mod">
          <ac:chgData name="S.T Cheung" userId="e6d4975101a4666e" providerId="LiveId" clId="{85BC7EED-B39D-4919-A927-840057FDCC75}" dt="2024-04-07T05:18:44.850" v="641" actId="478"/>
          <ac:graphicFrameMkLst>
            <pc:docMk/>
            <pc:sldMk cId="4149253414" sldId="277"/>
            <ac:graphicFrameMk id="22" creationId="{5766947F-7AB5-3BE8-7701-BDD5D5A211EE}"/>
          </ac:graphicFrameMkLst>
        </pc:graphicFrameChg>
        <pc:picChg chg="del">
          <ac:chgData name="S.T Cheung" userId="e6d4975101a4666e" providerId="LiveId" clId="{85BC7EED-B39D-4919-A927-840057FDCC75}" dt="2024-04-07T05:16:11.620" v="620" actId="478"/>
          <ac:picMkLst>
            <pc:docMk/>
            <pc:sldMk cId="4149253414" sldId="277"/>
            <ac:picMk id="19" creationId="{00000000-0000-0000-0000-000000000000}"/>
          </ac:picMkLst>
        </pc:picChg>
      </pc:sldChg>
      <pc:sldChg chg="addSp delSp modSp mod">
        <pc:chgData name="S.T Cheung" userId="e6d4975101a4666e" providerId="LiveId" clId="{85BC7EED-B39D-4919-A927-840057FDCC75}" dt="2024-04-07T05:20:37.577" v="657" actId="14100"/>
        <pc:sldMkLst>
          <pc:docMk/>
          <pc:sldMk cId="1651257249" sldId="279"/>
        </pc:sldMkLst>
        <pc:spChg chg="del">
          <ac:chgData name="S.T Cheung" userId="e6d4975101a4666e" providerId="LiveId" clId="{85BC7EED-B39D-4919-A927-840057FDCC75}" dt="2024-04-07T05:20:26.183" v="652" actId="478"/>
          <ac:spMkLst>
            <pc:docMk/>
            <pc:sldMk cId="1651257249" sldId="279"/>
            <ac:spMk id="22" creationId="{00000000-0000-0000-0000-000000000000}"/>
          </ac:spMkLst>
        </pc:spChg>
        <pc:spChg chg="del">
          <ac:chgData name="S.T Cheung" userId="e6d4975101a4666e" providerId="LiveId" clId="{85BC7EED-B39D-4919-A927-840057FDCC75}" dt="2024-04-07T05:20:10.200" v="651" actId="478"/>
          <ac:spMkLst>
            <pc:docMk/>
            <pc:sldMk cId="1651257249" sldId="279"/>
            <ac:spMk id="23" creationId="{00000000-0000-0000-0000-000000000000}"/>
          </ac:spMkLst>
        </pc:spChg>
        <pc:grpChg chg="add del">
          <ac:chgData name="S.T Cheung" userId="e6d4975101a4666e" providerId="LiveId" clId="{85BC7EED-B39D-4919-A927-840057FDCC75}" dt="2024-04-07T05:20:07.773" v="650" actId="478"/>
          <ac:grpSpMkLst>
            <pc:docMk/>
            <pc:sldMk cId="1651257249" sldId="279"/>
            <ac:grpSpMk id="2" creationId="{00000000-0000-0000-0000-000000000000}"/>
          </ac:grpSpMkLst>
        </pc:grpChg>
        <pc:graphicFrameChg chg="del modGraphic">
          <ac:chgData name="S.T Cheung" userId="e6d4975101a4666e" providerId="LiveId" clId="{85BC7EED-B39D-4919-A927-840057FDCC75}" dt="2024-04-07T05:20:27.929" v="653" actId="478"/>
          <ac:graphicFrameMkLst>
            <pc:docMk/>
            <pc:sldMk cId="1651257249" sldId="279"/>
            <ac:graphicFrameMk id="20" creationId="{00000000-0000-0000-0000-000000000000}"/>
          </ac:graphicFrameMkLst>
        </pc:graphicFrameChg>
        <pc:graphicFrameChg chg="add mod">
          <ac:chgData name="S.T Cheung" userId="e6d4975101a4666e" providerId="LiveId" clId="{85BC7EED-B39D-4919-A927-840057FDCC75}" dt="2024-04-07T05:20:28.975" v="654"/>
          <ac:graphicFrameMkLst>
            <pc:docMk/>
            <pc:sldMk cId="1651257249" sldId="279"/>
            <ac:graphicFrameMk id="21" creationId="{E5AAA86C-2846-C8F5-4023-A302F9C58144}"/>
          </ac:graphicFrameMkLst>
        </pc:graphicFrameChg>
        <pc:picChg chg="del">
          <ac:chgData name="S.T Cheung" userId="e6d4975101a4666e" providerId="LiveId" clId="{85BC7EED-B39D-4919-A927-840057FDCC75}" dt="2024-04-07T05:20:03.982" v="648" actId="478"/>
          <ac:picMkLst>
            <pc:docMk/>
            <pc:sldMk cId="1651257249" sldId="279"/>
            <ac:picMk id="19" creationId="{00000000-0000-0000-0000-000000000000}"/>
          </ac:picMkLst>
        </pc:picChg>
        <pc:cxnChg chg="add mod">
          <ac:chgData name="S.T Cheung" userId="e6d4975101a4666e" providerId="LiveId" clId="{85BC7EED-B39D-4919-A927-840057FDCC75}" dt="2024-04-07T05:20:37.577" v="657" actId="14100"/>
          <ac:cxnSpMkLst>
            <pc:docMk/>
            <pc:sldMk cId="1651257249" sldId="279"/>
            <ac:cxnSpMk id="25" creationId="{A9AFD33B-60E3-0F70-E948-F52E24D2F548}"/>
          </ac:cxnSpMkLst>
        </pc:cxnChg>
      </pc:sldChg>
      <pc:sldChg chg="modSp mod">
        <pc:chgData name="S.T Cheung" userId="e6d4975101a4666e" providerId="LiveId" clId="{85BC7EED-B39D-4919-A927-840057FDCC75}" dt="2024-04-07T04:24:23.665" v="368" actId="207"/>
        <pc:sldMkLst>
          <pc:docMk/>
          <pc:sldMk cId="0" sldId="280"/>
        </pc:sldMkLst>
        <pc:spChg chg="mod">
          <ac:chgData name="S.T Cheung" userId="e6d4975101a4666e" providerId="LiveId" clId="{85BC7EED-B39D-4919-A927-840057FDCC75}" dt="2024-04-07T04:24:23.665" v="368" actId="207"/>
          <ac:spMkLst>
            <pc:docMk/>
            <pc:sldMk cId="0" sldId="280"/>
            <ac:spMk id="2" creationId="{00000000-0000-0000-0000-000000000000}"/>
          </ac:spMkLst>
        </pc:spChg>
        <pc:spChg chg="mod">
          <ac:chgData name="S.T Cheung" userId="e6d4975101a4666e" providerId="LiveId" clId="{85BC7EED-B39D-4919-A927-840057FDCC75}" dt="2024-04-07T04:22:41.520" v="308" actId="14100"/>
          <ac:spMkLst>
            <pc:docMk/>
            <pc:sldMk cId="0" sldId="280"/>
            <ac:spMk id="22" creationId="{00000000-0000-0000-0000-000000000000}"/>
          </ac:spMkLst>
        </pc:spChg>
        <pc:spChg chg="mod">
          <ac:chgData name="S.T Cheung" userId="e6d4975101a4666e" providerId="LiveId" clId="{85BC7EED-B39D-4919-A927-840057FDCC75}" dt="2024-04-07T04:23:03.774" v="314" actId="14100"/>
          <ac:spMkLst>
            <pc:docMk/>
            <pc:sldMk cId="0" sldId="280"/>
            <ac:spMk id="32" creationId="{00000000-0000-0000-0000-000000000000}"/>
          </ac:spMkLst>
        </pc:spChg>
        <pc:spChg chg="mod">
          <ac:chgData name="S.T Cheung" userId="e6d4975101a4666e" providerId="LiveId" clId="{85BC7EED-B39D-4919-A927-840057FDCC75}" dt="2024-04-07T04:22:27.056" v="305" actId="20577"/>
          <ac:spMkLst>
            <pc:docMk/>
            <pc:sldMk cId="0" sldId="280"/>
            <ac:spMk id="42" creationId="{00000000-0000-0000-0000-000000000000}"/>
          </ac:spMkLst>
        </pc:spChg>
        <pc:spChg chg="mod">
          <ac:chgData name="S.T Cheung" userId="e6d4975101a4666e" providerId="LiveId" clId="{85BC7EED-B39D-4919-A927-840057FDCC75}" dt="2024-04-06T10:06:28.368" v="19" actId="207"/>
          <ac:spMkLst>
            <pc:docMk/>
            <pc:sldMk cId="0" sldId="280"/>
            <ac:spMk id="43" creationId="{00000000-0000-0000-0000-000000000000}"/>
          </ac:spMkLst>
        </pc:spChg>
        <pc:grpChg chg="mod">
          <ac:chgData name="S.T Cheung" userId="e6d4975101a4666e" providerId="LiveId" clId="{85BC7EED-B39D-4919-A927-840057FDCC75}" dt="2024-04-07T04:24:19.695" v="367" actId="1076"/>
          <ac:grpSpMkLst>
            <pc:docMk/>
            <pc:sldMk cId="0" sldId="280"/>
            <ac:grpSpMk id="60" creationId="{4EE38DC8-CEC1-38AA-2FC9-7CD368ACB7FA}"/>
          </ac:grpSpMkLst>
        </pc:grpChg>
      </pc:sldChg>
      <pc:sldChg chg="addSp delSp modSp add mod modNotesTx">
        <pc:chgData name="S.T Cheung" userId="e6d4975101a4666e" providerId="LiveId" clId="{85BC7EED-B39D-4919-A927-840057FDCC75}" dt="2024-04-09T08:53:01.625" v="1317" actId="478"/>
        <pc:sldMkLst>
          <pc:docMk/>
          <pc:sldMk cId="0" sldId="281"/>
        </pc:sldMkLst>
        <pc:spChg chg="mod">
          <ac:chgData name="S.T Cheung" userId="e6d4975101a4666e" providerId="LiveId" clId="{85BC7EED-B39D-4919-A927-840057FDCC75}" dt="2024-04-07T09:22:35.625" v="840" actId="207"/>
          <ac:spMkLst>
            <pc:docMk/>
            <pc:sldMk cId="0" sldId="281"/>
            <ac:spMk id="14" creationId="{00000000-0000-0000-0000-000000000000}"/>
          </ac:spMkLst>
        </pc:spChg>
        <pc:spChg chg="mod">
          <ac:chgData name="S.T Cheung" userId="e6d4975101a4666e" providerId="LiveId" clId="{85BC7EED-B39D-4919-A927-840057FDCC75}" dt="2024-04-07T09:33:51.635" v="1084" actId="20577"/>
          <ac:spMkLst>
            <pc:docMk/>
            <pc:sldMk cId="0" sldId="281"/>
            <ac:spMk id="17" creationId="{00000000-0000-0000-0000-000000000000}"/>
          </ac:spMkLst>
        </pc:spChg>
        <pc:spChg chg="mod">
          <ac:chgData name="S.T Cheung" userId="e6d4975101a4666e" providerId="LiveId" clId="{85BC7EED-B39D-4919-A927-840057FDCC75}" dt="2024-04-07T09:19:46.984" v="835" actId="20577"/>
          <ac:spMkLst>
            <pc:docMk/>
            <pc:sldMk cId="0" sldId="281"/>
            <ac:spMk id="18" creationId="{00000000-0000-0000-0000-000000000000}"/>
          </ac:spMkLst>
        </pc:spChg>
        <pc:spChg chg="add del mod">
          <ac:chgData name="S.T Cheung" userId="e6d4975101a4666e" providerId="LiveId" clId="{85BC7EED-B39D-4919-A927-840057FDCC75}" dt="2024-04-07T09:18:34.491" v="821" actId="22"/>
          <ac:spMkLst>
            <pc:docMk/>
            <pc:sldMk cId="0" sldId="281"/>
            <ac:spMk id="22" creationId="{4BD1F081-9B21-152E-0DB5-D54C34BE8BAF}"/>
          </ac:spMkLst>
        </pc:spChg>
        <pc:spChg chg="add del mod">
          <ac:chgData name="S.T Cheung" userId="e6d4975101a4666e" providerId="LiveId" clId="{85BC7EED-B39D-4919-A927-840057FDCC75}" dt="2024-04-09T08:53:01.625" v="1317" actId="478"/>
          <ac:spMkLst>
            <pc:docMk/>
            <pc:sldMk cId="0" sldId="281"/>
            <ac:spMk id="24" creationId="{5C722E79-2125-99C8-0B4F-4B98069BFF9D}"/>
          </ac:spMkLst>
        </pc:spChg>
        <pc:grpChg chg="mod">
          <ac:chgData name="S.T Cheung" userId="e6d4975101a4666e" providerId="LiveId" clId="{85BC7EED-B39D-4919-A927-840057FDCC75}" dt="2024-04-07T09:22:35.625" v="840" actId="207"/>
          <ac:grpSpMkLst>
            <pc:docMk/>
            <pc:sldMk cId="0" sldId="281"/>
            <ac:grpSpMk id="13" creationId="{00000000-0000-0000-0000-000000000000}"/>
          </ac:grpSpMkLst>
        </pc:grpChg>
      </pc:sldChg>
      <pc:sldChg chg="delSp modSp add mod">
        <pc:chgData name="S.T Cheung" userId="e6d4975101a4666e" providerId="LiveId" clId="{85BC7EED-B39D-4919-A927-840057FDCC75}" dt="2024-04-09T08:53:30.960" v="1319" actId="207"/>
        <pc:sldMkLst>
          <pc:docMk/>
          <pc:sldMk cId="0" sldId="282"/>
        </pc:sldMkLst>
        <pc:spChg chg="mod">
          <ac:chgData name="S.T Cheung" userId="e6d4975101a4666e" providerId="LiveId" clId="{85BC7EED-B39D-4919-A927-840057FDCC75}" dt="2024-04-09T08:53:30.960" v="1319" actId="207"/>
          <ac:spMkLst>
            <pc:docMk/>
            <pc:sldMk cId="0" sldId="282"/>
            <ac:spMk id="13" creationId="{00000000-0000-0000-0000-000000000000}"/>
          </ac:spMkLst>
        </pc:spChg>
        <pc:spChg chg="del">
          <ac:chgData name="S.T Cheung" userId="e6d4975101a4666e" providerId="LiveId" clId="{85BC7EED-B39D-4919-A927-840057FDCC75}" dt="2024-04-07T09:50:52.107" v="1287" actId="478"/>
          <ac:spMkLst>
            <pc:docMk/>
            <pc:sldMk cId="0" sldId="282"/>
            <ac:spMk id="14" creationId="{00000000-0000-0000-0000-000000000000}"/>
          </ac:spMkLst>
        </pc:spChg>
        <pc:spChg chg="del">
          <ac:chgData name="S.T Cheung" userId="e6d4975101a4666e" providerId="LiveId" clId="{85BC7EED-B39D-4919-A927-840057FDCC75}" dt="2024-04-07T09:50:59.379" v="1292" actId="478"/>
          <ac:spMkLst>
            <pc:docMk/>
            <pc:sldMk cId="0" sldId="282"/>
            <ac:spMk id="16" creationId="{00000000-0000-0000-0000-000000000000}"/>
          </ac:spMkLst>
        </pc:spChg>
        <pc:spChg chg="del">
          <ac:chgData name="S.T Cheung" userId="e6d4975101a4666e" providerId="LiveId" clId="{85BC7EED-B39D-4919-A927-840057FDCC75}" dt="2024-04-07T09:50:58.629" v="1291" actId="478"/>
          <ac:spMkLst>
            <pc:docMk/>
            <pc:sldMk cId="0" sldId="282"/>
            <ac:spMk id="18" creationId="{00000000-0000-0000-0000-000000000000}"/>
          </ac:spMkLst>
        </pc:spChg>
        <pc:spChg chg="del">
          <ac:chgData name="S.T Cheung" userId="e6d4975101a4666e" providerId="LiveId" clId="{85BC7EED-B39D-4919-A927-840057FDCC75}" dt="2024-04-07T09:50:59.995" v="1293" actId="478"/>
          <ac:spMkLst>
            <pc:docMk/>
            <pc:sldMk cId="0" sldId="282"/>
            <ac:spMk id="19" creationId="{00000000-0000-0000-0000-000000000000}"/>
          </ac:spMkLst>
        </pc:spChg>
        <pc:spChg chg="del mod">
          <ac:chgData name="S.T Cheung" userId="e6d4975101a4666e" providerId="LiveId" clId="{85BC7EED-B39D-4919-A927-840057FDCC75}" dt="2024-04-07T09:50:54.449" v="1288" actId="478"/>
          <ac:spMkLst>
            <pc:docMk/>
            <pc:sldMk cId="0" sldId="282"/>
            <ac:spMk id="20" creationId="{00000000-0000-0000-0000-000000000000}"/>
          </ac:spMkLst>
        </pc:spChg>
        <pc:spChg chg="del">
          <ac:chgData name="S.T Cheung" userId="e6d4975101a4666e" providerId="LiveId" clId="{85BC7EED-B39D-4919-A927-840057FDCC75}" dt="2024-04-07T09:50:56.650" v="1289" actId="478"/>
          <ac:spMkLst>
            <pc:docMk/>
            <pc:sldMk cId="0" sldId="282"/>
            <ac:spMk id="21" creationId="{00000000-0000-0000-0000-000000000000}"/>
          </ac:spMkLst>
        </pc:spChg>
        <pc:spChg chg="del">
          <ac:chgData name="S.T Cheung" userId="e6d4975101a4666e" providerId="LiveId" clId="{85BC7EED-B39D-4919-A927-840057FDCC75}" dt="2024-04-07T09:50:57.813" v="1290" actId="478"/>
          <ac:spMkLst>
            <pc:docMk/>
            <pc:sldMk cId="0" sldId="282"/>
            <ac:spMk id="22" creationId="{00000000-0000-0000-0000-000000000000}"/>
          </ac:spMkLst>
        </pc:spChg>
        <pc:spChg chg="mod">
          <ac:chgData name="S.T Cheung" userId="e6d4975101a4666e" providerId="LiveId" clId="{85BC7EED-B39D-4919-A927-840057FDCC75}" dt="2024-04-07T09:51:07.239" v="1294" actId="403"/>
          <ac:spMkLst>
            <pc:docMk/>
            <pc:sldMk cId="0" sldId="282"/>
            <ac:spMk id="23" creationId="{00000000-0000-0000-0000-000000000000}"/>
          </ac:spMkLst>
        </pc:spChg>
        <pc:spChg chg="del">
          <ac:chgData name="S.T Cheung" userId="e6d4975101a4666e" providerId="LiveId" clId="{85BC7EED-B39D-4919-A927-840057FDCC75}" dt="2024-04-07T09:50:48.754" v="1285" actId="478"/>
          <ac:spMkLst>
            <pc:docMk/>
            <pc:sldMk cId="0" sldId="282"/>
            <ac:spMk id="24" creationId="{00000000-0000-0000-0000-000000000000}"/>
          </ac:spMkLst>
        </pc:spChg>
        <pc:grpChg chg="mod">
          <ac:chgData name="S.T Cheung" userId="e6d4975101a4666e" providerId="LiveId" clId="{85BC7EED-B39D-4919-A927-840057FDCC75}" dt="2024-04-09T08:53:30.960" v="1319" actId="207"/>
          <ac:grpSpMkLst>
            <pc:docMk/>
            <pc:sldMk cId="0" sldId="282"/>
            <ac:grpSpMk id="12" creationId="{00000000-0000-0000-0000-000000000000}"/>
          </ac:grpSpMkLst>
        </pc:grpChg>
      </pc:sldChg>
      <pc:sldChg chg="addSp modSp new mod ord">
        <pc:chgData name="S.T Cheung" userId="e6d4975101a4666e" providerId="LiveId" clId="{85BC7EED-B39D-4919-A927-840057FDCC75}" dt="2024-04-14T04:04:39.926" v="1417" actId="1076"/>
        <pc:sldMkLst>
          <pc:docMk/>
          <pc:sldMk cId="3276399304" sldId="285"/>
        </pc:sldMkLst>
        <pc:graphicFrameChg chg="add mod">
          <ac:chgData name="S.T Cheung" userId="e6d4975101a4666e" providerId="LiveId" clId="{85BC7EED-B39D-4919-A927-840057FDCC75}" dt="2024-04-14T04:04:39.926" v="1417" actId="1076"/>
          <ac:graphicFrameMkLst>
            <pc:docMk/>
            <pc:sldMk cId="3276399304" sldId="285"/>
            <ac:graphicFrameMk id="2" creationId="{41DA9549-CD23-6840-EC90-CA8530185D2E}"/>
          </ac:graphicFrameMkLst>
        </pc:graphicFrameChg>
      </pc:sldChg>
    </pc:docChg>
  </pc:docChgLst>
  <pc:docChgLst>
    <pc:chgData name="S.T Cheung" userId="e6d4975101a4666e" providerId="LiveId" clId="{D47A98F1-C72F-4806-ABF4-6377D022010F}"/>
    <pc:docChg chg="undo redo custSel addSld delSld modSld sldOrd">
      <pc:chgData name="S.T Cheung" userId="e6d4975101a4666e" providerId="LiveId" clId="{D47A98F1-C72F-4806-ABF4-6377D022010F}" dt="2024-04-14T02:10:49.324" v="3775" actId="20577"/>
      <pc:docMkLst>
        <pc:docMk/>
      </pc:docMkLst>
      <pc:sldChg chg="delSp modSp del mod">
        <pc:chgData name="S.T Cheung" userId="e6d4975101a4666e" providerId="LiveId" clId="{D47A98F1-C72F-4806-ABF4-6377D022010F}" dt="2024-04-06T16:37:02.826" v="537" actId="47"/>
        <pc:sldMkLst>
          <pc:docMk/>
          <pc:sldMk cId="0" sldId="257"/>
        </pc:sldMkLst>
        <pc:spChg chg="mod">
          <ac:chgData name="S.T Cheung" userId="e6d4975101a4666e" providerId="LiveId" clId="{D47A98F1-C72F-4806-ABF4-6377D022010F}" dt="2024-04-06T16:29:38.743" v="269" actId="20577"/>
          <ac:spMkLst>
            <pc:docMk/>
            <pc:sldMk cId="0" sldId="257"/>
            <ac:spMk id="39" creationId="{00000000-0000-0000-0000-000000000000}"/>
          </ac:spMkLst>
        </pc:spChg>
        <pc:spChg chg="del">
          <ac:chgData name="S.T Cheung" userId="e6d4975101a4666e" providerId="LiveId" clId="{D47A98F1-C72F-4806-ABF4-6377D022010F}" dt="2024-04-06T16:29:46.916" v="276" actId="478"/>
          <ac:spMkLst>
            <pc:docMk/>
            <pc:sldMk cId="0" sldId="257"/>
            <ac:spMk id="40" creationId="{00000000-0000-0000-0000-000000000000}"/>
          </ac:spMkLst>
        </pc:spChg>
        <pc:spChg chg="mod">
          <ac:chgData name="S.T Cheung" userId="e6d4975101a4666e" providerId="LiveId" clId="{D47A98F1-C72F-4806-ABF4-6377D022010F}" dt="2024-04-06T16:30:10.163" v="286" actId="20577"/>
          <ac:spMkLst>
            <pc:docMk/>
            <pc:sldMk cId="0" sldId="257"/>
            <ac:spMk id="43" creationId="{00000000-0000-0000-0000-000000000000}"/>
          </ac:spMkLst>
        </pc:spChg>
        <pc:spChg chg="del mod">
          <ac:chgData name="S.T Cheung" userId="e6d4975101a4666e" providerId="LiveId" clId="{D47A98F1-C72F-4806-ABF4-6377D022010F}" dt="2024-04-06T16:30:01.065" v="283"/>
          <ac:spMkLst>
            <pc:docMk/>
            <pc:sldMk cId="0" sldId="257"/>
            <ac:spMk id="44" creationId="{00000000-0000-0000-0000-000000000000}"/>
          </ac:spMkLst>
        </pc:spChg>
        <pc:spChg chg="mod">
          <ac:chgData name="S.T Cheung" userId="e6d4975101a4666e" providerId="LiveId" clId="{D47A98F1-C72F-4806-ABF4-6377D022010F}" dt="2024-04-06T16:29:43.822" v="271"/>
          <ac:spMkLst>
            <pc:docMk/>
            <pc:sldMk cId="0" sldId="257"/>
            <ac:spMk id="48" creationId="{00000000-0000-0000-0000-000000000000}"/>
          </ac:spMkLst>
        </pc:spChg>
        <pc:spChg chg="del mod">
          <ac:chgData name="S.T Cheung" userId="e6d4975101a4666e" providerId="LiveId" clId="{D47A98F1-C72F-4806-ABF4-6377D022010F}" dt="2024-04-06T16:29:45.841" v="275"/>
          <ac:spMkLst>
            <pc:docMk/>
            <pc:sldMk cId="0" sldId="257"/>
            <ac:spMk id="49" creationId="{00000000-0000-0000-0000-000000000000}"/>
          </ac:spMkLst>
        </pc:spChg>
        <pc:spChg chg="del">
          <ac:chgData name="S.T Cheung" userId="e6d4975101a4666e" providerId="LiveId" clId="{D47A98F1-C72F-4806-ABF4-6377D022010F}" dt="2024-04-06T16:29:54.018" v="277" actId="478"/>
          <ac:spMkLst>
            <pc:docMk/>
            <pc:sldMk cId="0" sldId="257"/>
            <ac:spMk id="50" creationId="{00000000-0000-0000-0000-000000000000}"/>
          </ac:spMkLst>
        </pc:spChg>
        <pc:spChg chg="mod">
          <ac:chgData name="S.T Cheung" userId="e6d4975101a4666e" providerId="LiveId" clId="{D47A98F1-C72F-4806-ABF4-6377D022010F}" dt="2024-04-06T16:31:01.269" v="325" actId="14100"/>
          <ac:spMkLst>
            <pc:docMk/>
            <pc:sldMk cId="0" sldId="257"/>
            <ac:spMk id="51" creationId="{00000000-0000-0000-0000-000000000000}"/>
          </ac:spMkLst>
        </pc:spChg>
        <pc:spChg chg="del mod">
          <ac:chgData name="S.T Cheung" userId="e6d4975101a4666e" providerId="LiveId" clId="{D47A98F1-C72F-4806-ABF4-6377D022010F}" dt="2024-04-06T16:30:11.593" v="288"/>
          <ac:spMkLst>
            <pc:docMk/>
            <pc:sldMk cId="0" sldId="257"/>
            <ac:spMk id="53" creationId="{00000000-0000-0000-0000-000000000000}"/>
          </ac:spMkLst>
        </pc:spChg>
        <pc:spChg chg="mod">
          <ac:chgData name="S.T Cheung" userId="e6d4975101a4666e" providerId="LiveId" clId="{D47A98F1-C72F-4806-ABF4-6377D022010F}" dt="2024-04-06T16:31:22.094" v="337" actId="20577"/>
          <ac:spMkLst>
            <pc:docMk/>
            <pc:sldMk cId="0" sldId="257"/>
            <ac:spMk id="55" creationId="{00000000-0000-0000-0000-000000000000}"/>
          </ac:spMkLst>
        </pc:spChg>
        <pc:grpChg chg="del mod">
          <ac:chgData name="S.T Cheung" userId="e6d4975101a4666e" providerId="LiveId" clId="{D47A98F1-C72F-4806-ABF4-6377D022010F}" dt="2024-04-06T16:29:45.839" v="273" actId="478"/>
          <ac:grpSpMkLst>
            <pc:docMk/>
            <pc:sldMk cId="0" sldId="257"/>
            <ac:grpSpMk id="12" creationId="{00000000-0000-0000-0000-000000000000}"/>
          </ac:grpSpMkLst>
        </pc:grpChg>
        <pc:grpChg chg="del">
          <ac:chgData name="S.T Cheung" userId="e6d4975101a4666e" providerId="LiveId" clId="{D47A98F1-C72F-4806-ABF4-6377D022010F}" dt="2024-04-06T16:29:55.535" v="278" actId="478"/>
          <ac:grpSpMkLst>
            <pc:docMk/>
            <pc:sldMk cId="0" sldId="257"/>
            <ac:grpSpMk id="15" creationId="{00000000-0000-0000-0000-000000000000}"/>
          </ac:grpSpMkLst>
        </pc:grpChg>
        <pc:grpChg chg="del">
          <ac:chgData name="S.T Cheung" userId="e6d4975101a4666e" providerId="LiveId" clId="{D47A98F1-C72F-4806-ABF4-6377D022010F}" dt="2024-04-06T16:30:01.064" v="281" actId="478"/>
          <ac:grpSpMkLst>
            <pc:docMk/>
            <pc:sldMk cId="0" sldId="257"/>
            <ac:grpSpMk id="24" creationId="{00000000-0000-0000-0000-000000000000}"/>
          </ac:grpSpMkLst>
        </pc:grpChg>
      </pc:sldChg>
      <pc:sldChg chg="modNotesTx">
        <pc:chgData name="S.T Cheung" userId="e6d4975101a4666e" providerId="LiveId" clId="{D47A98F1-C72F-4806-ABF4-6377D022010F}" dt="2024-04-12T13:37:52.127" v="1771"/>
        <pc:sldMkLst>
          <pc:docMk/>
          <pc:sldMk cId="0" sldId="261"/>
        </pc:sldMkLst>
      </pc:sldChg>
      <pc:sldChg chg="addSp delSp mod modNotesTx">
        <pc:chgData name="S.T Cheung" userId="e6d4975101a4666e" providerId="LiveId" clId="{D47A98F1-C72F-4806-ABF4-6377D022010F}" dt="2024-04-13T07:30:36.754" v="3735" actId="20577"/>
        <pc:sldMkLst>
          <pc:docMk/>
          <pc:sldMk cId="0" sldId="262"/>
        </pc:sldMkLst>
        <pc:spChg chg="add del">
          <ac:chgData name="S.T Cheung" userId="e6d4975101a4666e" providerId="LiveId" clId="{D47A98F1-C72F-4806-ABF4-6377D022010F}" dt="2024-04-06T16:32:41.025" v="339" actId="22"/>
          <ac:spMkLst>
            <pc:docMk/>
            <pc:sldMk cId="0" sldId="262"/>
            <ac:spMk id="25" creationId="{E1F9314A-A163-20D8-9069-A1AAC3D7B95F}"/>
          </ac:spMkLst>
        </pc:spChg>
      </pc:sldChg>
      <pc:sldChg chg="addSp modSp mod modNotesTx">
        <pc:chgData name="S.T Cheung" userId="e6d4975101a4666e" providerId="LiveId" clId="{D47A98F1-C72F-4806-ABF4-6377D022010F}" dt="2024-04-12T08:50:49.607" v="1703" actId="5793"/>
        <pc:sldMkLst>
          <pc:docMk/>
          <pc:sldMk cId="0" sldId="263"/>
        </pc:sldMkLst>
        <pc:spChg chg="mod">
          <ac:chgData name="S.T Cheung" userId="e6d4975101a4666e" providerId="LiveId" clId="{D47A98F1-C72F-4806-ABF4-6377D022010F}" dt="2024-04-12T08:17:10.756" v="1638" actId="20577"/>
          <ac:spMkLst>
            <pc:docMk/>
            <pc:sldMk cId="0" sldId="263"/>
            <ac:spMk id="23" creationId="{00000000-0000-0000-0000-000000000000}"/>
          </ac:spMkLst>
        </pc:spChg>
        <pc:spChg chg="add mod">
          <ac:chgData name="S.T Cheung" userId="e6d4975101a4666e" providerId="LiveId" clId="{D47A98F1-C72F-4806-ABF4-6377D022010F}" dt="2024-04-12T08:11:29.682" v="1619"/>
          <ac:spMkLst>
            <pc:docMk/>
            <pc:sldMk cId="0" sldId="263"/>
            <ac:spMk id="25" creationId="{2927E7AD-9943-0981-CB85-E3B8A74B707F}"/>
          </ac:spMkLst>
        </pc:spChg>
      </pc:sldChg>
      <pc:sldChg chg="delSp modSp mod">
        <pc:chgData name="S.T Cheung" userId="e6d4975101a4666e" providerId="LiveId" clId="{D47A98F1-C72F-4806-ABF4-6377D022010F}" dt="2024-04-10T14:40:25.219" v="823" actId="1076"/>
        <pc:sldMkLst>
          <pc:docMk/>
          <pc:sldMk cId="0" sldId="267"/>
        </pc:sldMkLst>
        <pc:spChg chg="del">
          <ac:chgData name="S.T Cheung" userId="e6d4975101a4666e" providerId="LiveId" clId="{D47A98F1-C72F-4806-ABF4-6377D022010F}" dt="2024-04-10T14:39:41.181" v="808" actId="478"/>
          <ac:spMkLst>
            <pc:docMk/>
            <pc:sldMk cId="0" sldId="267"/>
            <ac:spMk id="22" creationId="{00000000-0000-0000-0000-000000000000}"/>
          </ac:spMkLst>
        </pc:spChg>
        <pc:spChg chg="mod">
          <ac:chgData name="S.T Cheung" userId="e6d4975101a4666e" providerId="LiveId" clId="{D47A98F1-C72F-4806-ABF4-6377D022010F}" dt="2024-04-10T14:40:25.219" v="823" actId="1076"/>
          <ac:spMkLst>
            <pc:docMk/>
            <pc:sldMk cId="0" sldId="267"/>
            <ac:spMk id="26" creationId="{00000000-0000-0000-0000-000000000000}"/>
          </ac:spMkLst>
        </pc:spChg>
        <pc:spChg chg="del">
          <ac:chgData name="S.T Cheung" userId="e6d4975101a4666e" providerId="LiveId" clId="{D47A98F1-C72F-4806-ABF4-6377D022010F}" dt="2024-04-10T14:39:44.166" v="810" actId="478"/>
          <ac:spMkLst>
            <pc:docMk/>
            <pc:sldMk cId="0" sldId="267"/>
            <ac:spMk id="28" creationId="{00000000-0000-0000-0000-000000000000}"/>
          </ac:spMkLst>
        </pc:spChg>
        <pc:spChg chg="del">
          <ac:chgData name="S.T Cheung" userId="e6d4975101a4666e" providerId="LiveId" clId="{D47A98F1-C72F-4806-ABF4-6377D022010F}" dt="2024-04-10T14:39:45.359" v="811" actId="478"/>
          <ac:spMkLst>
            <pc:docMk/>
            <pc:sldMk cId="0" sldId="267"/>
            <ac:spMk id="29" creationId="{00000000-0000-0000-0000-000000000000}"/>
          </ac:spMkLst>
        </pc:spChg>
        <pc:spChg chg="del">
          <ac:chgData name="S.T Cheung" userId="e6d4975101a4666e" providerId="LiveId" clId="{D47A98F1-C72F-4806-ABF4-6377D022010F}" dt="2024-04-10T14:39:46.409" v="812" actId="478"/>
          <ac:spMkLst>
            <pc:docMk/>
            <pc:sldMk cId="0" sldId="267"/>
            <ac:spMk id="30" creationId="{00000000-0000-0000-0000-000000000000}"/>
          </ac:spMkLst>
        </pc:spChg>
        <pc:spChg chg="del">
          <ac:chgData name="S.T Cheung" userId="e6d4975101a4666e" providerId="LiveId" clId="{D47A98F1-C72F-4806-ABF4-6377D022010F}" dt="2024-04-10T14:39:47.894" v="813" actId="478"/>
          <ac:spMkLst>
            <pc:docMk/>
            <pc:sldMk cId="0" sldId="267"/>
            <ac:spMk id="31" creationId="{00000000-0000-0000-0000-000000000000}"/>
          </ac:spMkLst>
        </pc:spChg>
        <pc:spChg chg="del">
          <ac:chgData name="S.T Cheung" userId="e6d4975101a4666e" providerId="LiveId" clId="{D47A98F1-C72F-4806-ABF4-6377D022010F}" dt="2024-04-10T14:39:48.846" v="814" actId="478"/>
          <ac:spMkLst>
            <pc:docMk/>
            <pc:sldMk cId="0" sldId="267"/>
            <ac:spMk id="32" creationId="{00000000-0000-0000-0000-000000000000}"/>
          </ac:spMkLst>
        </pc:spChg>
        <pc:grpChg chg="del">
          <ac:chgData name="S.T Cheung" userId="e6d4975101a4666e" providerId="LiveId" clId="{D47A98F1-C72F-4806-ABF4-6377D022010F}" dt="2024-04-10T14:39:37.789" v="804" actId="478"/>
          <ac:grpSpMkLst>
            <pc:docMk/>
            <pc:sldMk cId="0" sldId="267"/>
            <ac:grpSpMk id="3" creationId="{00000000-0000-0000-0000-000000000000}"/>
          </ac:grpSpMkLst>
        </pc:grpChg>
        <pc:grpChg chg="del">
          <ac:chgData name="S.T Cheung" userId="e6d4975101a4666e" providerId="LiveId" clId="{D47A98F1-C72F-4806-ABF4-6377D022010F}" dt="2024-04-10T14:39:38.631" v="805" actId="478"/>
          <ac:grpSpMkLst>
            <pc:docMk/>
            <pc:sldMk cId="0" sldId="267"/>
            <ac:grpSpMk id="6" creationId="{00000000-0000-0000-0000-000000000000}"/>
          </ac:grpSpMkLst>
        </pc:grpChg>
        <pc:grpChg chg="del">
          <ac:chgData name="S.T Cheung" userId="e6d4975101a4666e" providerId="LiveId" clId="{D47A98F1-C72F-4806-ABF4-6377D022010F}" dt="2024-04-10T14:39:39.352" v="806" actId="478"/>
          <ac:grpSpMkLst>
            <pc:docMk/>
            <pc:sldMk cId="0" sldId="267"/>
            <ac:grpSpMk id="9" creationId="{00000000-0000-0000-0000-000000000000}"/>
          </ac:grpSpMkLst>
        </pc:grpChg>
        <pc:grpChg chg="del">
          <ac:chgData name="S.T Cheung" userId="e6d4975101a4666e" providerId="LiveId" clId="{D47A98F1-C72F-4806-ABF4-6377D022010F}" dt="2024-04-10T14:39:40.656" v="807" actId="478"/>
          <ac:grpSpMkLst>
            <pc:docMk/>
            <pc:sldMk cId="0" sldId="267"/>
            <ac:grpSpMk id="12" creationId="{00000000-0000-0000-0000-000000000000}"/>
          </ac:grpSpMkLst>
        </pc:grpChg>
        <pc:grpChg chg="del">
          <ac:chgData name="S.T Cheung" userId="e6d4975101a4666e" providerId="LiveId" clId="{D47A98F1-C72F-4806-ABF4-6377D022010F}" dt="2024-04-10T14:39:41.901" v="809" actId="478"/>
          <ac:grpSpMkLst>
            <pc:docMk/>
            <pc:sldMk cId="0" sldId="267"/>
            <ac:grpSpMk id="15" creationId="{00000000-0000-0000-0000-000000000000}"/>
          </ac:grpSpMkLst>
        </pc:grpChg>
        <pc:grpChg chg="mod">
          <ac:chgData name="S.T Cheung" userId="e6d4975101a4666e" providerId="LiveId" clId="{D47A98F1-C72F-4806-ABF4-6377D022010F}" dt="2024-04-10T14:40:19.862" v="822" actId="1076"/>
          <ac:grpSpMkLst>
            <pc:docMk/>
            <pc:sldMk cId="0" sldId="267"/>
            <ac:grpSpMk id="23" creationId="{00000000-0000-0000-0000-000000000000}"/>
          </ac:grpSpMkLst>
        </pc:grpChg>
      </pc:sldChg>
      <pc:sldChg chg="delSp modSp del mod">
        <pc:chgData name="S.T Cheung" userId="e6d4975101a4666e" providerId="LiveId" clId="{D47A98F1-C72F-4806-ABF4-6377D022010F}" dt="2024-04-06T16:58:05.625" v="710" actId="47"/>
        <pc:sldMkLst>
          <pc:docMk/>
          <pc:sldMk cId="0" sldId="268"/>
        </pc:sldMkLst>
        <pc:spChg chg="del mod">
          <ac:chgData name="S.T Cheung" userId="e6d4975101a4666e" providerId="LiveId" clId="{D47A98F1-C72F-4806-ABF4-6377D022010F}" dt="2024-04-06T16:54:39.717" v="690"/>
          <ac:spMkLst>
            <pc:docMk/>
            <pc:sldMk cId="0" sldId="268"/>
            <ac:spMk id="2" creationId="{00000000-0000-0000-0000-000000000000}"/>
          </ac:spMkLst>
        </pc:spChg>
        <pc:spChg chg="del mod">
          <ac:chgData name="S.T Cheung" userId="e6d4975101a4666e" providerId="LiveId" clId="{D47A98F1-C72F-4806-ABF4-6377D022010F}" dt="2024-04-06T16:55:11.063" v="694" actId="478"/>
          <ac:spMkLst>
            <pc:docMk/>
            <pc:sldMk cId="0" sldId="268"/>
            <ac:spMk id="3" creationId="{00000000-0000-0000-0000-000000000000}"/>
          </ac:spMkLst>
        </pc:spChg>
        <pc:spChg chg="del mod">
          <ac:chgData name="S.T Cheung" userId="e6d4975101a4666e" providerId="LiveId" clId="{D47A98F1-C72F-4806-ABF4-6377D022010F}" dt="2024-04-06T16:54:31.624" v="687"/>
          <ac:spMkLst>
            <pc:docMk/>
            <pc:sldMk cId="0" sldId="268"/>
            <ac:spMk id="7" creationId="{00000000-0000-0000-0000-000000000000}"/>
          </ac:spMkLst>
        </pc:spChg>
        <pc:spChg chg="del">
          <ac:chgData name="S.T Cheung" userId="e6d4975101a4666e" providerId="LiveId" clId="{D47A98F1-C72F-4806-ABF4-6377D022010F}" dt="2024-04-06T16:55:15.448" v="695" actId="478"/>
          <ac:spMkLst>
            <pc:docMk/>
            <pc:sldMk cId="0" sldId="268"/>
            <ac:spMk id="8" creationId="{00000000-0000-0000-0000-000000000000}"/>
          </ac:spMkLst>
        </pc:spChg>
        <pc:spChg chg="mod">
          <ac:chgData name="S.T Cheung" userId="e6d4975101a4666e" providerId="LiveId" clId="{D47A98F1-C72F-4806-ABF4-6377D022010F}" dt="2024-04-06T16:55:25.704" v="699" actId="20577"/>
          <ac:spMkLst>
            <pc:docMk/>
            <pc:sldMk cId="0" sldId="268"/>
            <ac:spMk id="9" creationId="{00000000-0000-0000-0000-000000000000}"/>
          </ac:spMkLst>
        </pc:spChg>
      </pc:sldChg>
      <pc:sldChg chg="delSp modSp mod">
        <pc:chgData name="S.T Cheung" userId="e6d4975101a4666e" providerId="LiveId" clId="{D47A98F1-C72F-4806-ABF4-6377D022010F}" dt="2024-04-06T16:59:43.041" v="713"/>
        <pc:sldMkLst>
          <pc:docMk/>
          <pc:sldMk cId="0" sldId="269"/>
        </pc:sldMkLst>
        <pc:spChg chg="del mod">
          <ac:chgData name="S.T Cheung" userId="e6d4975101a4666e" providerId="LiveId" clId="{D47A98F1-C72F-4806-ABF4-6377D022010F}" dt="2024-04-06T16:59:43.041" v="713"/>
          <ac:spMkLst>
            <pc:docMk/>
            <pc:sldMk cId="0" sldId="269"/>
            <ac:spMk id="3" creationId="{00000000-0000-0000-0000-000000000000}"/>
          </ac:spMkLst>
        </pc:spChg>
      </pc:sldChg>
      <pc:sldChg chg="addSp delSp modSp del mod ord modNotesTx">
        <pc:chgData name="S.T Cheung" userId="e6d4975101a4666e" providerId="LiveId" clId="{D47A98F1-C72F-4806-ABF4-6377D022010F}" dt="2024-04-12T16:18:46.658" v="2073" actId="47"/>
        <pc:sldMkLst>
          <pc:docMk/>
          <pc:sldMk cId="0" sldId="270"/>
        </pc:sldMkLst>
        <pc:spChg chg="mod">
          <ac:chgData name="S.T Cheung" userId="e6d4975101a4666e" providerId="LiveId" clId="{D47A98F1-C72F-4806-ABF4-6377D022010F}" dt="2024-04-06T16:26:55.614" v="176" actId="20577"/>
          <ac:spMkLst>
            <pc:docMk/>
            <pc:sldMk cId="0" sldId="270"/>
            <ac:spMk id="30" creationId="{00000000-0000-0000-0000-000000000000}"/>
          </ac:spMkLst>
        </pc:spChg>
        <pc:spChg chg="mod">
          <ac:chgData name="S.T Cheung" userId="e6d4975101a4666e" providerId="LiveId" clId="{D47A98F1-C72F-4806-ABF4-6377D022010F}" dt="2024-04-12T07:20:21.929" v="1383" actId="20577"/>
          <ac:spMkLst>
            <pc:docMk/>
            <pc:sldMk cId="0" sldId="270"/>
            <ac:spMk id="31" creationId="{00000000-0000-0000-0000-000000000000}"/>
          </ac:spMkLst>
        </pc:spChg>
        <pc:spChg chg="mod">
          <ac:chgData name="S.T Cheung" userId="e6d4975101a4666e" providerId="LiveId" clId="{D47A98F1-C72F-4806-ABF4-6377D022010F}" dt="2024-04-06T16:50:36.501" v="649" actId="20577"/>
          <ac:spMkLst>
            <pc:docMk/>
            <pc:sldMk cId="0" sldId="270"/>
            <ac:spMk id="32" creationId="{00000000-0000-0000-0000-000000000000}"/>
          </ac:spMkLst>
        </pc:spChg>
        <pc:spChg chg="mod">
          <ac:chgData name="S.T Cheung" userId="e6d4975101a4666e" providerId="LiveId" clId="{D47A98F1-C72F-4806-ABF4-6377D022010F}" dt="2024-04-10T16:38:13.641" v="883"/>
          <ac:spMkLst>
            <pc:docMk/>
            <pc:sldMk cId="0" sldId="270"/>
            <ac:spMk id="33" creationId="{00000000-0000-0000-0000-000000000000}"/>
          </ac:spMkLst>
        </pc:spChg>
        <pc:spChg chg="mod">
          <ac:chgData name="S.T Cheung" userId="e6d4975101a4666e" providerId="LiveId" clId="{D47A98F1-C72F-4806-ABF4-6377D022010F}" dt="2024-04-10T15:52:24.571" v="876" actId="20577"/>
          <ac:spMkLst>
            <pc:docMk/>
            <pc:sldMk cId="0" sldId="270"/>
            <ac:spMk id="34" creationId="{00000000-0000-0000-0000-000000000000}"/>
          </ac:spMkLst>
        </pc:spChg>
        <pc:spChg chg="mod">
          <ac:chgData name="S.T Cheung" userId="e6d4975101a4666e" providerId="LiveId" clId="{D47A98F1-C72F-4806-ABF4-6377D022010F}" dt="2024-04-12T03:58:20.708" v="920" actId="1076"/>
          <ac:spMkLst>
            <pc:docMk/>
            <pc:sldMk cId="0" sldId="270"/>
            <ac:spMk id="35" creationId="{00000000-0000-0000-0000-000000000000}"/>
          </ac:spMkLst>
        </pc:spChg>
        <pc:spChg chg="mod">
          <ac:chgData name="S.T Cheung" userId="e6d4975101a4666e" providerId="LiveId" clId="{D47A98F1-C72F-4806-ABF4-6377D022010F}" dt="2024-04-06T16:25:54.540" v="93" actId="14100"/>
          <ac:spMkLst>
            <pc:docMk/>
            <pc:sldMk cId="0" sldId="270"/>
            <ac:spMk id="36" creationId="{00000000-0000-0000-0000-000000000000}"/>
          </ac:spMkLst>
        </pc:spChg>
        <pc:spChg chg="mod">
          <ac:chgData name="S.T Cheung" userId="e6d4975101a4666e" providerId="LiveId" clId="{D47A98F1-C72F-4806-ABF4-6377D022010F}" dt="2024-04-06T16:27:32.131" v="197" actId="20577"/>
          <ac:spMkLst>
            <pc:docMk/>
            <pc:sldMk cId="0" sldId="270"/>
            <ac:spMk id="37" creationId="{00000000-0000-0000-0000-000000000000}"/>
          </ac:spMkLst>
        </pc:spChg>
        <pc:spChg chg="mod">
          <ac:chgData name="S.T Cheung" userId="e6d4975101a4666e" providerId="LiveId" clId="{D47A98F1-C72F-4806-ABF4-6377D022010F}" dt="2024-04-12T09:54:13.570" v="1714" actId="20577"/>
          <ac:spMkLst>
            <pc:docMk/>
            <pc:sldMk cId="0" sldId="270"/>
            <ac:spMk id="38" creationId="{00000000-0000-0000-0000-000000000000}"/>
          </ac:spMkLst>
        </pc:spChg>
        <pc:spChg chg="mod">
          <ac:chgData name="S.T Cheung" userId="e6d4975101a4666e" providerId="LiveId" clId="{D47A98F1-C72F-4806-ABF4-6377D022010F}" dt="2024-04-10T17:33:41.440" v="918" actId="20577"/>
          <ac:spMkLst>
            <pc:docMk/>
            <pc:sldMk cId="0" sldId="270"/>
            <ac:spMk id="39" creationId="{00000000-0000-0000-0000-000000000000}"/>
          </ac:spMkLst>
        </pc:spChg>
        <pc:spChg chg="add del">
          <ac:chgData name="S.T Cheung" userId="e6d4975101a4666e" providerId="LiveId" clId="{D47A98F1-C72F-4806-ABF4-6377D022010F}" dt="2024-04-10T16:38:07.183" v="879" actId="22"/>
          <ac:spMkLst>
            <pc:docMk/>
            <pc:sldMk cId="0" sldId="270"/>
            <ac:spMk id="49" creationId="{640481D7-ACD4-E6FD-BBF5-44E8AD0E0FA9}"/>
          </ac:spMkLst>
        </pc:spChg>
        <pc:spChg chg="add del">
          <ac:chgData name="S.T Cheung" userId="e6d4975101a4666e" providerId="LiveId" clId="{D47A98F1-C72F-4806-ABF4-6377D022010F}" dt="2024-04-06T16:25:48.948" v="91" actId="22"/>
          <ac:spMkLst>
            <pc:docMk/>
            <pc:sldMk cId="0" sldId="270"/>
            <ac:spMk id="50" creationId="{1A047EC2-A30F-A563-F85B-88582FA57034}"/>
          </ac:spMkLst>
        </pc:spChg>
      </pc:sldChg>
      <pc:sldChg chg="add del ord modNotesTx">
        <pc:chgData name="S.T Cheung" userId="e6d4975101a4666e" providerId="LiveId" clId="{D47A98F1-C72F-4806-ABF4-6377D022010F}" dt="2024-04-13T06:20:52.079" v="3546"/>
        <pc:sldMkLst>
          <pc:docMk/>
          <pc:sldMk cId="0" sldId="271"/>
        </pc:sldMkLst>
      </pc:sldChg>
      <pc:sldChg chg="addSp delSp modSp mod">
        <pc:chgData name="S.T Cheung" userId="e6d4975101a4666e" providerId="LiveId" clId="{D47A98F1-C72F-4806-ABF4-6377D022010F}" dt="2024-04-13T15:25:07.810" v="3770" actId="20577"/>
        <pc:sldMkLst>
          <pc:docMk/>
          <pc:sldMk cId="0" sldId="273"/>
        </pc:sldMkLst>
        <pc:spChg chg="add mod">
          <ac:chgData name="S.T Cheung" userId="e6d4975101a4666e" providerId="LiveId" clId="{D47A98F1-C72F-4806-ABF4-6377D022010F}" dt="2024-04-13T15:25:07.810" v="3770" actId="20577"/>
          <ac:spMkLst>
            <pc:docMk/>
            <pc:sldMk cId="0" sldId="273"/>
            <ac:spMk id="14" creationId="{57178E91-C774-B2A9-1B51-52E4439E3A0A}"/>
          </ac:spMkLst>
        </pc:spChg>
        <pc:spChg chg="add del mod">
          <ac:chgData name="S.T Cheung" userId="e6d4975101a4666e" providerId="LiveId" clId="{D47A98F1-C72F-4806-ABF4-6377D022010F}" dt="2024-04-13T04:23:45.218" v="3273" actId="478"/>
          <ac:spMkLst>
            <pc:docMk/>
            <pc:sldMk cId="0" sldId="273"/>
            <ac:spMk id="16" creationId="{08912BA8-803E-F69E-C6D8-FBB796CC884C}"/>
          </ac:spMkLst>
        </pc:spChg>
        <pc:spChg chg="add del mod">
          <ac:chgData name="S.T Cheung" userId="e6d4975101a4666e" providerId="LiveId" clId="{D47A98F1-C72F-4806-ABF4-6377D022010F}" dt="2024-04-13T04:23:44.017" v="3272" actId="478"/>
          <ac:spMkLst>
            <pc:docMk/>
            <pc:sldMk cId="0" sldId="273"/>
            <ac:spMk id="18" creationId="{CD61A086-47E9-4927-B89A-E351F8602177}"/>
          </ac:spMkLst>
        </pc:spChg>
        <pc:spChg chg="add del mod">
          <ac:chgData name="S.T Cheung" userId="e6d4975101a4666e" providerId="LiveId" clId="{D47A98F1-C72F-4806-ABF4-6377D022010F}" dt="2024-04-13T04:19:16.889" v="3253" actId="478"/>
          <ac:spMkLst>
            <pc:docMk/>
            <pc:sldMk cId="0" sldId="273"/>
            <ac:spMk id="20" creationId="{D13C756F-4A73-112B-595D-6F272E808F1B}"/>
          </ac:spMkLst>
        </pc:spChg>
        <pc:grpChg chg="mod">
          <ac:chgData name="S.T Cheung" userId="e6d4975101a4666e" providerId="LiveId" clId="{D47A98F1-C72F-4806-ABF4-6377D022010F}" dt="2024-04-13T04:37:39.192" v="3341" actId="1076"/>
          <ac:grpSpMkLst>
            <pc:docMk/>
            <pc:sldMk cId="0" sldId="273"/>
            <ac:grpSpMk id="2" creationId="{00000000-0000-0000-0000-000000000000}"/>
          </ac:grpSpMkLst>
        </pc:grpChg>
      </pc:sldChg>
      <pc:sldChg chg="modSp mod modNotesTx">
        <pc:chgData name="S.T Cheung" userId="e6d4975101a4666e" providerId="LiveId" clId="{D47A98F1-C72F-4806-ABF4-6377D022010F}" dt="2024-04-14T02:10:49.324" v="3775" actId="20577"/>
        <pc:sldMkLst>
          <pc:docMk/>
          <pc:sldMk cId="3573715183" sldId="275"/>
        </pc:sldMkLst>
        <pc:spChg chg="mod">
          <ac:chgData name="S.T Cheung" userId="e6d4975101a4666e" providerId="LiveId" clId="{D47A98F1-C72F-4806-ABF4-6377D022010F}" dt="2024-04-13T15:24:49.710" v="3764" actId="20577"/>
          <ac:spMkLst>
            <pc:docMk/>
            <pc:sldMk cId="3573715183" sldId="275"/>
            <ac:spMk id="29" creationId="{CE88A38C-4C57-D4C1-08EE-3FFF538D0F47}"/>
          </ac:spMkLst>
        </pc:spChg>
      </pc:sldChg>
      <pc:sldChg chg="modSp mod modNotesTx">
        <pc:chgData name="S.T Cheung" userId="e6d4975101a4666e" providerId="LiveId" clId="{D47A98F1-C72F-4806-ABF4-6377D022010F}" dt="2024-04-12T08:16:28.769" v="1626" actId="20577"/>
        <pc:sldMkLst>
          <pc:docMk/>
          <pc:sldMk cId="1447622857" sldId="276"/>
        </pc:sldMkLst>
        <pc:spChg chg="mod">
          <ac:chgData name="S.T Cheung" userId="e6d4975101a4666e" providerId="LiveId" clId="{D47A98F1-C72F-4806-ABF4-6377D022010F}" dt="2024-04-10T16:50:22.422" v="894"/>
          <ac:spMkLst>
            <pc:docMk/>
            <pc:sldMk cId="1447622857" sldId="276"/>
            <ac:spMk id="31" creationId="{00000000-0000-0000-0000-000000000000}"/>
          </ac:spMkLst>
        </pc:spChg>
        <pc:spChg chg="mod">
          <ac:chgData name="S.T Cheung" userId="e6d4975101a4666e" providerId="LiveId" clId="{D47A98F1-C72F-4806-ABF4-6377D022010F}" dt="2024-04-12T08:16:28.769" v="1626" actId="20577"/>
          <ac:spMkLst>
            <pc:docMk/>
            <pc:sldMk cId="1447622857" sldId="276"/>
            <ac:spMk id="32" creationId="{00000000-0000-0000-0000-000000000000}"/>
          </ac:spMkLst>
        </pc:spChg>
      </pc:sldChg>
      <pc:sldChg chg="addSp delSp modSp mod ord">
        <pc:chgData name="S.T Cheung" userId="e6d4975101a4666e" providerId="LiveId" clId="{D47A98F1-C72F-4806-ABF4-6377D022010F}" dt="2024-04-13T16:07:20.347" v="3772"/>
        <pc:sldMkLst>
          <pc:docMk/>
          <pc:sldMk cId="4149253414" sldId="277"/>
        </pc:sldMkLst>
        <pc:spChg chg="add mod">
          <ac:chgData name="S.T Cheung" userId="e6d4975101a4666e" providerId="LiveId" clId="{D47A98F1-C72F-4806-ABF4-6377D022010F}" dt="2024-04-13T16:07:20.347" v="3772"/>
          <ac:spMkLst>
            <pc:docMk/>
            <pc:sldMk cId="4149253414" sldId="277"/>
            <ac:spMk id="19" creationId="{C7738A1A-945B-4E1F-9B64-9B858976161E}"/>
          </ac:spMkLst>
        </pc:spChg>
        <pc:spChg chg="del">
          <ac:chgData name="S.T Cheung" userId="e6d4975101a4666e" providerId="LiveId" clId="{D47A98F1-C72F-4806-ABF4-6377D022010F}" dt="2024-04-06T16:48:40.719" v="590" actId="478"/>
          <ac:spMkLst>
            <pc:docMk/>
            <pc:sldMk cId="4149253414" sldId="277"/>
            <ac:spMk id="22" creationId="{00000000-0000-0000-0000-000000000000}"/>
          </ac:spMkLst>
        </pc:spChg>
      </pc:sldChg>
      <pc:sldChg chg="delSp del mod">
        <pc:chgData name="S.T Cheung" userId="e6d4975101a4666e" providerId="LiveId" clId="{D47A98F1-C72F-4806-ABF4-6377D022010F}" dt="2024-04-12T07:21:06.859" v="1385" actId="47"/>
        <pc:sldMkLst>
          <pc:docMk/>
          <pc:sldMk cId="479541504" sldId="278"/>
        </pc:sldMkLst>
        <pc:spChg chg="del">
          <ac:chgData name="S.T Cheung" userId="e6d4975101a4666e" providerId="LiveId" clId="{D47A98F1-C72F-4806-ABF4-6377D022010F}" dt="2024-04-06T16:48:44.439" v="591" actId="478"/>
          <ac:spMkLst>
            <pc:docMk/>
            <pc:sldMk cId="479541504" sldId="278"/>
            <ac:spMk id="22" creationId="{00000000-0000-0000-0000-000000000000}"/>
          </ac:spMkLst>
        </pc:spChg>
      </pc:sldChg>
      <pc:sldChg chg="addSp modSp add ord">
        <pc:chgData name="S.T Cheung" userId="e6d4975101a4666e" providerId="LiveId" clId="{D47A98F1-C72F-4806-ABF4-6377D022010F}" dt="2024-04-13T16:07:19.025" v="3771"/>
        <pc:sldMkLst>
          <pc:docMk/>
          <pc:sldMk cId="1651257249" sldId="279"/>
        </pc:sldMkLst>
        <pc:spChg chg="add mod">
          <ac:chgData name="S.T Cheung" userId="e6d4975101a4666e" providerId="LiveId" clId="{D47A98F1-C72F-4806-ABF4-6377D022010F}" dt="2024-04-13T16:07:19.025" v="3771"/>
          <ac:spMkLst>
            <pc:docMk/>
            <pc:sldMk cId="1651257249" sldId="279"/>
            <ac:spMk id="20" creationId="{FF20D05D-3CC1-BDDF-B45A-12EE3AB926D1}"/>
          </ac:spMkLst>
        </pc:spChg>
        <pc:cxnChg chg="add mod">
          <ac:chgData name="S.T Cheung" userId="e6d4975101a4666e" providerId="LiveId" clId="{D47A98F1-C72F-4806-ABF4-6377D022010F}" dt="2024-04-12T07:21:03.337" v="1384"/>
          <ac:cxnSpMkLst>
            <pc:docMk/>
            <pc:sldMk cId="1651257249" sldId="279"/>
            <ac:cxnSpMk id="19" creationId="{BE09CA59-85DC-6EE0-7436-276E66403E0F}"/>
          </ac:cxnSpMkLst>
        </pc:cxnChg>
      </pc:sldChg>
      <pc:sldChg chg="addSp modSp add mod setBg">
        <pc:chgData name="S.T Cheung" userId="e6d4975101a4666e" providerId="LiveId" clId="{D47A98F1-C72F-4806-ABF4-6377D022010F}" dt="2024-04-06T16:38:58.354" v="586" actId="167"/>
        <pc:sldMkLst>
          <pc:docMk/>
          <pc:sldMk cId="0" sldId="280"/>
        </pc:sldMkLst>
        <pc:spChg chg="mod">
          <ac:chgData name="S.T Cheung" userId="e6d4975101a4666e" providerId="LiveId" clId="{D47A98F1-C72F-4806-ABF4-6377D022010F}" dt="2024-04-06T16:34:03.547" v="356" actId="313"/>
          <ac:spMkLst>
            <pc:docMk/>
            <pc:sldMk cId="0" sldId="280"/>
            <ac:spMk id="12" creationId="{00000000-0000-0000-0000-000000000000}"/>
          </ac:spMkLst>
        </pc:spChg>
        <pc:spChg chg="mod">
          <ac:chgData name="S.T Cheung" userId="e6d4975101a4666e" providerId="LiveId" clId="{D47A98F1-C72F-4806-ABF4-6377D022010F}" dt="2024-04-06T16:34:49.549" v="370" actId="20577"/>
          <ac:spMkLst>
            <pc:docMk/>
            <pc:sldMk cId="0" sldId="280"/>
            <ac:spMk id="22" creationId="{00000000-0000-0000-0000-000000000000}"/>
          </ac:spMkLst>
        </pc:spChg>
        <pc:spChg chg="mod">
          <ac:chgData name="S.T Cheung" userId="e6d4975101a4666e" providerId="LiveId" clId="{D47A98F1-C72F-4806-ABF4-6377D022010F}" dt="2024-04-06T16:34:19.282" v="363" actId="404"/>
          <ac:spMkLst>
            <pc:docMk/>
            <pc:sldMk cId="0" sldId="280"/>
            <ac:spMk id="32" creationId="{00000000-0000-0000-0000-000000000000}"/>
          </ac:spMkLst>
        </pc:spChg>
        <pc:spChg chg="mod">
          <ac:chgData name="S.T Cheung" userId="e6d4975101a4666e" providerId="LiveId" clId="{D47A98F1-C72F-4806-ABF4-6377D022010F}" dt="2024-04-06T16:38:19.697" v="583" actId="20577"/>
          <ac:spMkLst>
            <pc:docMk/>
            <pc:sldMk cId="0" sldId="280"/>
            <ac:spMk id="43" creationId="{00000000-0000-0000-0000-000000000000}"/>
          </ac:spMkLst>
        </pc:spChg>
        <pc:spChg chg="mod">
          <ac:chgData name="S.T Cheung" userId="e6d4975101a4666e" providerId="LiveId" clId="{D47A98F1-C72F-4806-ABF4-6377D022010F}" dt="2024-04-06T16:36:13.037" v="520" actId="20577"/>
          <ac:spMkLst>
            <pc:docMk/>
            <pc:sldMk cId="0" sldId="280"/>
            <ac:spMk id="44" creationId="{00000000-0000-0000-0000-000000000000}"/>
          </ac:spMkLst>
        </pc:spChg>
        <pc:spChg chg="mod">
          <ac:chgData name="S.T Cheung" userId="e6d4975101a4666e" providerId="LiveId" clId="{D47A98F1-C72F-4806-ABF4-6377D022010F}" dt="2024-04-06T16:38:06.099" v="566" actId="20577"/>
          <ac:spMkLst>
            <pc:docMk/>
            <pc:sldMk cId="0" sldId="280"/>
            <ac:spMk id="45" creationId="{00000000-0000-0000-0000-000000000000}"/>
          </ac:spMkLst>
        </pc:spChg>
        <pc:spChg chg="mod">
          <ac:chgData name="S.T Cheung" userId="e6d4975101a4666e" providerId="LiveId" clId="{D47A98F1-C72F-4806-ABF4-6377D022010F}" dt="2024-04-06T16:36:23.758" v="536" actId="20577"/>
          <ac:spMkLst>
            <pc:docMk/>
            <pc:sldMk cId="0" sldId="280"/>
            <ac:spMk id="46" creationId="{00000000-0000-0000-0000-000000000000}"/>
          </ac:spMkLst>
        </pc:spChg>
        <pc:spChg chg="mod">
          <ac:chgData name="S.T Cheung" userId="e6d4975101a4666e" providerId="LiveId" clId="{D47A98F1-C72F-4806-ABF4-6377D022010F}" dt="2024-04-06T16:38:50.618" v="584"/>
          <ac:spMkLst>
            <pc:docMk/>
            <pc:sldMk cId="0" sldId="280"/>
            <ac:spMk id="48" creationId="{8E276A61-6E5A-01AE-63A8-6436C2F01000}"/>
          </ac:spMkLst>
        </pc:spChg>
        <pc:spChg chg="mod">
          <ac:chgData name="S.T Cheung" userId="e6d4975101a4666e" providerId="LiveId" clId="{D47A98F1-C72F-4806-ABF4-6377D022010F}" dt="2024-04-06T16:38:50.618" v="584"/>
          <ac:spMkLst>
            <pc:docMk/>
            <pc:sldMk cId="0" sldId="280"/>
            <ac:spMk id="49" creationId="{9A3CA5F4-24F4-694D-6CF1-403C1BB3E699}"/>
          </ac:spMkLst>
        </pc:spChg>
        <pc:spChg chg="mod">
          <ac:chgData name="S.T Cheung" userId="e6d4975101a4666e" providerId="LiveId" clId="{D47A98F1-C72F-4806-ABF4-6377D022010F}" dt="2024-04-06T16:38:50.618" v="584"/>
          <ac:spMkLst>
            <pc:docMk/>
            <pc:sldMk cId="0" sldId="280"/>
            <ac:spMk id="51" creationId="{2A8FE10B-6B80-023F-1457-F4DE8C311DD3}"/>
          </ac:spMkLst>
        </pc:spChg>
        <pc:spChg chg="mod">
          <ac:chgData name="S.T Cheung" userId="e6d4975101a4666e" providerId="LiveId" clId="{D47A98F1-C72F-4806-ABF4-6377D022010F}" dt="2024-04-06T16:38:50.618" v="584"/>
          <ac:spMkLst>
            <pc:docMk/>
            <pc:sldMk cId="0" sldId="280"/>
            <ac:spMk id="52" creationId="{5735548C-68B5-7BAF-548D-310C87F3AF34}"/>
          </ac:spMkLst>
        </pc:spChg>
        <pc:spChg chg="add mod">
          <ac:chgData name="S.T Cheung" userId="e6d4975101a4666e" providerId="LiveId" clId="{D47A98F1-C72F-4806-ABF4-6377D022010F}" dt="2024-04-06T16:38:55.678" v="585" actId="164"/>
          <ac:spMkLst>
            <pc:docMk/>
            <pc:sldMk cId="0" sldId="280"/>
            <ac:spMk id="53" creationId="{77FFFA0A-E272-8245-FA3E-E3FFB7DFB4A8}"/>
          </ac:spMkLst>
        </pc:spChg>
        <pc:spChg chg="mod">
          <ac:chgData name="S.T Cheung" userId="e6d4975101a4666e" providerId="LiveId" clId="{D47A98F1-C72F-4806-ABF4-6377D022010F}" dt="2024-04-06T16:38:50.618" v="584"/>
          <ac:spMkLst>
            <pc:docMk/>
            <pc:sldMk cId="0" sldId="280"/>
            <ac:spMk id="55" creationId="{40D20017-161C-85A4-CB4C-71541CD0D4A8}"/>
          </ac:spMkLst>
        </pc:spChg>
        <pc:spChg chg="mod">
          <ac:chgData name="S.T Cheung" userId="e6d4975101a4666e" providerId="LiveId" clId="{D47A98F1-C72F-4806-ABF4-6377D022010F}" dt="2024-04-06T16:38:50.618" v="584"/>
          <ac:spMkLst>
            <pc:docMk/>
            <pc:sldMk cId="0" sldId="280"/>
            <ac:spMk id="56" creationId="{F08D0E9A-724C-5998-3655-2AA4EF36B572}"/>
          </ac:spMkLst>
        </pc:spChg>
        <pc:spChg chg="mod">
          <ac:chgData name="S.T Cheung" userId="e6d4975101a4666e" providerId="LiveId" clId="{D47A98F1-C72F-4806-ABF4-6377D022010F}" dt="2024-04-06T16:38:50.618" v="584"/>
          <ac:spMkLst>
            <pc:docMk/>
            <pc:sldMk cId="0" sldId="280"/>
            <ac:spMk id="58" creationId="{1CD49B2E-4577-B826-7E30-151E319B4307}"/>
          </ac:spMkLst>
        </pc:spChg>
        <pc:spChg chg="mod">
          <ac:chgData name="S.T Cheung" userId="e6d4975101a4666e" providerId="LiveId" clId="{D47A98F1-C72F-4806-ABF4-6377D022010F}" dt="2024-04-06T16:38:50.618" v="584"/>
          <ac:spMkLst>
            <pc:docMk/>
            <pc:sldMk cId="0" sldId="280"/>
            <ac:spMk id="59" creationId="{F3981FA8-0742-ED9B-4439-BE29259E9E37}"/>
          </ac:spMkLst>
        </pc:spChg>
        <pc:grpChg chg="add mod">
          <ac:chgData name="S.T Cheung" userId="e6d4975101a4666e" providerId="LiveId" clId="{D47A98F1-C72F-4806-ABF4-6377D022010F}" dt="2024-04-06T16:38:55.678" v="585" actId="164"/>
          <ac:grpSpMkLst>
            <pc:docMk/>
            <pc:sldMk cId="0" sldId="280"/>
            <ac:grpSpMk id="47" creationId="{DE19F74B-5E91-5FFC-B4C6-92BA99FEF073}"/>
          </ac:grpSpMkLst>
        </pc:grpChg>
        <pc:grpChg chg="add mod">
          <ac:chgData name="S.T Cheung" userId="e6d4975101a4666e" providerId="LiveId" clId="{D47A98F1-C72F-4806-ABF4-6377D022010F}" dt="2024-04-06T16:38:55.678" v="585" actId="164"/>
          <ac:grpSpMkLst>
            <pc:docMk/>
            <pc:sldMk cId="0" sldId="280"/>
            <ac:grpSpMk id="50" creationId="{07485096-A65D-99CC-0120-A422F1A44EEB}"/>
          </ac:grpSpMkLst>
        </pc:grpChg>
        <pc:grpChg chg="add mod">
          <ac:chgData name="S.T Cheung" userId="e6d4975101a4666e" providerId="LiveId" clId="{D47A98F1-C72F-4806-ABF4-6377D022010F}" dt="2024-04-06T16:38:55.678" v="585" actId="164"/>
          <ac:grpSpMkLst>
            <pc:docMk/>
            <pc:sldMk cId="0" sldId="280"/>
            <ac:grpSpMk id="54" creationId="{F0061F42-D367-B729-08A9-CAF337075D2C}"/>
          </ac:grpSpMkLst>
        </pc:grpChg>
        <pc:grpChg chg="add mod">
          <ac:chgData name="S.T Cheung" userId="e6d4975101a4666e" providerId="LiveId" clId="{D47A98F1-C72F-4806-ABF4-6377D022010F}" dt="2024-04-06T16:38:55.678" v="585" actId="164"/>
          <ac:grpSpMkLst>
            <pc:docMk/>
            <pc:sldMk cId="0" sldId="280"/>
            <ac:grpSpMk id="57" creationId="{AC1506C6-38B6-EE36-DA3B-5BC6B5C8700B}"/>
          </ac:grpSpMkLst>
        </pc:grpChg>
        <pc:grpChg chg="add mod ord">
          <ac:chgData name="S.T Cheung" userId="e6d4975101a4666e" providerId="LiveId" clId="{D47A98F1-C72F-4806-ABF4-6377D022010F}" dt="2024-04-06T16:38:58.354" v="586" actId="167"/>
          <ac:grpSpMkLst>
            <pc:docMk/>
            <pc:sldMk cId="0" sldId="280"/>
            <ac:grpSpMk id="60" creationId="{4EE38DC8-CEC1-38AA-2FC9-7CD368ACB7FA}"/>
          </ac:grpSpMkLst>
        </pc:grpChg>
      </pc:sldChg>
      <pc:sldChg chg="addSp delSp modSp mod modNotesTx">
        <pc:chgData name="S.T Cheung" userId="e6d4975101a4666e" providerId="LiveId" clId="{D47A98F1-C72F-4806-ABF4-6377D022010F}" dt="2024-04-13T07:30:49.974" v="3736" actId="20577"/>
        <pc:sldMkLst>
          <pc:docMk/>
          <pc:sldMk cId="0" sldId="281"/>
        </pc:sldMkLst>
        <pc:spChg chg="mod">
          <ac:chgData name="S.T Cheung" userId="e6d4975101a4666e" providerId="LiveId" clId="{D47A98F1-C72F-4806-ABF4-6377D022010F}" dt="2024-04-10T16:43:47.541" v="887" actId="1076"/>
          <ac:spMkLst>
            <pc:docMk/>
            <pc:sldMk cId="0" sldId="281"/>
            <ac:spMk id="2" creationId="{00000000-0000-0000-0000-000000000000}"/>
          </ac:spMkLst>
        </pc:spChg>
        <pc:spChg chg="del">
          <ac:chgData name="S.T Cheung" userId="e6d4975101a4666e" providerId="LiveId" clId="{D47A98F1-C72F-4806-ABF4-6377D022010F}" dt="2024-04-07T15:31:17.146" v="719" actId="478"/>
          <ac:spMkLst>
            <pc:docMk/>
            <pc:sldMk cId="0" sldId="281"/>
            <ac:spMk id="3" creationId="{00000000-0000-0000-0000-000000000000}"/>
          </ac:spMkLst>
        </pc:spChg>
        <pc:spChg chg="del">
          <ac:chgData name="S.T Cheung" userId="e6d4975101a4666e" providerId="LiveId" clId="{D47A98F1-C72F-4806-ABF4-6377D022010F}" dt="2024-04-07T15:31:16.412" v="718" actId="478"/>
          <ac:spMkLst>
            <pc:docMk/>
            <pc:sldMk cId="0" sldId="281"/>
            <ac:spMk id="10" creationId="{00000000-0000-0000-0000-000000000000}"/>
          </ac:spMkLst>
        </pc:spChg>
        <pc:spChg chg="add del mod">
          <ac:chgData name="S.T Cheung" userId="e6d4975101a4666e" providerId="LiveId" clId="{D47A98F1-C72F-4806-ABF4-6377D022010F}" dt="2024-04-13T04:17:54.346" v="3239" actId="478"/>
          <ac:spMkLst>
            <pc:docMk/>
            <pc:sldMk cId="0" sldId="281"/>
            <ac:spMk id="10" creationId="{44E351E9-C518-33F6-4A48-D39CB9F20384}"/>
          </ac:spMkLst>
        </pc:spChg>
        <pc:spChg chg="mod">
          <ac:chgData name="S.T Cheung" userId="e6d4975101a4666e" providerId="LiveId" clId="{D47A98F1-C72F-4806-ABF4-6377D022010F}" dt="2024-04-13T04:17:41.900" v="3238" actId="108"/>
          <ac:spMkLst>
            <pc:docMk/>
            <pc:sldMk cId="0" sldId="281"/>
            <ac:spMk id="17" creationId="{00000000-0000-0000-0000-000000000000}"/>
          </ac:spMkLst>
        </pc:spChg>
        <pc:spChg chg="del">
          <ac:chgData name="S.T Cheung" userId="e6d4975101a4666e" providerId="LiveId" clId="{D47A98F1-C72F-4806-ABF4-6377D022010F}" dt="2024-04-07T15:31:20.792" v="721" actId="478"/>
          <ac:spMkLst>
            <pc:docMk/>
            <pc:sldMk cId="0" sldId="281"/>
            <ac:spMk id="19" creationId="{00000000-0000-0000-0000-000000000000}"/>
          </ac:spMkLst>
        </pc:spChg>
        <pc:spChg chg="del">
          <ac:chgData name="S.T Cheung" userId="e6d4975101a4666e" providerId="LiveId" clId="{D47A98F1-C72F-4806-ABF4-6377D022010F}" dt="2024-04-07T15:31:18.669" v="720" actId="478"/>
          <ac:spMkLst>
            <pc:docMk/>
            <pc:sldMk cId="0" sldId="281"/>
            <ac:spMk id="20" creationId="{00000000-0000-0000-0000-000000000000}"/>
          </ac:spMkLst>
        </pc:spChg>
        <pc:grpChg chg="del">
          <ac:chgData name="S.T Cheung" userId="e6d4975101a4666e" providerId="LiveId" clId="{D47A98F1-C72F-4806-ABF4-6377D022010F}" dt="2024-04-07T15:31:14.581" v="717" actId="478"/>
          <ac:grpSpMkLst>
            <pc:docMk/>
            <pc:sldMk cId="0" sldId="281"/>
            <ac:grpSpMk id="15" creationId="{00000000-0000-0000-0000-000000000000}"/>
          </ac:grpSpMkLst>
        </pc:grpChg>
      </pc:sldChg>
      <pc:sldChg chg="addSp delSp modSp add mod modNotesTx">
        <pc:chgData name="S.T Cheung" userId="e6d4975101a4666e" providerId="LiveId" clId="{D47A98F1-C72F-4806-ABF4-6377D022010F}" dt="2024-04-13T07:27:35.514" v="3733" actId="20577"/>
        <pc:sldMkLst>
          <pc:docMk/>
          <pc:sldMk cId="2133311189" sldId="283"/>
        </pc:sldMkLst>
        <pc:spChg chg="mod">
          <ac:chgData name="S.T Cheung" userId="e6d4975101a4666e" providerId="LiveId" clId="{D47A98F1-C72F-4806-ABF4-6377D022010F}" dt="2024-04-12T16:15:13.867" v="1984" actId="20577"/>
          <ac:spMkLst>
            <pc:docMk/>
            <pc:sldMk cId="2133311189" sldId="283"/>
            <ac:spMk id="31" creationId="{00000000-0000-0000-0000-000000000000}"/>
          </ac:spMkLst>
        </pc:spChg>
        <pc:spChg chg="mod">
          <ac:chgData name="S.T Cheung" userId="e6d4975101a4666e" providerId="LiveId" clId="{D47A98F1-C72F-4806-ABF4-6377D022010F}" dt="2024-04-12T16:48:09.082" v="2144" actId="20577"/>
          <ac:spMkLst>
            <pc:docMk/>
            <pc:sldMk cId="2133311189" sldId="283"/>
            <ac:spMk id="32" creationId="{00000000-0000-0000-0000-000000000000}"/>
          </ac:spMkLst>
        </pc:spChg>
        <pc:spChg chg="del mod">
          <ac:chgData name="S.T Cheung" userId="e6d4975101a4666e" providerId="LiveId" clId="{D47A98F1-C72F-4806-ABF4-6377D022010F}" dt="2024-04-13T06:54:43.397" v="3566" actId="478"/>
          <ac:spMkLst>
            <pc:docMk/>
            <pc:sldMk cId="2133311189" sldId="283"/>
            <ac:spMk id="33" creationId="{00000000-0000-0000-0000-000000000000}"/>
          </ac:spMkLst>
        </pc:spChg>
        <pc:spChg chg="mod">
          <ac:chgData name="S.T Cheung" userId="e6d4975101a4666e" providerId="LiveId" clId="{D47A98F1-C72F-4806-ABF4-6377D022010F}" dt="2024-04-12T16:51:51.100" v="2440" actId="6549"/>
          <ac:spMkLst>
            <pc:docMk/>
            <pc:sldMk cId="2133311189" sldId="283"/>
            <ac:spMk id="34" creationId="{00000000-0000-0000-0000-000000000000}"/>
          </ac:spMkLst>
        </pc:spChg>
        <pc:spChg chg="mod">
          <ac:chgData name="S.T Cheung" userId="e6d4975101a4666e" providerId="LiveId" clId="{D47A98F1-C72F-4806-ABF4-6377D022010F}" dt="2024-04-12T16:14:13.798" v="1948" actId="20577"/>
          <ac:spMkLst>
            <pc:docMk/>
            <pc:sldMk cId="2133311189" sldId="283"/>
            <ac:spMk id="36" creationId="{00000000-0000-0000-0000-000000000000}"/>
          </ac:spMkLst>
        </pc:spChg>
        <pc:spChg chg="add del mod">
          <ac:chgData name="S.T Cheung" userId="e6d4975101a4666e" providerId="LiveId" clId="{D47A98F1-C72F-4806-ABF4-6377D022010F}" dt="2024-04-12T16:14:39.434" v="1957" actId="20577"/>
          <ac:spMkLst>
            <pc:docMk/>
            <pc:sldMk cId="2133311189" sldId="283"/>
            <ac:spMk id="37" creationId="{00000000-0000-0000-0000-000000000000}"/>
          </ac:spMkLst>
        </pc:spChg>
        <pc:spChg chg="mod">
          <ac:chgData name="S.T Cheung" userId="e6d4975101a4666e" providerId="LiveId" clId="{D47A98F1-C72F-4806-ABF4-6377D022010F}" dt="2024-04-13T06:54:47.276" v="3567" actId="1076"/>
          <ac:spMkLst>
            <pc:docMk/>
            <pc:sldMk cId="2133311189" sldId="283"/>
            <ac:spMk id="38" creationId="{00000000-0000-0000-0000-000000000000}"/>
          </ac:spMkLst>
        </pc:spChg>
        <pc:spChg chg="mod">
          <ac:chgData name="S.T Cheung" userId="e6d4975101a4666e" providerId="LiveId" clId="{D47A98F1-C72F-4806-ABF4-6377D022010F}" dt="2024-04-12T16:47:44.777" v="2121" actId="20577"/>
          <ac:spMkLst>
            <pc:docMk/>
            <pc:sldMk cId="2133311189" sldId="283"/>
            <ac:spMk id="39" creationId="{00000000-0000-0000-0000-000000000000}"/>
          </ac:spMkLst>
        </pc:spChg>
        <pc:spChg chg="add del">
          <ac:chgData name="S.T Cheung" userId="e6d4975101a4666e" providerId="LiveId" clId="{D47A98F1-C72F-4806-ABF4-6377D022010F}" dt="2024-04-12T16:13:53.437" v="1937" actId="22"/>
          <ac:spMkLst>
            <pc:docMk/>
            <pc:sldMk cId="2133311189" sldId="283"/>
            <ac:spMk id="49" creationId="{CE52F795-FDC5-26BE-B9B8-C6823209C0BC}"/>
          </ac:spMkLst>
        </pc:spChg>
        <pc:spChg chg="add del">
          <ac:chgData name="S.T Cheung" userId="e6d4975101a4666e" providerId="LiveId" clId="{D47A98F1-C72F-4806-ABF4-6377D022010F}" dt="2024-04-12T16:14:45.641" v="1959" actId="22"/>
          <ac:spMkLst>
            <pc:docMk/>
            <pc:sldMk cId="2133311189" sldId="283"/>
            <ac:spMk id="51" creationId="{7F2BD137-CD12-9DBE-579E-F27F32C4858C}"/>
          </ac:spMkLst>
        </pc:spChg>
      </pc:sldChg>
      <pc:sldChg chg="new del">
        <pc:chgData name="S.T Cheung" userId="e6d4975101a4666e" providerId="LiveId" clId="{D47A98F1-C72F-4806-ABF4-6377D022010F}" dt="2024-04-07T17:31:10.909" v="767" actId="680"/>
        <pc:sldMkLst>
          <pc:docMk/>
          <pc:sldMk cId="2642016845" sldId="283"/>
        </pc:sldMkLst>
      </pc:sldChg>
      <pc:sldChg chg="new setBg">
        <pc:chgData name="S.T Cheung" userId="e6d4975101a4666e" providerId="LiveId" clId="{D47A98F1-C72F-4806-ABF4-6377D022010F}" dt="2024-04-13T12:47:22.059" v="3739"/>
        <pc:sldMkLst>
          <pc:docMk/>
          <pc:sldMk cId="2921653555" sldId="284"/>
        </pc:sldMkLst>
      </pc:sldChg>
    </pc:docChg>
  </pc:docChgLst>
  <pc:docChgLst>
    <pc:chgData name="S.T Cheung" userId="e6d4975101a4666e" providerId="LiveId" clId="{4AE62895-E1F2-4B9D-BE4A-0C986551DEFE}"/>
    <pc:docChg chg="modSld">
      <pc:chgData name="S.T Cheung" userId="e6d4975101a4666e" providerId="LiveId" clId="{4AE62895-E1F2-4B9D-BE4A-0C986551DEFE}" dt="2024-04-14T05:54:33.388" v="6" actId="20577"/>
      <pc:docMkLst>
        <pc:docMk/>
      </pc:docMkLst>
      <pc:sldChg chg="modNotesTx">
        <pc:chgData name="S.T Cheung" userId="e6d4975101a4666e" providerId="LiveId" clId="{4AE62895-E1F2-4B9D-BE4A-0C986551DEFE}" dt="2024-04-14T05:54:19.674" v="3" actId="20577"/>
        <pc:sldMkLst>
          <pc:docMk/>
          <pc:sldMk cId="0" sldId="261"/>
        </pc:sldMkLst>
      </pc:sldChg>
      <pc:sldChg chg="modNotesTx">
        <pc:chgData name="S.T Cheung" userId="e6d4975101a4666e" providerId="LiveId" clId="{4AE62895-E1F2-4B9D-BE4A-0C986551DEFE}" dt="2024-04-14T05:54:12.733" v="1" actId="20577"/>
        <pc:sldMkLst>
          <pc:docMk/>
          <pc:sldMk cId="0" sldId="262"/>
        </pc:sldMkLst>
      </pc:sldChg>
      <pc:sldChg chg="modNotesTx">
        <pc:chgData name="S.T Cheung" userId="e6d4975101a4666e" providerId="LiveId" clId="{4AE62895-E1F2-4B9D-BE4A-0C986551DEFE}" dt="2024-04-14T05:54:27.245" v="5" actId="20577"/>
        <pc:sldMkLst>
          <pc:docMk/>
          <pc:sldMk cId="0" sldId="263"/>
        </pc:sldMkLst>
      </pc:sldChg>
      <pc:sldChg chg="modNotesTx">
        <pc:chgData name="S.T Cheung" userId="e6d4975101a4666e" providerId="LiveId" clId="{4AE62895-E1F2-4B9D-BE4A-0C986551DEFE}" dt="2024-04-14T05:54:16.052" v="2" actId="20577"/>
        <pc:sldMkLst>
          <pc:docMk/>
          <pc:sldMk cId="3573715183" sldId="275"/>
        </pc:sldMkLst>
      </pc:sldChg>
      <pc:sldChg chg="modNotesTx">
        <pc:chgData name="S.T Cheung" userId="e6d4975101a4666e" providerId="LiveId" clId="{4AE62895-E1F2-4B9D-BE4A-0C986551DEFE}" dt="2024-04-14T05:54:23.806" v="4" actId="20577"/>
        <pc:sldMkLst>
          <pc:docMk/>
          <pc:sldMk cId="1447622857" sldId="276"/>
        </pc:sldMkLst>
      </pc:sldChg>
      <pc:sldChg chg="modNotesTx">
        <pc:chgData name="S.T Cheung" userId="e6d4975101a4666e" providerId="LiveId" clId="{4AE62895-E1F2-4B9D-BE4A-0C986551DEFE}" dt="2024-04-14T05:54:09.032" v="0" actId="20577"/>
        <pc:sldMkLst>
          <pc:docMk/>
          <pc:sldMk cId="0" sldId="281"/>
        </pc:sldMkLst>
      </pc:sldChg>
      <pc:sldChg chg="modNotesTx">
        <pc:chgData name="S.T Cheung" userId="e6d4975101a4666e" providerId="LiveId" clId="{4AE62895-E1F2-4B9D-BE4A-0C986551DEFE}" dt="2024-04-14T05:54:33.388" v="6" actId="20577"/>
        <pc:sldMkLst>
          <pc:docMk/>
          <pc:sldMk cId="2133311189" sldId="283"/>
        </pc:sldMkLst>
      </pc:sldChg>
    </pc:docChg>
  </pc:docChgLst>
  <pc:docChgLst>
    <pc:chgData name="S.T Cheung" userId="e6d4975101a4666e" providerId="LiveId" clId="{FB7054C7-FA4B-3A41-9691-DA74FF4CBC13}"/>
    <pc:docChg chg="undo custSel modSld">
      <pc:chgData name="S.T Cheung" userId="e6d4975101a4666e" providerId="LiveId" clId="{FB7054C7-FA4B-3A41-9691-DA74FF4CBC13}" dt="2024-04-08T17:20:19.623" v="48" actId="478"/>
      <pc:docMkLst>
        <pc:docMk/>
      </pc:docMkLst>
      <pc:sldChg chg="delSp">
        <pc:chgData name="S.T Cheung" userId="e6d4975101a4666e" providerId="LiveId" clId="{FB7054C7-FA4B-3A41-9691-DA74FF4CBC13}" dt="2024-04-08T17:20:19.623" v="48" actId="478"/>
        <pc:sldMkLst>
          <pc:docMk/>
          <pc:sldMk cId="0" sldId="267"/>
        </pc:sldMkLst>
        <pc:spChg chg="del">
          <ac:chgData name="S.T Cheung" userId="e6d4975101a4666e" providerId="LiveId" clId="{FB7054C7-FA4B-3A41-9691-DA74FF4CBC13}" dt="2024-04-08T17:20:19.623" v="48" actId="478"/>
          <ac:spMkLst>
            <pc:docMk/>
            <pc:sldMk cId="0" sldId="267"/>
            <ac:spMk id="27" creationId="{00000000-0000-0000-0000-000000000000}"/>
          </ac:spMkLst>
        </pc:spChg>
      </pc:sldChg>
      <pc:sldChg chg="modNotesTx">
        <pc:chgData name="S.T Cheung" userId="e6d4975101a4666e" providerId="LiveId" clId="{FB7054C7-FA4B-3A41-9691-DA74FF4CBC13}" dt="2024-04-08T17:13:08.612" v="47" actId="20577"/>
        <pc:sldMkLst>
          <pc:docMk/>
          <pc:sldMk cId="1447622857" sldId="276"/>
        </pc:sldMkLst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d.docs.live.net/e6d4975101a4666e/Documents/MBA/C%5e0SM/Assignment/Ocean%20Park/Data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https://d.docs.live.net/e6d4975101a4666e/Documents/MBA/C%5e0SM/Assignment/Ocean%20Park/Data.xlsx" TargetMode="External"/><Relationship Id="rId2" Type="http://schemas.microsoft.com/office/2011/relationships/chartColorStyle" Target="colors2.xml"/><Relationship Id="rId1" Type="http://schemas.microsoft.com/office/2011/relationships/chartStyle" Target="style2.xml"/><Relationship Id="rId4" Type="http://schemas.openxmlformats.org/officeDocument/2006/relationships/chartUserShapes" Target="../drawings/drawing1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https://d.docs.live.net/e6d4975101a4666e/Documents/MBA/C%5e0SM/Assignment/Ocean%20Park/Data.xlsx" TargetMode="External"/><Relationship Id="rId2" Type="http://schemas.microsoft.com/office/2011/relationships/chartColorStyle" Target="colors3.xml"/><Relationship Id="rId1" Type="http://schemas.microsoft.com/office/2011/relationships/chartStyle" Target="style3.xml"/><Relationship Id="rId4" Type="http://schemas.openxmlformats.org/officeDocument/2006/relationships/chartUserShapes" Target="../drawings/drawing2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https://d.docs.live.net/e6d4975101a4666e/Documents/MBA/C%5e0SM/Assignment/Ocean%20Park/Data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2575931152588715"/>
          <c:y val="0.16800878833260635"/>
          <c:w val="0.8361454408562532"/>
          <c:h val="0.6405462908679694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[Data.xlsx]Attendance!$B$1</c:f>
              <c:strCache>
                <c:ptCount val="1"/>
                <c:pt idx="0">
                  <c:v>Attendance (in million)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[Data.xlsx]Attendance!$A$2:$A$11</c:f>
              <c:numCache>
                <c:formatCode>General</c:formatCode>
                <c:ptCount val="10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</c:numCache>
            </c:numRef>
          </c:cat>
          <c:val>
            <c:numRef>
              <c:f>[Data.xlsx]Attendance!$B$2:$B$11</c:f>
              <c:numCache>
                <c:formatCode>General</c:formatCode>
                <c:ptCount val="10"/>
                <c:pt idx="0">
                  <c:v>7.6</c:v>
                </c:pt>
                <c:pt idx="1">
                  <c:v>7.4</c:v>
                </c:pt>
                <c:pt idx="2">
                  <c:v>6</c:v>
                </c:pt>
                <c:pt idx="3">
                  <c:v>5.8</c:v>
                </c:pt>
                <c:pt idx="4">
                  <c:v>5.8</c:v>
                </c:pt>
                <c:pt idx="5">
                  <c:v>5.7</c:v>
                </c:pt>
                <c:pt idx="6">
                  <c:v>2.2000000000000002</c:v>
                </c:pt>
                <c:pt idx="7">
                  <c:v>1.4</c:v>
                </c:pt>
                <c:pt idx="8">
                  <c:v>1.6</c:v>
                </c:pt>
                <c:pt idx="9">
                  <c:v>2.4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F5E-4673-8516-BAB08213F2F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278157071"/>
        <c:axId val="1278128751"/>
      </c:barChart>
      <c:catAx>
        <c:axId val="1278157071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8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HK" sz="1800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8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78128751"/>
        <c:crosses val="autoZero"/>
        <c:auto val="1"/>
        <c:lblAlgn val="ctr"/>
        <c:lblOffset val="100"/>
        <c:noMultiLvlLbl val="0"/>
      </c:catAx>
      <c:valAx>
        <c:axId val="127812875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6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HK" sz="1600"/>
                  <a:t>Attendnace (in million)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6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78157071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2575931152588715"/>
          <c:y val="0.16800878833260635"/>
          <c:w val="0.8361454408562532"/>
          <c:h val="0.6405462908679694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[Data.xlsx]Attendance!$B$1</c:f>
              <c:strCache>
                <c:ptCount val="1"/>
                <c:pt idx="0">
                  <c:v>Attendance (in million)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[Data.xlsx]Attendance!$A$2:$A$11</c:f>
              <c:numCache>
                <c:formatCode>General</c:formatCode>
                <c:ptCount val="10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</c:numCache>
            </c:numRef>
          </c:cat>
          <c:val>
            <c:numRef>
              <c:f>[Data.xlsx]Attendance!$B$2:$B$11</c:f>
              <c:numCache>
                <c:formatCode>General</c:formatCode>
                <c:ptCount val="10"/>
                <c:pt idx="0">
                  <c:v>7.6</c:v>
                </c:pt>
                <c:pt idx="1">
                  <c:v>7.4</c:v>
                </c:pt>
                <c:pt idx="2">
                  <c:v>6</c:v>
                </c:pt>
                <c:pt idx="3">
                  <c:v>5.8</c:v>
                </c:pt>
                <c:pt idx="4">
                  <c:v>5.8</c:v>
                </c:pt>
                <c:pt idx="5">
                  <c:v>5.7</c:v>
                </c:pt>
                <c:pt idx="6">
                  <c:v>2.2000000000000002</c:v>
                </c:pt>
                <c:pt idx="7">
                  <c:v>1.4</c:v>
                </c:pt>
                <c:pt idx="8">
                  <c:v>1.6</c:v>
                </c:pt>
                <c:pt idx="9">
                  <c:v>2.4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F5E-4673-8516-BAB08213F2F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278157071"/>
        <c:axId val="1278128751"/>
      </c:barChart>
      <c:catAx>
        <c:axId val="1278157071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8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HK" sz="1800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8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78128751"/>
        <c:crosses val="autoZero"/>
        <c:auto val="1"/>
        <c:lblAlgn val="ctr"/>
        <c:lblOffset val="100"/>
        <c:noMultiLvlLbl val="0"/>
      </c:catAx>
      <c:valAx>
        <c:axId val="127812875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6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HK" sz="1600"/>
                  <a:t>Attendnace (in million)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6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78157071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2575931152588715"/>
          <c:y val="0.16800878833260635"/>
          <c:w val="0.8361454408562532"/>
          <c:h val="0.6405462908679694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[Data.xlsx]Attendance!$B$1</c:f>
              <c:strCache>
                <c:ptCount val="1"/>
                <c:pt idx="0">
                  <c:v>Attendance (in million)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[Data.xlsx]Attendance!$A$2:$A$11</c:f>
              <c:numCache>
                <c:formatCode>General</c:formatCode>
                <c:ptCount val="10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</c:numCache>
            </c:numRef>
          </c:cat>
          <c:val>
            <c:numRef>
              <c:f>[Data.xlsx]Attendance!$B$2:$B$11</c:f>
              <c:numCache>
                <c:formatCode>General</c:formatCode>
                <c:ptCount val="10"/>
                <c:pt idx="0">
                  <c:v>7.6</c:v>
                </c:pt>
                <c:pt idx="1">
                  <c:v>7.4</c:v>
                </c:pt>
                <c:pt idx="2">
                  <c:v>6</c:v>
                </c:pt>
                <c:pt idx="3">
                  <c:v>5.8</c:v>
                </c:pt>
                <c:pt idx="4">
                  <c:v>5.8</c:v>
                </c:pt>
                <c:pt idx="5">
                  <c:v>5.7</c:v>
                </c:pt>
                <c:pt idx="6">
                  <c:v>2.2000000000000002</c:v>
                </c:pt>
                <c:pt idx="7">
                  <c:v>1.4</c:v>
                </c:pt>
                <c:pt idx="8">
                  <c:v>1.6</c:v>
                </c:pt>
                <c:pt idx="9">
                  <c:v>2.4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F5E-4673-8516-BAB08213F2F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278157071"/>
        <c:axId val="1278128751"/>
      </c:barChart>
      <c:catAx>
        <c:axId val="1278157071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8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HK" sz="1800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8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78128751"/>
        <c:crosses val="autoZero"/>
        <c:auto val="1"/>
        <c:lblAlgn val="ctr"/>
        <c:lblOffset val="100"/>
        <c:noMultiLvlLbl val="0"/>
      </c:catAx>
      <c:valAx>
        <c:axId val="127812875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6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HK" sz="1600"/>
                  <a:t>Attendnace (in million)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6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78157071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1" i="0" u="none" strike="noStrike" kern="1200" cap="none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HK"/>
              <a:t>Revenue of Ocean Park (in million) </a:t>
            </a:r>
          </a:p>
          <a:p>
            <a:pPr>
              <a:defRPr/>
            </a:pPr>
            <a:r>
              <a:rPr lang="en-HK"/>
              <a:t>from 2014 to 2023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1" i="0" u="none" strike="noStrike" kern="1200" cap="none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'[Data.xlsx]Revenue vs Expenses'!$B$1</c:f>
              <c:strCache>
                <c:ptCount val="1"/>
                <c:pt idx="0">
                  <c:v>Revenue (in million)</c:v>
                </c:pt>
              </c:strCache>
            </c:strRef>
          </c:tx>
          <c:spPr>
            <a:ln w="22225" cap="rnd">
              <a:solidFill>
                <a:schemeClr val="accent1"/>
              </a:solidFill>
            </a:ln>
            <a:effectLst>
              <a:glow rad="139700">
                <a:schemeClr val="accent1">
                  <a:satMod val="175000"/>
                  <a:alpha val="14000"/>
                </a:schemeClr>
              </a:glow>
            </a:effectLst>
          </c:spPr>
          <c:marker>
            <c:symbol val="circle"/>
            <c:size val="3"/>
            <c:spPr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  <a:effectLst>
                <a:glow rad="63500">
                  <a:schemeClr val="accent1">
                    <a:satMod val="175000"/>
                    <a:alpha val="25000"/>
                  </a:schemeClr>
                </a:glow>
              </a:effectLst>
            </c:spPr>
          </c:marker>
          <c:xVal>
            <c:numRef>
              <c:f>'[Data.xlsx]Revenue vs Expenses'!$A$2:$A$11</c:f>
              <c:numCache>
                <c:formatCode>General</c:formatCode>
                <c:ptCount val="10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  <c:pt idx="6">
                  <c:v>2020</c:v>
                </c:pt>
                <c:pt idx="7">
                  <c:v>2021</c:v>
                </c:pt>
                <c:pt idx="8">
                  <c:v>2022</c:v>
                </c:pt>
                <c:pt idx="9">
                  <c:v>2023</c:v>
                </c:pt>
              </c:numCache>
            </c:numRef>
          </c:xVal>
          <c:yVal>
            <c:numRef>
              <c:f>'[Data.xlsx]Revenue vs Expenses'!$B$2:$B$11</c:f>
              <c:numCache>
                <c:formatCode>General</c:formatCode>
                <c:ptCount val="10"/>
                <c:pt idx="0">
                  <c:v>1968.6</c:v>
                </c:pt>
                <c:pt idx="1">
                  <c:v>1968</c:v>
                </c:pt>
                <c:pt idx="2">
                  <c:v>1614.8</c:v>
                </c:pt>
                <c:pt idx="3">
                  <c:v>1619.8</c:v>
                </c:pt>
                <c:pt idx="4">
                  <c:v>1686.2</c:v>
                </c:pt>
                <c:pt idx="5">
                  <c:v>1734.9</c:v>
                </c:pt>
                <c:pt idx="6">
                  <c:v>717.1</c:v>
                </c:pt>
                <c:pt idx="7">
                  <c:v>393.6</c:v>
                </c:pt>
                <c:pt idx="8">
                  <c:v>545.1</c:v>
                </c:pt>
                <c:pt idx="9">
                  <c:v>839.1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2E02-4794-BEBA-2729D62B731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75816000"/>
        <c:axId val="675824640"/>
      </c:scatterChart>
      <c:valAx>
        <c:axId val="675816000"/>
        <c:scaling>
          <c:orientation val="minMax"/>
          <c:max val="2023"/>
          <c:min val="2014"/>
        </c:scaling>
        <c:delete val="0"/>
        <c:axPos val="b"/>
        <c:majorGridlines>
          <c:spPr>
            <a:ln w="9525" cap="flat" cmpd="sng" algn="ctr">
              <a:solidFill>
                <a:schemeClr val="dk1">
                  <a:lumMod val="65000"/>
                  <a:lumOff val="35000"/>
                  <a:alpha val="7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lt1">
                <a:lumMod val="50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75824640"/>
        <c:crosses val="autoZero"/>
        <c:crossBetween val="midCat"/>
      </c:valAx>
      <c:valAx>
        <c:axId val="6758246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dk1">
                  <a:lumMod val="65000"/>
                  <a:lumOff val="35000"/>
                  <a:alpha val="7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lt1">
                <a:lumMod val="50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758160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dk1">
        <a:lumMod val="75000"/>
        <a:lumOff val="25000"/>
      </a:schemeClr>
    </a:soli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45">
  <cs:axisTitle>
    <cs:lnRef idx="0"/>
    <cs:fillRef idx="0"/>
    <cs:effectRef idx="0"/>
    <cs:fontRef idx="minor">
      <a:schemeClr val="lt1">
        <a:lumMod val="75000"/>
      </a:schemeClr>
    </cs:fontRef>
    <cs:defRPr sz="1197" b="1" kern="1200"/>
  </cs:axisTitle>
  <cs:categoryAxis>
    <cs:lnRef idx="0"/>
    <cs:fillRef idx="0"/>
    <cs:effectRef idx="0"/>
    <cs:fontRef idx="minor">
      <a:schemeClr val="lt1">
        <a:lumMod val="75000"/>
      </a:schemeClr>
    </cs:fontRef>
    <cs:defRPr sz="1197" kern="1200"/>
  </cs:categoryAxis>
  <cs:chartArea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>
        <a:lumMod val="75000"/>
      </a:schemeClr>
    </cs:fontRef>
    <cs:defRPr sz="1197" kern="1200"/>
  </cs:dataLabel>
  <cs:dataLabelCallout>
    <cs:lnRef idx="0"/>
    <cs:fillRef idx="0"/>
    <cs:effectRef idx="0"/>
    <cs:fontRef idx="minor">
      <a:schemeClr val="lt1">
        <a:lumMod val="15000"/>
        <a:lumOff val="85000"/>
      </a:schemeClr>
    </cs:fontRef>
    <cs:spPr>
      <a:solidFill>
        <a:schemeClr val="dk1">
          <a:lumMod val="65000"/>
          <a:lumOff val="35000"/>
        </a:schemeClr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/>
    <cs:effectRef idx="0">
      <cs:styleClr val="auto"/>
    </cs:effectRef>
    <cs:fontRef idx="minor">
      <a:schemeClr val="dk1"/>
    </cs:fontRef>
    <cs:spPr>
      <a:ln w="9525" cap="flat" cmpd="sng" algn="ctr">
        <a:solidFill>
          <a:schemeClr val="phClr"/>
        </a:solidFill>
        <a:miter lim="800000"/>
      </a:ln>
      <a:effectLst>
        <a:glow rad="63500">
          <a:schemeClr val="phClr">
            <a:satMod val="175000"/>
            <a:alpha val="25000"/>
          </a:schemeClr>
        </a:glow>
      </a:effectLst>
    </cs:spPr>
  </cs:dataPoint>
  <cs:dataPoint3D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ln w="9525" cap="flat" cmpd="sng" algn="ctr">
        <a:solidFill>
          <a:schemeClr val="phClr"/>
        </a:solidFill>
        <a:miter lim="800000"/>
      </a:ln>
      <a:effectLst>
        <a:glow rad="63500">
          <a:schemeClr val="phClr">
            <a:satMod val="175000"/>
            <a:alpha val="25000"/>
          </a:schemeClr>
        </a:glow>
      </a:effectLst>
    </cs:spPr>
  </cs:dataPoint3D>
  <cs:dataPointLine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ln w="22225" cap="rnd">
        <a:solidFill>
          <a:schemeClr val="phClr"/>
        </a:solidFill>
      </a:ln>
      <a:effectLst>
        <a:glow rad="139700">
          <a:schemeClr val="phClr">
            <a:satMod val="175000"/>
            <a:alpha val="14000"/>
          </a:schemeClr>
        </a:glow>
      </a:effectLst>
    </cs:spPr>
  </cs:dataPointLine>
  <cs:dataPointMarker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solidFill>
        <a:schemeClr val="phClr">
          <a:lumMod val="60000"/>
          <a:lumOff val="40000"/>
        </a:schemeClr>
      </a:solidFill>
      <a:effectLst>
        <a:glow rad="63500">
          <a:schemeClr val="phClr">
            <a:satMod val="175000"/>
            <a:alpha val="25000"/>
          </a:schemeClr>
        </a:glow>
      </a:effectLst>
    </cs:spPr>
  </cs:dataPointMarker>
  <cs:dataPointMarkerLayout symbol="circle" size="3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75000"/>
      </a:schemeClr>
    </cs:fontRef>
    <cs:spPr>
      <a:ln w="9525">
        <a:solidFill>
          <a:schemeClr val="dk1">
            <a:lumMod val="50000"/>
            <a:lumOff val="50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7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dk1">
            <a:lumMod val="65000"/>
            <a:lumOff val="35000"/>
            <a:alpha val="7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dk1">
            <a:lumMod val="65000"/>
            <a:lumOff val="35000"/>
            <a:alpha val="2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leaderLine>
  <cs:legend>
    <cs:lnRef idx="0"/>
    <cs:fillRef idx="0"/>
    <cs:effectRef idx="0"/>
    <cs:fontRef idx="minor">
      <a:schemeClr val="lt1">
        <a:lumMod val="75000"/>
      </a:schemeClr>
    </cs:fontRef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lt1">
        <a:lumMod val="7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85000"/>
      </a:schemeClr>
    </cs:fontRef>
    <cs:defRPr sz="1862" b="1" kern="1200" cap="none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25400" cap="rnd">
        <a:solidFill>
          <a:schemeClr val="phClr">
            <a:alpha val="50000"/>
          </a:schemeClr>
        </a:solidFill>
      </a:ln>
    </cs:spPr>
  </cs:trendline>
  <cs:trendlineLabel>
    <cs:lnRef idx="0"/>
    <cs:fillRef idx="0"/>
    <cs:effectRef idx="0"/>
    <cs:fontRef idx="minor">
      <a:schemeClr val="lt1">
        <a:lumMod val="7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85000"/>
        </a:schemeClr>
      </a:solidFill>
      <a:ln w="9525">
        <a:solidFill>
          <a:schemeClr val="dk1">
            <a:lumMod val="50000"/>
          </a:schemeClr>
        </a:solidFill>
        <a:round/>
      </a:ln>
    </cs:spPr>
  </cs:upBar>
  <cs:valueAxis>
    <cs:lnRef idx="0"/>
    <cs:fillRef idx="0"/>
    <cs:effectRef idx="0"/>
    <cs:fontRef idx="minor">
      <a:schemeClr val="lt1">
        <a:lumMod val="75000"/>
      </a:schemeClr>
    </cs:fontRef>
    <cs:spPr>
      <a:ln w="9525" cap="flat" cmpd="sng" algn="ctr">
        <a:solidFill>
          <a:schemeClr val="lt1">
            <a:lumMod val="50000"/>
          </a:schemeClr>
        </a:solidFill>
        <a:round/>
      </a:ln>
    </cs:spPr>
    <cs:defRPr sz="1197" kern="1200"/>
    <cs:bodyPr/>
  </cs:valueAxis>
  <cs:wall>
    <cs:lnRef idx="0"/>
    <cs:fillRef idx="0"/>
    <cs:effectRef idx="0"/>
    <cs:fontRef idx="minor">
      <a:schemeClr val="dk1"/>
    </cs:fontRef>
  </cs:wall>
</cs:chartStyl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0.25088</cdr:x>
      <cdr:y>0.15155</cdr:y>
    </cdr:from>
    <cdr:to>
      <cdr:x>0.54631</cdr:x>
      <cdr:y>0.27882</cdr:y>
    </cdr:to>
    <cdr:cxnSp macro="">
      <cdr:nvCxnSpPr>
        <cdr:cNvPr id="3" name="Straight Arrow Connector 2">
          <a:extLst xmlns:a="http://schemas.openxmlformats.org/drawingml/2006/main">
            <a:ext uri="{FF2B5EF4-FFF2-40B4-BE49-F238E27FC236}">
              <a16:creationId xmlns:a16="http://schemas.microsoft.com/office/drawing/2014/main" id="{70B3955D-B587-A651-E1DE-AB75991B51E8}"/>
            </a:ext>
          </a:extLst>
        </cdr:cNvPr>
        <cdr:cNvCxnSpPr/>
      </cdr:nvCxnSpPr>
      <cdr:spPr>
        <a:xfrm xmlns:a="http://schemas.openxmlformats.org/drawingml/2006/main">
          <a:off x="1811911" y="816640"/>
          <a:ext cx="2133600" cy="685800"/>
        </a:xfrm>
        <a:prstGeom xmlns:a="http://schemas.openxmlformats.org/drawingml/2006/main" prst="straightConnector1">
          <a:avLst/>
        </a:prstGeom>
        <a:ln xmlns:a="http://schemas.openxmlformats.org/drawingml/2006/main" w="38100">
          <a:solidFill>
            <a:srgbClr val="FF0000"/>
          </a:solidFill>
          <a:tailEnd type="triangle"/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0.77305</cdr:x>
      <cdr:y>0.3345</cdr:y>
    </cdr:from>
    <cdr:to>
      <cdr:x>0.94979</cdr:x>
      <cdr:y>0.67141</cdr:y>
    </cdr:to>
    <cdr:cxnSp macro="">
      <cdr:nvCxnSpPr>
        <cdr:cNvPr id="3" name="Straight Arrow Connector 2">
          <a:extLst xmlns:a="http://schemas.openxmlformats.org/drawingml/2006/main">
            <a:ext uri="{FF2B5EF4-FFF2-40B4-BE49-F238E27FC236}">
              <a16:creationId xmlns:a16="http://schemas.microsoft.com/office/drawing/2014/main" id="{70B3955D-B587-A651-E1DE-AB75991B51E8}"/>
            </a:ext>
          </a:extLst>
        </cdr:cNvPr>
        <cdr:cNvCxnSpPr/>
      </cdr:nvCxnSpPr>
      <cdr:spPr>
        <a:xfrm xmlns:a="http://schemas.openxmlformats.org/drawingml/2006/main" flipV="1">
          <a:off x="5583045" y="1802503"/>
          <a:ext cx="1276464" cy="1815497"/>
        </a:xfrm>
        <a:prstGeom xmlns:a="http://schemas.openxmlformats.org/drawingml/2006/main" prst="straightConnector1">
          <a:avLst/>
        </a:prstGeom>
        <a:ln xmlns:a="http://schemas.openxmlformats.org/drawingml/2006/main" w="38100">
          <a:solidFill>
            <a:srgbClr val="FF0000"/>
          </a:solidFill>
          <a:tailEnd type="triangle"/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HK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CB0EE3-A924-4D27-9C30-A325546E6B11}" type="datetimeFigureOut">
              <a:rPr lang="en-HK" smtClean="0"/>
              <a:t>14/4/2024</a:t>
            </a:fld>
            <a:endParaRPr lang="en-HK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HK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H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995FA9-C354-450D-AC09-53504407EF17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590169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95FA9-C354-450D-AC09-53504407EF17}" type="slidenum">
              <a:rPr lang="en-HK" smtClean="0"/>
              <a:t>2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478835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H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95FA9-C354-450D-AC09-53504407EF17}" type="slidenum">
              <a:rPr lang="en-HK" smtClean="0"/>
              <a:t>4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097051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95FA9-C354-450D-AC09-53504407EF17}" type="slidenum">
              <a:rPr lang="en-HK" smtClean="0"/>
              <a:t>6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9227476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H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95FA9-C354-450D-AC09-53504407EF17}" type="slidenum">
              <a:rPr lang="en-HK" smtClean="0"/>
              <a:t>7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1811988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H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95FA9-C354-450D-AC09-53504407EF17}" type="slidenum">
              <a:rPr lang="en-HK" smtClean="0"/>
              <a:t>8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6156020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H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95FA9-C354-450D-AC09-53504407EF17}" type="slidenum">
              <a:rPr lang="en-HK" smtClean="0"/>
              <a:t>9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6583781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H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95FA9-C354-450D-AC09-53504407EF17}" type="slidenum">
              <a:rPr lang="en-HK" smtClean="0"/>
              <a:t>10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0870477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95FA9-C354-450D-AC09-53504407EF17}" type="slidenum">
              <a:rPr lang="en-HK" smtClean="0"/>
              <a:t>14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1786393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95FA9-C354-450D-AC09-53504407EF17}" type="slidenum">
              <a:rPr lang="en-HK" smtClean="0"/>
              <a:t>17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5507547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17" Type="http://schemas.openxmlformats.org/officeDocument/2006/relationships/image" Target="../media/image21.jp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20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5" Type="http://schemas.openxmlformats.org/officeDocument/2006/relationships/image" Target="../media/image1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Relationship Id="rId14" Type="http://schemas.openxmlformats.org/officeDocument/2006/relationships/image" Target="../media/image18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6.svg"/><Relationship Id="rId7" Type="http://schemas.openxmlformats.org/officeDocument/2006/relationships/image" Target="../media/image8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20.svg"/><Relationship Id="rId5" Type="http://schemas.openxmlformats.org/officeDocument/2006/relationships/image" Target="../media/image10.svg"/><Relationship Id="rId10" Type="http://schemas.openxmlformats.org/officeDocument/2006/relationships/image" Target="../media/image19.png"/><Relationship Id="rId4" Type="http://schemas.openxmlformats.org/officeDocument/2006/relationships/image" Target="../media/image9.png"/><Relationship Id="rId9" Type="http://schemas.openxmlformats.org/officeDocument/2006/relationships/image" Target="../media/image18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Relationship Id="rId5" Type="http://schemas.openxmlformats.org/officeDocument/2006/relationships/chart" Target="../charts/chart1.xml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hyperlink" Target="https://www.flickr.com/photos/jdg32373/26036683107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hyperlink" Target="https://www.flickr.com/photos/jdg32373/26036683107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svg"/><Relationship Id="rId7" Type="http://schemas.openxmlformats.org/officeDocument/2006/relationships/image" Target="../media/image34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11" Type="http://schemas.openxmlformats.org/officeDocument/2006/relationships/image" Target="../media/image38.svg"/><Relationship Id="rId5" Type="http://schemas.openxmlformats.org/officeDocument/2006/relationships/image" Target="../media/image32.svg"/><Relationship Id="rId10" Type="http://schemas.openxmlformats.org/officeDocument/2006/relationships/image" Target="../media/image37.png"/><Relationship Id="rId4" Type="http://schemas.openxmlformats.org/officeDocument/2006/relationships/image" Target="../media/image31.png"/><Relationship Id="rId9" Type="http://schemas.openxmlformats.org/officeDocument/2006/relationships/image" Target="../media/image36.sv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47.png"/><Relationship Id="rId18" Type="http://schemas.openxmlformats.org/officeDocument/2006/relationships/image" Target="../media/image52.svg"/><Relationship Id="rId26" Type="http://schemas.openxmlformats.org/officeDocument/2006/relationships/image" Target="../media/image60.svg"/><Relationship Id="rId3" Type="http://schemas.openxmlformats.org/officeDocument/2006/relationships/image" Target="../media/image39.png"/><Relationship Id="rId21" Type="http://schemas.openxmlformats.org/officeDocument/2006/relationships/image" Target="../media/image55.png"/><Relationship Id="rId7" Type="http://schemas.openxmlformats.org/officeDocument/2006/relationships/image" Target="../media/image17.png"/><Relationship Id="rId12" Type="http://schemas.openxmlformats.org/officeDocument/2006/relationships/image" Target="../media/image46.svg"/><Relationship Id="rId17" Type="http://schemas.openxmlformats.org/officeDocument/2006/relationships/image" Target="../media/image51.png"/><Relationship Id="rId25" Type="http://schemas.openxmlformats.org/officeDocument/2006/relationships/image" Target="../media/image59.png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50.svg"/><Relationship Id="rId20" Type="http://schemas.openxmlformats.org/officeDocument/2006/relationships/image" Target="../media/image54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svg"/><Relationship Id="rId11" Type="http://schemas.openxmlformats.org/officeDocument/2006/relationships/image" Target="../media/image45.png"/><Relationship Id="rId24" Type="http://schemas.openxmlformats.org/officeDocument/2006/relationships/image" Target="../media/image58.svg"/><Relationship Id="rId5" Type="http://schemas.openxmlformats.org/officeDocument/2006/relationships/image" Target="../media/image41.png"/><Relationship Id="rId15" Type="http://schemas.openxmlformats.org/officeDocument/2006/relationships/image" Target="../media/image49.png"/><Relationship Id="rId23" Type="http://schemas.openxmlformats.org/officeDocument/2006/relationships/image" Target="../media/image57.png"/><Relationship Id="rId10" Type="http://schemas.openxmlformats.org/officeDocument/2006/relationships/image" Target="../media/image44.svg"/><Relationship Id="rId19" Type="http://schemas.openxmlformats.org/officeDocument/2006/relationships/image" Target="../media/image53.png"/><Relationship Id="rId4" Type="http://schemas.openxmlformats.org/officeDocument/2006/relationships/image" Target="../media/image40.svg"/><Relationship Id="rId9" Type="http://schemas.openxmlformats.org/officeDocument/2006/relationships/image" Target="../media/image43.png"/><Relationship Id="rId14" Type="http://schemas.openxmlformats.org/officeDocument/2006/relationships/image" Target="../media/image48.svg"/><Relationship Id="rId22" Type="http://schemas.openxmlformats.org/officeDocument/2006/relationships/image" Target="../media/image56.sv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PatTwydseSM" TargetMode="External"/><Relationship Id="rId3" Type="http://schemas.openxmlformats.org/officeDocument/2006/relationships/hyperlink" Target="https://www.oceanpark.com.hk/en/corporate-information/General-facts" TargetMode="External"/><Relationship Id="rId7" Type="http://schemas.openxmlformats.org/officeDocument/2006/relationships/hyperlink" Target="https://www.scmp.com/comment/letters/article/3109317/hong-kong-ocean-parks-future-lies-eco-tourism-and-greater-bay-area?campaign=3109317&amp;module=perpetual_scroll_0&amp;pgtype=article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news.cgtn.com/news/3d3d414f7849544d31457a6333566d54/share_p.html" TargetMode="External"/><Relationship Id="rId5" Type="http://schemas.openxmlformats.org/officeDocument/2006/relationships/hyperlink" Target="https://www.bloomberg.com/news/articles/2022-02-02/gen-z-millennial-shoppers-more-green-minded-in-china-india-than-uk-us?embedded-checkout=true" TargetMode="External"/><Relationship Id="rId4" Type="http://schemas.openxmlformats.org/officeDocument/2006/relationships/hyperlink" Target="https://www.elegislation.gov.hk/hk/cap388?xpid=ID_1438403139357_001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PatTwydseSM?start=53&amp;feature=oembed" TargetMode="External"/><Relationship Id="rId4" Type="http://schemas.openxmlformats.org/officeDocument/2006/relationships/image" Target="../media/image6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41DA9549-CD23-6840-EC90-CA8530185D2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46322696"/>
              </p:ext>
            </p:extLst>
          </p:nvPr>
        </p:nvGraphicFramePr>
        <p:xfrm>
          <a:off x="5268912" y="128789"/>
          <a:ext cx="7750175" cy="1002942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2" imgW="3331029" imgH="4310743" progId="Acrobat.Document.DC">
                  <p:embed/>
                </p:oleObj>
              </mc:Choice>
              <mc:Fallback>
                <p:oleObj name="Acrobat Document" r:id="rId2" imgW="3331029" imgH="4310743" progId="Acrobat.Document.DC">
                  <p:embed/>
                  <p:pic>
                    <p:nvPicPr>
                      <p:cNvPr id="2" name="Object 1">
                        <a:extLst>
                          <a:ext uri="{FF2B5EF4-FFF2-40B4-BE49-F238E27FC236}">
                            <a16:creationId xmlns:a16="http://schemas.microsoft.com/office/drawing/2014/main" id="{41DA9549-CD23-6840-EC90-CA8530185D2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268912" y="128789"/>
                        <a:ext cx="7750175" cy="1002942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763993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 rot="-1801313">
            <a:off x="7944412" y="2305957"/>
            <a:ext cx="1603602" cy="9552208"/>
            <a:chOff x="0" y="0"/>
            <a:chExt cx="422348" cy="251580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22348" cy="2515808"/>
            </a:xfrm>
            <a:custGeom>
              <a:avLst/>
              <a:gdLst/>
              <a:ahLst/>
              <a:cxnLst/>
              <a:rect l="l" t="t" r="r" b="b"/>
              <a:pathLst>
                <a:path w="422348" h="2515808">
                  <a:moveTo>
                    <a:pt x="0" y="0"/>
                  </a:moveTo>
                  <a:lnTo>
                    <a:pt x="422348" y="0"/>
                  </a:lnTo>
                  <a:lnTo>
                    <a:pt x="422348" y="2515808"/>
                  </a:lnTo>
                  <a:lnTo>
                    <a:pt x="0" y="2515808"/>
                  </a:lnTo>
                  <a:close/>
                </a:path>
              </a:pathLst>
            </a:custGeom>
            <a:solidFill>
              <a:srgbClr val="FFBC00"/>
            </a:solidFill>
          </p:spPr>
          <p:txBody>
            <a:bodyPr/>
            <a:lstStyle/>
            <a:p>
              <a:endParaRPr lang="en-HK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422348" cy="2572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 rot="-1801313">
            <a:off x="16945529" y="-2609268"/>
            <a:ext cx="1603602" cy="5817991"/>
            <a:chOff x="0" y="0"/>
            <a:chExt cx="422348" cy="153231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22348" cy="1532310"/>
            </a:xfrm>
            <a:custGeom>
              <a:avLst/>
              <a:gdLst/>
              <a:ahLst/>
              <a:cxnLst/>
              <a:rect l="l" t="t" r="r" b="b"/>
              <a:pathLst>
                <a:path w="422348" h="1532310">
                  <a:moveTo>
                    <a:pt x="0" y="0"/>
                  </a:moveTo>
                  <a:lnTo>
                    <a:pt x="422348" y="0"/>
                  </a:lnTo>
                  <a:lnTo>
                    <a:pt x="422348" y="1532310"/>
                  </a:lnTo>
                  <a:lnTo>
                    <a:pt x="0" y="1532310"/>
                  </a:lnTo>
                  <a:close/>
                </a:path>
              </a:pathLst>
            </a:custGeom>
            <a:solidFill>
              <a:srgbClr val="FFBC00"/>
            </a:solidFill>
          </p:spPr>
          <p:txBody>
            <a:bodyPr/>
            <a:lstStyle/>
            <a:p>
              <a:endParaRPr lang="en-HK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422348" cy="15894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 rot="1323218">
            <a:off x="-260294" y="-2499941"/>
            <a:ext cx="9329309" cy="13900928"/>
            <a:chOff x="0" y="0"/>
            <a:chExt cx="640025" cy="953655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40025" cy="953655"/>
            </a:xfrm>
            <a:custGeom>
              <a:avLst/>
              <a:gdLst/>
              <a:ahLst/>
              <a:cxnLst/>
              <a:rect l="l" t="t" r="r" b="b"/>
              <a:pathLst>
                <a:path w="640025" h="953655">
                  <a:moveTo>
                    <a:pt x="203200" y="0"/>
                  </a:moveTo>
                  <a:lnTo>
                    <a:pt x="640025" y="0"/>
                  </a:lnTo>
                  <a:lnTo>
                    <a:pt x="436825" y="953655"/>
                  </a:lnTo>
                  <a:lnTo>
                    <a:pt x="0" y="953655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003D60"/>
            </a:solidFill>
          </p:spPr>
          <p:txBody>
            <a:bodyPr/>
            <a:lstStyle/>
            <a:p>
              <a:endParaRPr lang="en-HK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101600" y="-57150"/>
              <a:ext cx="436825" cy="10108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 rot="-7234808">
            <a:off x="-545671" y="4853273"/>
            <a:ext cx="16230600" cy="770953"/>
          </a:xfrm>
          <a:custGeom>
            <a:avLst/>
            <a:gdLst/>
            <a:ahLst/>
            <a:cxnLst/>
            <a:rect l="l" t="t" r="r" b="b"/>
            <a:pathLst>
              <a:path w="16230600" h="770953">
                <a:moveTo>
                  <a:pt x="0" y="0"/>
                </a:moveTo>
                <a:lnTo>
                  <a:pt x="16230600" y="0"/>
                </a:lnTo>
                <a:lnTo>
                  <a:pt x="16230600" y="770954"/>
                </a:lnTo>
                <a:lnTo>
                  <a:pt x="0" y="77095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2000"/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grpSp>
        <p:nvGrpSpPr>
          <p:cNvPr id="13" name="Group 13"/>
          <p:cNvGrpSpPr/>
          <p:nvPr/>
        </p:nvGrpSpPr>
        <p:grpSpPr>
          <a:xfrm>
            <a:off x="0" y="-110826"/>
            <a:ext cx="10341615" cy="10508652"/>
            <a:chOff x="0" y="0"/>
            <a:chExt cx="5765800" cy="5858929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5765800" cy="5858891"/>
            </a:xfrm>
            <a:custGeom>
              <a:avLst/>
              <a:gdLst/>
              <a:ahLst/>
              <a:cxnLst/>
              <a:rect l="l" t="t" r="r" b="b"/>
              <a:pathLst>
                <a:path w="5765800" h="5858891">
                  <a:moveTo>
                    <a:pt x="0" y="0"/>
                  </a:moveTo>
                  <a:lnTo>
                    <a:pt x="0" y="5858891"/>
                  </a:lnTo>
                  <a:lnTo>
                    <a:pt x="5765800" y="5858891"/>
                  </a:lnTo>
                  <a:lnTo>
                    <a:pt x="2235200" y="0"/>
                  </a:lnTo>
                  <a:close/>
                </a:path>
              </a:pathLst>
            </a:custGeom>
            <a:blipFill>
              <a:blip r:embed="rId4"/>
              <a:stretch>
                <a:fillRect l="-75654" r="-19445"/>
              </a:stretch>
            </a:blipFill>
          </p:spPr>
          <p:txBody>
            <a:bodyPr/>
            <a:lstStyle/>
            <a:p>
              <a:endParaRPr lang="en-HK"/>
            </a:p>
          </p:txBody>
        </p:sp>
      </p:grpSp>
      <p:grpSp>
        <p:nvGrpSpPr>
          <p:cNvPr id="15" name="Group 15"/>
          <p:cNvGrpSpPr/>
          <p:nvPr/>
        </p:nvGrpSpPr>
        <p:grpSpPr>
          <a:xfrm rot="-1801313">
            <a:off x="-1212776" y="4436810"/>
            <a:ext cx="2060748" cy="7889373"/>
            <a:chOff x="0" y="0"/>
            <a:chExt cx="542748" cy="207786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542748" cy="2077860"/>
            </a:xfrm>
            <a:custGeom>
              <a:avLst/>
              <a:gdLst/>
              <a:ahLst/>
              <a:cxnLst/>
              <a:rect l="l" t="t" r="r" b="b"/>
              <a:pathLst>
                <a:path w="542748" h="2077860">
                  <a:moveTo>
                    <a:pt x="0" y="0"/>
                  </a:moveTo>
                  <a:lnTo>
                    <a:pt x="542748" y="0"/>
                  </a:lnTo>
                  <a:lnTo>
                    <a:pt x="542748" y="2077860"/>
                  </a:lnTo>
                  <a:lnTo>
                    <a:pt x="0" y="2077860"/>
                  </a:lnTo>
                  <a:close/>
                </a:path>
              </a:pathLst>
            </a:custGeom>
            <a:solidFill>
              <a:srgbClr val="003D60"/>
            </a:solidFill>
          </p:spPr>
          <p:txBody>
            <a:bodyPr/>
            <a:lstStyle/>
            <a:p>
              <a:endParaRPr lang="en-HK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57150"/>
              <a:ext cx="542748" cy="21350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 rot="-3131416">
            <a:off x="-4080653" y="2120145"/>
            <a:ext cx="12285790" cy="583575"/>
          </a:xfrm>
          <a:custGeom>
            <a:avLst/>
            <a:gdLst/>
            <a:ahLst/>
            <a:cxnLst/>
            <a:rect l="l" t="t" r="r" b="b"/>
            <a:pathLst>
              <a:path w="12285790" h="583575">
                <a:moveTo>
                  <a:pt x="0" y="0"/>
                </a:moveTo>
                <a:lnTo>
                  <a:pt x="12285790" y="0"/>
                </a:lnTo>
                <a:lnTo>
                  <a:pt x="12285790" y="583575"/>
                </a:lnTo>
                <a:lnTo>
                  <a:pt x="0" y="58357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5000"/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grpSp>
        <p:nvGrpSpPr>
          <p:cNvPr id="19" name="Group 19"/>
          <p:cNvGrpSpPr/>
          <p:nvPr/>
        </p:nvGrpSpPr>
        <p:grpSpPr>
          <a:xfrm rot="2252587">
            <a:off x="-1105257" y="-2239445"/>
            <a:ext cx="3086100" cy="7845843"/>
            <a:chOff x="0" y="0"/>
            <a:chExt cx="812800" cy="2066395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2066395"/>
            </a:xfrm>
            <a:custGeom>
              <a:avLst/>
              <a:gdLst/>
              <a:ahLst/>
              <a:cxnLst/>
              <a:rect l="l" t="t" r="r" b="b"/>
              <a:pathLst>
                <a:path w="812800" h="2066395">
                  <a:moveTo>
                    <a:pt x="0" y="0"/>
                  </a:moveTo>
                  <a:lnTo>
                    <a:pt x="812800" y="0"/>
                  </a:lnTo>
                  <a:lnTo>
                    <a:pt x="812800" y="2066395"/>
                  </a:lnTo>
                  <a:lnTo>
                    <a:pt x="0" y="2066395"/>
                  </a:lnTo>
                  <a:close/>
                </a:path>
              </a:pathLst>
            </a:custGeom>
            <a:solidFill>
              <a:srgbClr val="FFBC00"/>
            </a:solidFill>
          </p:spPr>
          <p:txBody>
            <a:bodyPr/>
            <a:lstStyle/>
            <a:p>
              <a:endParaRPr lang="en-HK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57150"/>
              <a:ext cx="812800" cy="21235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>
            <a:off x="16308987" y="1586133"/>
            <a:ext cx="912486" cy="825799"/>
          </a:xfrm>
          <a:custGeom>
            <a:avLst/>
            <a:gdLst/>
            <a:ahLst/>
            <a:cxnLst/>
            <a:rect l="l" t="t" r="r" b="b"/>
            <a:pathLst>
              <a:path w="912486" h="825799">
                <a:moveTo>
                  <a:pt x="0" y="0"/>
                </a:moveTo>
                <a:lnTo>
                  <a:pt x="912485" y="0"/>
                </a:lnTo>
                <a:lnTo>
                  <a:pt x="912485" y="825799"/>
                </a:lnTo>
                <a:lnTo>
                  <a:pt x="0" y="82579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23" name="TextBox 23"/>
          <p:cNvSpPr txBox="1"/>
          <p:nvPr/>
        </p:nvSpPr>
        <p:spPr>
          <a:xfrm>
            <a:off x="11997242" y="3471163"/>
            <a:ext cx="5262058" cy="12858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0499"/>
              </a:lnSpc>
            </a:pPr>
            <a:r>
              <a:rPr lang="en-US" sz="7499" b="1" dirty="0">
                <a:solidFill>
                  <a:srgbClr val="000000"/>
                </a:solidFill>
                <a:latin typeface="League Spartan Bold"/>
              </a:rPr>
              <a:t>CHANGE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602987" y="4632599"/>
            <a:ext cx="7656313" cy="12858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0499"/>
              </a:lnSpc>
            </a:pPr>
            <a:r>
              <a:rPr lang="en-US" sz="7499" b="1" dirty="0">
                <a:solidFill>
                  <a:srgbClr val="003D60"/>
                </a:solidFill>
                <a:latin typeface="League Spartan Bold"/>
              </a:rPr>
              <a:t>AND STABILITY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77030" y="5815301"/>
            <a:ext cx="7382270" cy="12858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0499"/>
              </a:lnSpc>
            </a:pPr>
            <a:r>
              <a:rPr lang="en-US" sz="7499" b="1" dirty="0">
                <a:solidFill>
                  <a:srgbClr val="000000"/>
                </a:solidFill>
                <a:latin typeface="League Spartan Bold"/>
              </a:rPr>
              <a:t>MANAGEMENT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2458721" y="8639833"/>
            <a:ext cx="4740085" cy="6184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4760"/>
              </a:lnSpc>
            </a:pPr>
            <a:r>
              <a:rPr lang="en-US" sz="3400">
                <a:solidFill>
                  <a:srgbClr val="000000"/>
                </a:solidFill>
                <a:latin typeface="Poppins Bold"/>
              </a:rPr>
              <a:t>Cheung Siu To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3180058" y="1672007"/>
            <a:ext cx="2995748" cy="9874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500"/>
              </a:lnSpc>
            </a:pPr>
            <a:r>
              <a:rPr lang="en-US" sz="2500">
                <a:solidFill>
                  <a:srgbClr val="000000"/>
                </a:solidFill>
                <a:latin typeface="Poppins Bold"/>
              </a:rPr>
              <a:t>MASTER OF BUSINESS ADMINISTRATION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0" name="Group 59">
            <a:extLst>
              <a:ext uri="{FF2B5EF4-FFF2-40B4-BE49-F238E27FC236}">
                <a16:creationId xmlns:a16="http://schemas.microsoft.com/office/drawing/2014/main" id="{4EE38DC8-CEC1-38AA-2FC9-7CD368ACB7FA}"/>
              </a:ext>
            </a:extLst>
          </p:cNvPr>
          <p:cNvGrpSpPr/>
          <p:nvPr/>
        </p:nvGrpSpPr>
        <p:grpSpPr>
          <a:xfrm>
            <a:off x="-2411936" y="-2737796"/>
            <a:ext cx="10760790" cy="16230600"/>
            <a:chOff x="-1212776" y="-2876550"/>
            <a:chExt cx="10760790" cy="16230600"/>
          </a:xfrm>
        </p:grpSpPr>
        <p:grpSp>
          <p:nvGrpSpPr>
            <p:cNvPr id="47" name="Group 3">
              <a:extLst>
                <a:ext uri="{FF2B5EF4-FFF2-40B4-BE49-F238E27FC236}">
                  <a16:creationId xmlns:a16="http://schemas.microsoft.com/office/drawing/2014/main" id="{DE19F74B-5E91-5FFC-B4C6-92BA99FEF073}"/>
                </a:ext>
              </a:extLst>
            </p:cNvPr>
            <p:cNvGrpSpPr/>
            <p:nvPr/>
          </p:nvGrpSpPr>
          <p:grpSpPr>
            <a:xfrm rot="-1801313">
              <a:off x="7944412" y="2305957"/>
              <a:ext cx="1603602" cy="9552208"/>
              <a:chOff x="0" y="0"/>
              <a:chExt cx="422348" cy="2515808"/>
            </a:xfrm>
          </p:grpSpPr>
          <p:sp>
            <p:nvSpPr>
              <p:cNvPr id="48" name="Freeform 4">
                <a:extLst>
                  <a:ext uri="{FF2B5EF4-FFF2-40B4-BE49-F238E27FC236}">
                    <a16:creationId xmlns:a16="http://schemas.microsoft.com/office/drawing/2014/main" id="{8E276A61-6E5A-01AE-63A8-6436C2F01000}"/>
                  </a:ext>
                </a:extLst>
              </p:cNvPr>
              <p:cNvSpPr/>
              <p:nvPr/>
            </p:nvSpPr>
            <p:spPr>
              <a:xfrm>
                <a:off x="0" y="0"/>
                <a:ext cx="422348" cy="2515808"/>
              </a:xfrm>
              <a:custGeom>
                <a:avLst/>
                <a:gdLst/>
                <a:ahLst/>
                <a:cxnLst/>
                <a:rect l="l" t="t" r="r" b="b"/>
                <a:pathLst>
                  <a:path w="422348" h="2515808">
                    <a:moveTo>
                      <a:pt x="0" y="0"/>
                    </a:moveTo>
                    <a:lnTo>
                      <a:pt x="422348" y="0"/>
                    </a:lnTo>
                    <a:lnTo>
                      <a:pt x="422348" y="2515808"/>
                    </a:lnTo>
                    <a:lnTo>
                      <a:pt x="0" y="2515808"/>
                    </a:lnTo>
                    <a:close/>
                  </a:path>
                </a:pathLst>
              </a:custGeom>
              <a:solidFill>
                <a:srgbClr val="FFBC00"/>
              </a:solidFill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49" name="TextBox 5">
                <a:extLst>
                  <a:ext uri="{FF2B5EF4-FFF2-40B4-BE49-F238E27FC236}">
                    <a16:creationId xmlns:a16="http://schemas.microsoft.com/office/drawing/2014/main" id="{9A3CA5F4-24F4-694D-6CF1-403C1BB3E699}"/>
                  </a:ext>
                </a:extLst>
              </p:cNvPr>
              <p:cNvSpPr txBox="1"/>
              <p:nvPr/>
            </p:nvSpPr>
            <p:spPr>
              <a:xfrm>
                <a:off x="0" y="-57150"/>
                <a:ext cx="422348" cy="257295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50" name="Group 9">
              <a:extLst>
                <a:ext uri="{FF2B5EF4-FFF2-40B4-BE49-F238E27FC236}">
                  <a16:creationId xmlns:a16="http://schemas.microsoft.com/office/drawing/2014/main" id="{07485096-A65D-99CC-0120-A422F1A44EEB}"/>
                </a:ext>
              </a:extLst>
            </p:cNvPr>
            <p:cNvGrpSpPr/>
            <p:nvPr/>
          </p:nvGrpSpPr>
          <p:grpSpPr>
            <a:xfrm rot="1323218">
              <a:off x="-260294" y="-2499941"/>
              <a:ext cx="9329309" cy="13900928"/>
              <a:chOff x="0" y="0"/>
              <a:chExt cx="640025" cy="953655"/>
            </a:xfrm>
          </p:grpSpPr>
          <p:sp>
            <p:nvSpPr>
              <p:cNvPr id="51" name="Freeform 10">
                <a:extLst>
                  <a:ext uri="{FF2B5EF4-FFF2-40B4-BE49-F238E27FC236}">
                    <a16:creationId xmlns:a16="http://schemas.microsoft.com/office/drawing/2014/main" id="{2A8FE10B-6B80-023F-1457-F4DE8C311DD3}"/>
                  </a:ext>
                </a:extLst>
              </p:cNvPr>
              <p:cNvSpPr/>
              <p:nvPr/>
            </p:nvSpPr>
            <p:spPr>
              <a:xfrm>
                <a:off x="0" y="0"/>
                <a:ext cx="640025" cy="953655"/>
              </a:xfrm>
              <a:custGeom>
                <a:avLst/>
                <a:gdLst/>
                <a:ahLst/>
                <a:cxnLst/>
                <a:rect l="l" t="t" r="r" b="b"/>
                <a:pathLst>
                  <a:path w="640025" h="953655">
                    <a:moveTo>
                      <a:pt x="203200" y="0"/>
                    </a:moveTo>
                    <a:lnTo>
                      <a:pt x="640025" y="0"/>
                    </a:lnTo>
                    <a:lnTo>
                      <a:pt x="436825" y="953655"/>
                    </a:lnTo>
                    <a:lnTo>
                      <a:pt x="0" y="953655"/>
                    </a:lnTo>
                    <a:lnTo>
                      <a:pt x="203200" y="0"/>
                    </a:lnTo>
                    <a:close/>
                  </a:path>
                </a:pathLst>
              </a:custGeom>
              <a:solidFill>
                <a:srgbClr val="003D60"/>
              </a:solidFill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52" name="TextBox 11">
                <a:extLst>
                  <a:ext uri="{FF2B5EF4-FFF2-40B4-BE49-F238E27FC236}">
                    <a16:creationId xmlns:a16="http://schemas.microsoft.com/office/drawing/2014/main" id="{5735548C-68B5-7BAF-548D-310C87F3AF34}"/>
                  </a:ext>
                </a:extLst>
              </p:cNvPr>
              <p:cNvSpPr txBox="1"/>
              <p:nvPr/>
            </p:nvSpPr>
            <p:spPr>
              <a:xfrm>
                <a:off x="101600" y="-57150"/>
                <a:ext cx="436825" cy="101080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53" name="Freeform 12">
              <a:extLst>
                <a:ext uri="{FF2B5EF4-FFF2-40B4-BE49-F238E27FC236}">
                  <a16:creationId xmlns:a16="http://schemas.microsoft.com/office/drawing/2014/main" id="{77FFFA0A-E272-8245-FA3E-E3FFB7DFB4A8}"/>
                </a:ext>
              </a:extLst>
            </p:cNvPr>
            <p:cNvSpPr/>
            <p:nvPr/>
          </p:nvSpPr>
          <p:spPr>
            <a:xfrm rot="14365192">
              <a:off x="-545671" y="4853273"/>
              <a:ext cx="16230600" cy="770953"/>
            </a:xfrm>
            <a:custGeom>
              <a:avLst/>
              <a:gdLst/>
              <a:ahLst/>
              <a:cxnLst/>
              <a:rect l="l" t="t" r="r" b="b"/>
              <a:pathLst>
                <a:path w="16230600" h="770953">
                  <a:moveTo>
                    <a:pt x="0" y="0"/>
                  </a:moveTo>
                  <a:lnTo>
                    <a:pt x="16230600" y="0"/>
                  </a:lnTo>
                  <a:lnTo>
                    <a:pt x="16230600" y="770954"/>
                  </a:lnTo>
                  <a:lnTo>
                    <a:pt x="0" y="77095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2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HK"/>
            </a:p>
          </p:txBody>
        </p:sp>
        <p:grpSp>
          <p:nvGrpSpPr>
            <p:cNvPr id="54" name="Group 15">
              <a:extLst>
                <a:ext uri="{FF2B5EF4-FFF2-40B4-BE49-F238E27FC236}">
                  <a16:creationId xmlns:a16="http://schemas.microsoft.com/office/drawing/2014/main" id="{F0061F42-D367-B729-08A9-CAF337075D2C}"/>
                </a:ext>
              </a:extLst>
            </p:cNvPr>
            <p:cNvGrpSpPr/>
            <p:nvPr/>
          </p:nvGrpSpPr>
          <p:grpSpPr>
            <a:xfrm rot="-1801313">
              <a:off x="-1212776" y="4436810"/>
              <a:ext cx="2060748" cy="7889373"/>
              <a:chOff x="0" y="0"/>
              <a:chExt cx="542748" cy="2077860"/>
            </a:xfrm>
          </p:grpSpPr>
          <p:sp>
            <p:nvSpPr>
              <p:cNvPr id="55" name="Freeform 16">
                <a:extLst>
                  <a:ext uri="{FF2B5EF4-FFF2-40B4-BE49-F238E27FC236}">
                    <a16:creationId xmlns:a16="http://schemas.microsoft.com/office/drawing/2014/main" id="{40D20017-161C-85A4-CB4C-71541CD0D4A8}"/>
                  </a:ext>
                </a:extLst>
              </p:cNvPr>
              <p:cNvSpPr/>
              <p:nvPr/>
            </p:nvSpPr>
            <p:spPr>
              <a:xfrm>
                <a:off x="0" y="0"/>
                <a:ext cx="542748" cy="2077860"/>
              </a:xfrm>
              <a:custGeom>
                <a:avLst/>
                <a:gdLst/>
                <a:ahLst/>
                <a:cxnLst/>
                <a:rect l="l" t="t" r="r" b="b"/>
                <a:pathLst>
                  <a:path w="542748" h="2077860">
                    <a:moveTo>
                      <a:pt x="0" y="0"/>
                    </a:moveTo>
                    <a:lnTo>
                      <a:pt x="542748" y="0"/>
                    </a:lnTo>
                    <a:lnTo>
                      <a:pt x="542748" y="2077860"/>
                    </a:lnTo>
                    <a:lnTo>
                      <a:pt x="0" y="2077860"/>
                    </a:lnTo>
                    <a:close/>
                  </a:path>
                </a:pathLst>
              </a:custGeom>
              <a:solidFill>
                <a:srgbClr val="003D60"/>
              </a:solidFill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56" name="TextBox 17">
                <a:extLst>
                  <a:ext uri="{FF2B5EF4-FFF2-40B4-BE49-F238E27FC236}">
                    <a16:creationId xmlns:a16="http://schemas.microsoft.com/office/drawing/2014/main" id="{F08D0E9A-724C-5998-3655-2AA4EF36B572}"/>
                  </a:ext>
                </a:extLst>
              </p:cNvPr>
              <p:cNvSpPr txBox="1"/>
              <p:nvPr/>
            </p:nvSpPr>
            <p:spPr>
              <a:xfrm>
                <a:off x="0" y="-57150"/>
                <a:ext cx="542748" cy="213501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57" name="Group 19">
              <a:extLst>
                <a:ext uri="{FF2B5EF4-FFF2-40B4-BE49-F238E27FC236}">
                  <a16:creationId xmlns:a16="http://schemas.microsoft.com/office/drawing/2014/main" id="{AC1506C6-38B6-EE36-DA3B-5BC6B5C8700B}"/>
                </a:ext>
              </a:extLst>
            </p:cNvPr>
            <p:cNvGrpSpPr/>
            <p:nvPr/>
          </p:nvGrpSpPr>
          <p:grpSpPr>
            <a:xfrm rot="2252587">
              <a:off x="-1105257" y="-2239445"/>
              <a:ext cx="3086100" cy="7845843"/>
              <a:chOff x="0" y="0"/>
              <a:chExt cx="812800" cy="2066395"/>
            </a:xfrm>
          </p:grpSpPr>
          <p:sp>
            <p:nvSpPr>
              <p:cNvPr id="58" name="Freeform 20">
                <a:extLst>
                  <a:ext uri="{FF2B5EF4-FFF2-40B4-BE49-F238E27FC236}">
                    <a16:creationId xmlns:a16="http://schemas.microsoft.com/office/drawing/2014/main" id="{1CD49B2E-4577-B826-7E30-151E319B4307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2066395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2066395">
                    <a:moveTo>
                      <a:pt x="0" y="0"/>
                    </a:moveTo>
                    <a:lnTo>
                      <a:pt x="812800" y="0"/>
                    </a:lnTo>
                    <a:lnTo>
                      <a:pt x="812800" y="2066395"/>
                    </a:lnTo>
                    <a:lnTo>
                      <a:pt x="0" y="2066395"/>
                    </a:lnTo>
                    <a:close/>
                  </a:path>
                </a:pathLst>
              </a:custGeom>
              <a:solidFill>
                <a:srgbClr val="FFBC00"/>
              </a:solidFill>
            </p:spPr>
            <p:txBody>
              <a:bodyPr/>
              <a:lstStyle/>
              <a:p>
                <a:endParaRPr lang="en-HK"/>
              </a:p>
            </p:txBody>
          </p:sp>
          <p:sp>
            <p:nvSpPr>
              <p:cNvPr id="59" name="TextBox 21">
                <a:extLst>
                  <a:ext uri="{FF2B5EF4-FFF2-40B4-BE49-F238E27FC236}">
                    <a16:creationId xmlns:a16="http://schemas.microsoft.com/office/drawing/2014/main" id="{F3981FA8-0742-ED9B-4439-BE29259E9E37}"/>
                  </a:ext>
                </a:extLst>
              </p:cNvPr>
              <p:cNvSpPr txBox="1"/>
              <p:nvPr/>
            </p:nvSpPr>
            <p:spPr>
              <a:xfrm>
                <a:off x="0" y="-57150"/>
                <a:ext cx="812800" cy="212354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2" name="TextBox 2"/>
          <p:cNvSpPr txBox="1"/>
          <p:nvPr/>
        </p:nvSpPr>
        <p:spPr>
          <a:xfrm>
            <a:off x="2437722" y="723807"/>
            <a:ext cx="13617312" cy="11669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072"/>
              </a:lnSpc>
            </a:pPr>
            <a:r>
              <a:rPr lang="en-US" sz="8400" spc="-210" dirty="0">
                <a:solidFill>
                  <a:schemeClr val="bg1"/>
                </a:solidFill>
                <a:latin typeface="Barlow Bold"/>
              </a:rPr>
              <a:t>Table of </a:t>
            </a:r>
            <a:r>
              <a:rPr lang="en-US" sz="8400" spc="-210" dirty="0">
                <a:solidFill>
                  <a:srgbClr val="112D4E"/>
                </a:solidFill>
                <a:latin typeface="Barlow Bold"/>
              </a:rPr>
              <a:t>Content</a:t>
            </a:r>
          </a:p>
        </p:txBody>
      </p:sp>
      <p:sp>
        <p:nvSpPr>
          <p:cNvPr id="3" name="Freeform 3"/>
          <p:cNvSpPr/>
          <p:nvPr/>
        </p:nvSpPr>
        <p:spPr>
          <a:xfrm rot="-5400000">
            <a:off x="1339944" y="2224136"/>
            <a:ext cx="3147115" cy="2859941"/>
          </a:xfrm>
          <a:custGeom>
            <a:avLst/>
            <a:gdLst/>
            <a:ahLst/>
            <a:cxnLst/>
            <a:rect l="l" t="t" r="r" b="b"/>
            <a:pathLst>
              <a:path w="3147115" h="2859941">
                <a:moveTo>
                  <a:pt x="0" y="0"/>
                </a:moveTo>
                <a:lnTo>
                  <a:pt x="3147115" y="0"/>
                </a:lnTo>
                <a:lnTo>
                  <a:pt x="3147115" y="2859940"/>
                </a:lnTo>
                <a:lnTo>
                  <a:pt x="0" y="285994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1480184" y="2130701"/>
            <a:ext cx="2595892" cy="3046809"/>
            <a:chOff x="0" y="0"/>
            <a:chExt cx="698500" cy="819832"/>
          </a:xfrm>
        </p:grpSpPr>
        <p:sp>
          <p:nvSpPr>
            <p:cNvPr id="5" name="Freeform 5"/>
            <p:cNvSpPr/>
            <p:nvPr/>
          </p:nvSpPr>
          <p:spPr>
            <a:xfrm>
              <a:off x="0" y="13288"/>
              <a:ext cx="698500" cy="793256"/>
            </a:xfrm>
            <a:custGeom>
              <a:avLst/>
              <a:gdLst/>
              <a:ahLst/>
              <a:cxnLst/>
              <a:rect l="l" t="t" r="r" b="b"/>
              <a:pathLst>
                <a:path w="698500" h="793256">
                  <a:moveTo>
                    <a:pt x="409063" y="21512"/>
                  </a:moveTo>
                  <a:lnTo>
                    <a:pt x="638687" y="155112"/>
                  </a:lnTo>
                  <a:cubicBezTo>
                    <a:pt x="675718" y="176657"/>
                    <a:pt x="698500" y="216269"/>
                    <a:pt x="698500" y="259112"/>
                  </a:cubicBezTo>
                  <a:lnTo>
                    <a:pt x="698500" y="534144"/>
                  </a:lnTo>
                  <a:cubicBezTo>
                    <a:pt x="698500" y="576987"/>
                    <a:pt x="675718" y="616599"/>
                    <a:pt x="638687" y="638145"/>
                  </a:cubicBezTo>
                  <a:lnTo>
                    <a:pt x="409063" y="771744"/>
                  </a:lnTo>
                  <a:cubicBezTo>
                    <a:pt x="372089" y="793256"/>
                    <a:pt x="326411" y="793256"/>
                    <a:pt x="289437" y="771744"/>
                  </a:cubicBezTo>
                  <a:lnTo>
                    <a:pt x="59813" y="638145"/>
                  </a:lnTo>
                  <a:cubicBezTo>
                    <a:pt x="22782" y="616599"/>
                    <a:pt x="0" y="576987"/>
                    <a:pt x="0" y="534144"/>
                  </a:cubicBezTo>
                  <a:lnTo>
                    <a:pt x="0" y="259112"/>
                  </a:lnTo>
                  <a:cubicBezTo>
                    <a:pt x="0" y="216269"/>
                    <a:pt x="22782" y="176657"/>
                    <a:pt x="59813" y="155112"/>
                  </a:cubicBezTo>
                  <a:lnTo>
                    <a:pt x="289437" y="21512"/>
                  </a:lnTo>
                  <a:cubicBezTo>
                    <a:pt x="326411" y="0"/>
                    <a:pt x="372089" y="0"/>
                    <a:pt x="409063" y="21512"/>
                  </a:cubicBezTo>
                  <a:close/>
                </a:path>
              </a:pathLst>
            </a:custGeom>
            <a:solidFill>
              <a:srgbClr val="F2F2F2"/>
            </a:solidFill>
            <a:ln w="127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696351" y="2419878"/>
            <a:ext cx="2163558" cy="2517595"/>
            <a:chOff x="0" y="0"/>
            <a:chExt cx="6985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15944"/>
              <a:ext cx="698500" cy="780913"/>
            </a:xfrm>
            <a:custGeom>
              <a:avLst/>
              <a:gdLst/>
              <a:ahLst/>
              <a:cxnLst/>
              <a:rect l="l" t="t" r="r" b="b"/>
              <a:pathLst>
                <a:path w="698500" h="780913">
                  <a:moveTo>
                    <a:pt x="421015" y="25810"/>
                  </a:moveTo>
                  <a:lnTo>
                    <a:pt x="626735" y="145502"/>
                  </a:lnTo>
                  <a:cubicBezTo>
                    <a:pt x="671166" y="171353"/>
                    <a:pt x="698500" y="218880"/>
                    <a:pt x="698500" y="270284"/>
                  </a:cubicBezTo>
                  <a:lnTo>
                    <a:pt x="698500" y="510628"/>
                  </a:lnTo>
                  <a:cubicBezTo>
                    <a:pt x="698500" y="562032"/>
                    <a:pt x="671166" y="609559"/>
                    <a:pt x="626735" y="635410"/>
                  </a:cubicBezTo>
                  <a:lnTo>
                    <a:pt x="421015" y="755102"/>
                  </a:lnTo>
                  <a:cubicBezTo>
                    <a:pt x="376653" y="780912"/>
                    <a:pt x="321847" y="780912"/>
                    <a:pt x="277485" y="755102"/>
                  </a:cubicBezTo>
                  <a:lnTo>
                    <a:pt x="71765" y="635410"/>
                  </a:lnTo>
                  <a:cubicBezTo>
                    <a:pt x="27334" y="609559"/>
                    <a:pt x="0" y="562032"/>
                    <a:pt x="0" y="510628"/>
                  </a:cubicBezTo>
                  <a:lnTo>
                    <a:pt x="0" y="270284"/>
                  </a:lnTo>
                  <a:cubicBezTo>
                    <a:pt x="0" y="218880"/>
                    <a:pt x="27334" y="171353"/>
                    <a:pt x="71765" y="145502"/>
                  </a:cubicBezTo>
                  <a:lnTo>
                    <a:pt x="277485" y="25810"/>
                  </a:lnTo>
                  <a:cubicBezTo>
                    <a:pt x="321847" y="0"/>
                    <a:pt x="376653" y="0"/>
                    <a:pt x="421015" y="25810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56CCF2">
                    <a:alpha val="100000"/>
                  </a:srgbClr>
                </a:gs>
              </a:gsLst>
              <a:lin ang="5400000"/>
            </a:gradFill>
            <a:ln w="127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390386" y="5377504"/>
            <a:ext cx="2775488" cy="651726"/>
            <a:chOff x="0" y="0"/>
            <a:chExt cx="812800" cy="19085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190858"/>
            </a:xfrm>
            <a:custGeom>
              <a:avLst/>
              <a:gdLst/>
              <a:ahLst/>
              <a:cxnLst/>
              <a:rect l="l" t="t" r="r" b="b"/>
              <a:pathLst>
                <a:path w="812800" h="190858">
                  <a:moveTo>
                    <a:pt x="95429" y="0"/>
                  </a:moveTo>
                  <a:lnTo>
                    <a:pt x="717371" y="0"/>
                  </a:lnTo>
                  <a:cubicBezTo>
                    <a:pt x="770075" y="0"/>
                    <a:pt x="812800" y="42725"/>
                    <a:pt x="812800" y="95429"/>
                  </a:cubicBezTo>
                  <a:lnTo>
                    <a:pt x="812800" y="95429"/>
                  </a:lnTo>
                  <a:cubicBezTo>
                    <a:pt x="812800" y="148133"/>
                    <a:pt x="770075" y="190858"/>
                    <a:pt x="717371" y="190858"/>
                  </a:cubicBezTo>
                  <a:lnTo>
                    <a:pt x="95429" y="190858"/>
                  </a:lnTo>
                  <a:cubicBezTo>
                    <a:pt x="42725" y="190858"/>
                    <a:pt x="0" y="148133"/>
                    <a:pt x="0" y="95429"/>
                  </a:cubicBezTo>
                  <a:lnTo>
                    <a:pt x="0" y="95429"/>
                  </a:lnTo>
                  <a:cubicBezTo>
                    <a:pt x="0" y="42725"/>
                    <a:pt x="42725" y="0"/>
                    <a:pt x="95429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B613">
                    <a:alpha val="100000"/>
                  </a:srgbClr>
                </a:gs>
                <a:gs pos="100000">
                  <a:srgbClr val="FFE42F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812800" cy="2480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2148786" y="3074703"/>
            <a:ext cx="1258688" cy="11757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072"/>
              </a:lnSpc>
            </a:pPr>
            <a:r>
              <a:rPr lang="en-US" sz="8400" spc="-210">
                <a:solidFill>
                  <a:srgbClr val="FFFFFF"/>
                </a:solidFill>
                <a:latin typeface="Barlow Bold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984861" y="5494770"/>
            <a:ext cx="1586538" cy="359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240"/>
              </a:lnSpc>
            </a:pPr>
            <a:r>
              <a:rPr lang="en-US" sz="2000" dirty="0">
                <a:solidFill>
                  <a:srgbClr val="112D4E"/>
                </a:solidFill>
                <a:latin typeface="Barlow Bold"/>
              </a:rPr>
              <a:t>Introduction</a:t>
            </a:r>
          </a:p>
        </p:txBody>
      </p:sp>
      <p:sp>
        <p:nvSpPr>
          <p:cNvPr id="13" name="Freeform 13"/>
          <p:cNvSpPr/>
          <p:nvPr/>
        </p:nvSpPr>
        <p:spPr>
          <a:xfrm rot="-5400000">
            <a:off x="9977574" y="2224136"/>
            <a:ext cx="3147115" cy="2859941"/>
          </a:xfrm>
          <a:custGeom>
            <a:avLst/>
            <a:gdLst/>
            <a:ahLst/>
            <a:cxnLst/>
            <a:rect l="l" t="t" r="r" b="b"/>
            <a:pathLst>
              <a:path w="3147115" h="2859941">
                <a:moveTo>
                  <a:pt x="0" y="0"/>
                </a:moveTo>
                <a:lnTo>
                  <a:pt x="3147115" y="0"/>
                </a:lnTo>
                <a:lnTo>
                  <a:pt x="3147115" y="2859940"/>
                </a:lnTo>
                <a:lnTo>
                  <a:pt x="0" y="285994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4" name="Group 14"/>
          <p:cNvGrpSpPr/>
          <p:nvPr/>
        </p:nvGrpSpPr>
        <p:grpSpPr>
          <a:xfrm>
            <a:off x="10033780" y="2130701"/>
            <a:ext cx="2595892" cy="3046809"/>
            <a:chOff x="0" y="0"/>
            <a:chExt cx="698500" cy="819832"/>
          </a:xfrm>
        </p:grpSpPr>
        <p:sp>
          <p:nvSpPr>
            <p:cNvPr id="15" name="Freeform 15"/>
            <p:cNvSpPr/>
            <p:nvPr/>
          </p:nvSpPr>
          <p:spPr>
            <a:xfrm>
              <a:off x="0" y="13288"/>
              <a:ext cx="698500" cy="793256"/>
            </a:xfrm>
            <a:custGeom>
              <a:avLst/>
              <a:gdLst/>
              <a:ahLst/>
              <a:cxnLst/>
              <a:rect l="l" t="t" r="r" b="b"/>
              <a:pathLst>
                <a:path w="698500" h="793256">
                  <a:moveTo>
                    <a:pt x="409063" y="21512"/>
                  </a:moveTo>
                  <a:lnTo>
                    <a:pt x="638687" y="155112"/>
                  </a:lnTo>
                  <a:cubicBezTo>
                    <a:pt x="675718" y="176657"/>
                    <a:pt x="698500" y="216269"/>
                    <a:pt x="698500" y="259112"/>
                  </a:cubicBezTo>
                  <a:lnTo>
                    <a:pt x="698500" y="534144"/>
                  </a:lnTo>
                  <a:cubicBezTo>
                    <a:pt x="698500" y="576987"/>
                    <a:pt x="675718" y="616599"/>
                    <a:pt x="638687" y="638145"/>
                  </a:cubicBezTo>
                  <a:lnTo>
                    <a:pt x="409063" y="771744"/>
                  </a:lnTo>
                  <a:cubicBezTo>
                    <a:pt x="372089" y="793256"/>
                    <a:pt x="326411" y="793256"/>
                    <a:pt x="289437" y="771744"/>
                  </a:cubicBezTo>
                  <a:lnTo>
                    <a:pt x="59813" y="638145"/>
                  </a:lnTo>
                  <a:cubicBezTo>
                    <a:pt x="22782" y="616599"/>
                    <a:pt x="0" y="576987"/>
                    <a:pt x="0" y="534144"/>
                  </a:cubicBezTo>
                  <a:lnTo>
                    <a:pt x="0" y="259112"/>
                  </a:lnTo>
                  <a:cubicBezTo>
                    <a:pt x="0" y="216269"/>
                    <a:pt x="22782" y="176657"/>
                    <a:pt x="59813" y="155112"/>
                  </a:cubicBezTo>
                  <a:lnTo>
                    <a:pt x="289437" y="21512"/>
                  </a:lnTo>
                  <a:cubicBezTo>
                    <a:pt x="326411" y="0"/>
                    <a:pt x="372089" y="0"/>
                    <a:pt x="409063" y="21512"/>
                  </a:cubicBezTo>
                  <a:close/>
                </a:path>
              </a:pathLst>
            </a:custGeom>
            <a:solidFill>
              <a:srgbClr val="F2F2F2"/>
            </a:solidFill>
            <a:ln w="127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0249947" y="2419878"/>
            <a:ext cx="2163558" cy="2517595"/>
            <a:chOff x="0" y="0"/>
            <a:chExt cx="6985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15944"/>
              <a:ext cx="698500" cy="780913"/>
            </a:xfrm>
            <a:custGeom>
              <a:avLst/>
              <a:gdLst/>
              <a:ahLst/>
              <a:cxnLst/>
              <a:rect l="l" t="t" r="r" b="b"/>
              <a:pathLst>
                <a:path w="698500" h="780913">
                  <a:moveTo>
                    <a:pt x="421015" y="25810"/>
                  </a:moveTo>
                  <a:lnTo>
                    <a:pt x="626735" y="145502"/>
                  </a:lnTo>
                  <a:cubicBezTo>
                    <a:pt x="671166" y="171353"/>
                    <a:pt x="698500" y="218880"/>
                    <a:pt x="698500" y="270284"/>
                  </a:cubicBezTo>
                  <a:lnTo>
                    <a:pt x="698500" y="510628"/>
                  </a:lnTo>
                  <a:cubicBezTo>
                    <a:pt x="698500" y="562032"/>
                    <a:pt x="671166" y="609559"/>
                    <a:pt x="626735" y="635410"/>
                  </a:cubicBezTo>
                  <a:lnTo>
                    <a:pt x="421015" y="755102"/>
                  </a:lnTo>
                  <a:cubicBezTo>
                    <a:pt x="376653" y="780912"/>
                    <a:pt x="321847" y="780912"/>
                    <a:pt x="277485" y="755102"/>
                  </a:cubicBezTo>
                  <a:lnTo>
                    <a:pt x="71765" y="635410"/>
                  </a:lnTo>
                  <a:cubicBezTo>
                    <a:pt x="27334" y="609559"/>
                    <a:pt x="0" y="562032"/>
                    <a:pt x="0" y="510628"/>
                  </a:cubicBezTo>
                  <a:lnTo>
                    <a:pt x="0" y="270284"/>
                  </a:lnTo>
                  <a:cubicBezTo>
                    <a:pt x="0" y="218880"/>
                    <a:pt x="27334" y="171353"/>
                    <a:pt x="71765" y="145502"/>
                  </a:cubicBezTo>
                  <a:lnTo>
                    <a:pt x="277485" y="25810"/>
                  </a:lnTo>
                  <a:cubicBezTo>
                    <a:pt x="321847" y="0"/>
                    <a:pt x="376653" y="0"/>
                    <a:pt x="421015" y="25810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56CCF2">
                    <a:alpha val="100000"/>
                  </a:srgbClr>
                </a:gs>
              </a:gsLst>
              <a:lin ang="5400000"/>
            </a:gradFill>
            <a:ln w="127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9943982" y="5377504"/>
            <a:ext cx="2775488" cy="651726"/>
            <a:chOff x="0" y="0"/>
            <a:chExt cx="812800" cy="190858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190858"/>
            </a:xfrm>
            <a:custGeom>
              <a:avLst/>
              <a:gdLst/>
              <a:ahLst/>
              <a:cxnLst/>
              <a:rect l="l" t="t" r="r" b="b"/>
              <a:pathLst>
                <a:path w="812800" h="190858">
                  <a:moveTo>
                    <a:pt x="95429" y="0"/>
                  </a:moveTo>
                  <a:lnTo>
                    <a:pt x="717371" y="0"/>
                  </a:lnTo>
                  <a:cubicBezTo>
                    <a:pt x="770075" y="0"/>
                    <a:pt x="812800" y="42725"/>
                    <a:pt x="812800" y="95429"/>
                  </a:cubicBezTo>
                  <a:lnTo>
                    <a:pt x="812800" y="95429"/>
                  </a:lnTo>
                  <a:cubicBezTo>
                    <a:pt x="812800" y="148133"/>
                    <a:pt x="770075" y="190858"/>
                    <a:pt x="717371" y="190858"/>
                  </a:cubicBezTo>
                  <a:lnTo>
                    <a:pt x="95429" y="190858"/>
                  </a:lnTo>
                  <a:cubicBezTo>
                    <a:pt x="42725" y="190858"/>
                    <a:pt x="0" y="148133"/>
                    <a:pt x="0" y="95429"/>
                  </a:cubicBezTo>
                  <a:lnTo>
                    <a:pt x="0" y="95429"/>
                  </a:lnTo>
                  <a:cubicBezTo>
                    <a:pt x="0" y="42725"/>
                    <a:pt x="42725" y="0"/>
                    <a:pt x="95429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B613">
                    <a:alpha val="100000"/>
                  </a:srgbClr>
                </a:gs>
                <a:gs pos="100000">
                  <a:srgbClr val="FFE42F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57150"/>
              <a:ext cx="812800" cy="2480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0702382" y="3074703"/>
            <a:ext cx="1258688" cy="11757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072"/>
              </a:lnSpc>
            </a:pPr>
            <a:r>
              <a:rPr lang="en-US" sz="8400" spc="-210">
                <a:solidFill>
                  <a:srgbClr val="FFFFFF"/>
                </a:solidFill>
                <a:latin typeface="Barlow Bold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118256" y="5494770"/>
            <a:ext cx="2454744" cy="3539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3240"/>
              </a:lnSpc>
            </a:pPr>
            <a:r>
              <a:rPr lang="en-US" dirty="0">
                <a:solidFill>
                  <a:srgbClr val="112D4E"/>
                </a:solidFill>
                <a:latin typeface="Barlow Bold"/>
              </a:rPr>
              <a:t>Organizational Changes</a:t>
            </a:r>
          </a:p>
        </p:txBody>
      </p:sp>
      <p:sp>
        <p:nvSpPr>
          <p:cNvPr id="23" name="Freeform 23"/>
          <p:cNvSpPr/>
          <p:nvPr/>
        </p:nvSpPr>
        <p:spPr>
          <a:xfrm rot="-5400000">
            <a:off x="5609602" y="2981142"/>
            <a:ext cx="3147115" cy="2859941"/>
          </a:xfrm>
          <a:custGeom>
            <a:avLst/>
            <a:gdLst/>
            <a:ahLst/>
            <a:cxnLst/>
            <a:rect l="l" t="t" r="r" b="b"/>
            <a:pathLst>
              <a:path w="3147115" h="2859941">
                <a:moveTo>
                  <a:pt x="0" y="0"/>
                </a:moveTo>
                <a:lnTo>
                  <a:pt x="3147115" y="0"/>
                </a:lnTo>
                <a:lnTo>
                  <a:pt x="3147115" y="2859941"/>
                </a:lnTo>
                <a:lnTo>
                  <a:pt x="0" y="285994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24" name="Group 24"/>
          <p:cNvGrpSpPr/>
          <p:nvPr/>
        </p:nvGrpSpPr>
        <p:grpSpPr>
          <a:xfrm>
            <a:off x="5752962" y="2887708"/>
            <a:ext cx="2595892" cy="3046809"/>
            <a:chOff x="0" y="0"/>
            <a:chExt cx="698500" cy="819832"/>
          </a:xfrm>
        </p:grpSpPr>
        <p:sp>
          <p:nvSpPr>
            <p:cNvPr id="25" name="Freeform 25"/>
            <p:cNvSpPr/>
            <p:nvPr/>
          </p:nvSpPr>
          <p:spPr>
            <a:xfrm>
              <a:off x="0" y="13288"/>
              <a:ext cx="698500" cy="793256"/>
            </a:xfrm>
            <a:custGeom>
              <a:avLst/>
              <a:gdLst/>
              <a:ahLst/>
              <a:cxnLst/>
              <a:rect l="l" t="t" r="r" b="b"/>
              <a:pathLst>
                <a:path w="698500" h="793256">
                  <a:moveTo>
                    <a:pt x="409063" y="21512"/>
                  </a:moveTo>
                  <a:lnTo>
                    <a:pt x="638687" y="155112"/>
                  </a:lnTo>
                  <a:cubicBezTo>
                    <a:pt x="675718" y="176657"/>
                    <a:pt x="698500" y="216269"/>
                    <a:pt x="698500" y="259112"/>
                  </a:cubicBezTo>
                  <a:lnTo>
                    <a:pt x="698500" y="534144"/>
                  </a:lnTo>
                  <a:cubicBezTo>
                    <a:pt x="698500" y="576987"/>
                    <a:pt x="675718" y="616599"/>
                    <a:pt x="638687" y="638145"/>
                  </a:cubicBezTo>
                  <a:lnTo>
                    <a:pt x="409063" y="771744"/>
                  </a:lnTo>
                  <a:cubicBezTo>
                    <a:pt x="372089" y="793256"/>
                    <a:pt x="326411" y="793256"/>
                    <a:pt x="289437" y="771744"/>
                  </a:cubicBezTo>
                  <a:lnTo>
                    <a:pt x="59813" y="638145"/>
                  </a:lnTo>
                  <a:cubicBezTo>
                    <a:pt x="22782" y="616599"/>
                    <a:pt x="0" y="576987"/>
                    <a:pt x="0" y="534144"/>
                  </a:cubicBezTo>
                  <a:lnTo>
                    <a:pt x="0" y="259112"/>
                  </a:lnTo>
                  <a:cubicBezTo>
                    <a:pt x="0" y="216269"/>
                    <a:pt x="22782" y="176657"/>
                    <a:pt x="59813" y="155112"/>
                  </a:cubicBezTo>
                  <a:lnTo>
                    <a:pt x="289437" y="21512"/>
                  </a:lnTo>
                  <a:cubicBezTo>
                    <a:pt x="326411" y="0"/>
                    <a:pt x="372089" y="0"/>
                    <a:pt x="409063" y="21512"/>
                  </a:cubicBezTo>
                  <a:close/>
                </a:path>
              </a:pathLst>
            </a:custGeom>
            <a:solidFill>
              <a:srgbClr val="F2F2F2"/>
            </a:solidFill>
            <a:ln w="127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5969128" y="3171365"/>
            <a:ext cx="2163558" cy="2517595"/>
            <a:chOff x="0" y="0"/>
            <a:chExt cx="698500" cy="812800"/>
          </a:xfrm>
        </p:grpSpPr>
        <p:sp>
          <p:nvSpPr>
            <p:cNvPr id="27" name="Freeform 27"/>
            <p:cNvSpPr/>
            <p:nvPr/>
          </p:nvSpPr>
          <p:spPr>
            <a:xfrm>
              <a:off x="0" y="15944"/>
              <a:ext cx="698500" cy="780913"/>
            </a:xfrm>
            <a:custGeom>
              <a:avLst/>
              <a:gdLst/>
              <a:ahLst/>
              <a:cxnLst/>
              <a:rect l="l" t="t" r="r" b="b"/>
              <a:pathLst>
                <a:path w="698500" h="780913">
                  <a:moveTo>
                    <a:pt x="421015" y="25810"/>
                  </a:moveTo>
                  <a:lnTo>
                    <a:pt x="626735" y="145502"/>
                  </a:lnTo>
                  <a:cubicBezTo>
                    <a:pt x="671166" y="171353"/>
                    <a:pt x="698500" y="218880"/>
                    <a:pt x="698500" y="270284"/>
                  </a:cubicBezTo>
                  <a:lnTo>
                    <a:pt x="698500" y="510628"/>
                  </a:lnTo>
                  <a:cubicBezTo>
                    <a:pt x="698500" y="562032"/>
                    <a:pt x="671166" y="609559"/>
                    <a:pt x="626735" y="635410"/>
                  </a:cubicBezTo>
                  <a:lnTo>
                    <a:pt x="421015" y="755102"/>
                  </a:lnTo>
                  <a:cubicBezTo>
                    <a:pt x="376653" y="780912"/>
                    <a:pt x="321847" y="780912"/>
                    <a:pt x="277485" y="755102"/>
                  </a:cubicBezTo>
                  <a:lnTo>
                    <a:pt x="71765" y="635410"/>
                  </a:lnTo>
                  <a:cubicBezTo>
                    <a:pt x="27334" y="609559"/>
                    <a:pt x="0" y="562032"/>
                    <a:pt x="0" y="510628"/>
                  </a:cubicBezTo>
                  <a:lnTo>
                    <a:pt x="0" y="270284"/>
                  </a:lnTo>
                  <a:cubicBezTo>
                    <a:pt x="0" y="218880"/>
                    <a:pt x="27334" y="171353"/>
                    <a:pt x="71765" y="145502"/>
                  </a:cubicBezTo>
                  <a:lnTo>
                    <a:pt x="277485" y="25810"/>
                  </a:lnTo>
                  <a:cubicBezTo>
                    <a:pt x="321847" y="0"/>
                    <a:pt x="376653" y="0"/>
                    <a:pt x="421015" y="2581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B613">
                    <a:alpha val="100000"/>
                  </a:srgbClr>
                </a:gs>
                <a:gs pos="100000">
                  <a:srgbClr val="FFE42F">
                    <a:alpha val="100000"/>
                  </a:srgbClr>
                </a:gs>
              </a:gsLst>
              <a:lin ang="5400000"/>
            </a:gradFill>
            <a:ln w="127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663164" y="6077465"/>
            <a:ext cx="2775488" cy="651726"/>
            <a:chOff x="0" y="0"/>
            <a:chExt cx="812800" cy="190858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812800" cy="190858"/>
            </a:xfrm>
            <a:custGeom>
              <a:avLst/>
              <a:gdLst/>
              <a:ahLst/>
              <a:cxnLst/>
              <a:rect l="l" t="t" r="r" b="b"/>
              <a:pathLst>
                <a:path w="812800" h="190858">
                  <a:moveTo>
                    <a:pt x="95429" y="0"/>
                  </a:moveTo>
                  <a:lnTo>
                    <a:pt x="717371" y="0"/>
                  </a:lnTo>
                  <a:cubicBezTo>
                    <a:pt x="770075" y="0"/>
                    <a:pt x="812800" y="42725"/>
                    <a:pt x="812800" y="95429"/>
                  </a:cubicBezTo>
                  <a:lnTo>
                    <a:pt x="812800" y="95429"/>
                  </a:lnTo>
                  <a:cubicBezTo>
                    <a:pt x="812800" y="148133"/>
                    <a:pt x="770075" y="190858"/>
                    <a:pt x="717371" y="190858"/>
                  </a:cubicBezTo>
                  <a:lnTo>
                    <a:pt x="95429" y="190858"/>
                  </a:lnTo>
                  <a:cubicBezTo>
                    <a:pt x="42725" y="190858"/>
                    <a:pt x="0" y="148133"/>
                    <a:pt x="0" y="95429"/>
                  </a:cubicBezTo>
                  <a:lnTo>
                    <a:pt x="0" y="95429"/>
                  </a:lnTo>
                  <a:cubicBezTo>
                    <a:pt x="0" y="42725"/>
                    <a:pt x="42725" y="0"/>
                    <a:pt x="95429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56CCF2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-57150"/>
              <a:ext cx="812800" cy="2480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421564" y="3807140"/>
            <a:ext cx="1258688" cy="11757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072"/>
              </a:lnSpc>
            </a:pPr>
            <a:r>
              <a:rPr lang="en-US" sz="8400" spc="-210">
                <a:solidFill>
                  <a:srgbClr val="FFFFFF"/>
                </a:solidFill>
                <a:latin typeface="Barlow Bold"/>
              </a:rPr>
              <a:t>02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752962" y="6172551"/>
            <a:ext cx="2595892" cy="3539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3240"/>
              </a:lnSpc>
            </a:pPr>
            <a:r>
              <a:rPr lang="en-US" dirty="0">
                <a:solidFill>
                  <a:srgbClr val="FFFFFF"/>
                </a:solidFill>
                <a:latin typeface="Barlow Bold"/>
              </a:rPr>
              <a:t>Environment Challenges</a:t>
            </a:r>
          </a:p>
        </p:txBody>
      </p:sp>
      <p:sp>
        <p:nvSpPr>
          <p:cNvPr id="33" name="Freeform 33"/>
          <p:cNvSpPr/>
          <p:nvPr/>
        </p:nvSpPr>
        <p:spPr>
          <a:xfrm rot="-5400000">
            <a:off x="14154996" y="2981142"/>
            <a:ext cx="3147115" cy="2859941"/>
          </a:xfrm>
          <a:custGeom>
            <a:avLst/>
            <a:gdLst/>
            <a:ahLst/>
            <a:cxnLst/>
            <a:rect l="l" t="t" r="r" b="b"/>
            <a:pathLst>
              <a:path w="3147115" h="2859941">
                <a:moveTo>
                  <a:pt x="0" y="0"/>
                </a:moveTo>
                <a:lnTo>
                  <a:pt x="3147115" y="0"/>
                </a:lnTo>
                <a:lnTo>
                  <a:pt x="3147115" y="2859941"/>
                </a:lnTo>
                <a:lnTo>
                  <a:pt x="0" y="285994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4" name="Group 34"/>
          <p:cNvGrpSpPr/>
          <p:nvPr/>
        </p:nvGrpSpPr>
        <p:grpSpPr>
          <a:xfrm>
            <a:off x="14314393" y="2887708"/>
            <a:ext cx="2595892" cy="3046809"/>
            <a:chOff x="0" y="0"/>
            <a:chExt cx="698500" cy="819832"/>
          </a:xfrm>
        </p:grpSpPr>
        <p:sp>
          <p:nvSpPr>
            <p:cNvPr id="35" name="Freeform 35"/>
            <p:cNvSpPr/>
            <p:nvPr/>
          </p:nvSpPr>
          <p:spPr>
            <a:xfrm>
              <a:off x="0" y="13288"/>
              <a:ext cx="698500" cy="793256"/>
            </a:xfrm>
            <a:custGeom>
              <a:avLst/>
              <a:gdLst/>
              <a:ahLst/>
              <a:cxnLst/>
              <a:rect l="l" t="t" r="r" b="b"/>
              <a:pathLst>
                <a:path w="698500" h="793256">
                  <a:moveTo>
                    <a:pt x="409063" y="21512"/>
                  </a:moveTo>
                  <a:lnTo>
                    <a:pt x="638687" y="155112"/>
                  </a:lnTo>
                  <a:cubicBezTo>
                    <a:pt x="675718" y="176657"/>
                    <a:pt x="698500" y="216269"/>
                    <a:pt x="698500" y="259112"/>
                  </a:cubicBezTo>
                  <a:lnTo>
                    <a:pt x="698500" y="534144"/>
                  </a:lnTo>
                  <a:cubicBezTo>
                    <a:pt x="698500" y="576987"/>
                    <a:pt x="675718" y="616599"/>
                    <a:pt x="638687" y="638145"/>
                  </a:cubicBezTo>
                  <a:lnTo>
                    <a:pt x="409063" y="771744"/>
                  </a:lnTo>
                  <a:cubicBezTo>
                    <a:pt x="372089" y="793256"/>
                    <a:pt x="326411" y="793256"/>
                    <a:pt x="289437" y="771744"/>
                  </a:cubicBezTo>
                  <a:lnTo>
                    <a:pt x="59813" y="638145"/>
                  </a:lnTo>
                  <a:cubicBezTo>
                    <a:pt x="22782" y="616599"/>
                    <a:pt x="0" y="576987"/>
                    <a:pt x="0" y="534144"/>
                  </a:cubicBezTo>
                  <a:lnTo>
                    <a:pt x="0" y="259112"/>
                  </a:lnTo>
                  <a:cubicBezTo>
                    <a:pt x="0" y="216269"/>
                    <a:pt x="22782" y="176657"/>
                    <a:pt x="59813" y="155112"/>
                  </a:cubicBezTo>
                  <a:lnTo>
                    <a:pt x="289437" y="21512"/>
                  </a:lnTo>
                  <a:cubicBezTo>
                    <a:pt x="326411" y="0"/>
                    <a:pt x="372089" y="0"/>
                    <a:pt x="409063" y="21512"/>
                  </a:cubicBezTo>
                  <a:close/>
                </a:path>
              </a:pathLst>
            </a:custGeom>
            <a:solidFill>
              <a:srgbClr val="F2F2F2"/>
            </a:solidFill>
            <a:ln w="127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14530560" y="3171365"/>
            <a:ext cx="2163558" cy="2517595"/>
            <a:chOff x="0" y="0"/>
            <a:chExt cx="698500" cy="812800"/>
          </a:xfrm>
        </p:grpSpPr>
        <p:sp>
          <p:nvSpPr>
            <p:cNvPr id="37" name="Freeform 37"/>
            <p:cNvSpPr/>
            <p:nvPr/>
          </p:nvSpPr>
          <p:spPr>
            <a:xfrm>
              <a:off x="0" y="15944"/>
              <a:ext cx="698500" cy="780913"/>
            </a:xfrm>
            <a:custGeom>
              <a:avLst/>
              <a:gdLst/>
              <a:ahLst/>
              <a:cxnLst/>
              <a:rect l="l" t="t" r="r" b="b"/>
              <a:pathLst>
                <a:path w="698500" h="780913">
                  <a:moveTo>
                    <a:pt x="421015" y="25810"/>
                  </a:moveTo>
                  <a:lnTo>
                    <a:pt x="626735" y="145502"/>
                  </a:lnTo>
                  <a:cubicBezTo>
                    <a:pt x="671166" y="171353"/>
                    <a:pt x="698500" y="218880"/>
                    <a:pt x="698500" y="270284"/>
                  </a:cubicBezTo>
                  <a:lnTo>
                    <a:pt x="698500" y="510628"/>
                  </a:lnTo>
                  <a:cubicBezTo>
                    <a:pt x="698500" y="562032"/>
                    <a:pt x="671166" y="609559"/>
                    <a:pt x="626735" y="635410"/>
                  </a:cubicBezTo>
                  <a:lnTo>
                    <a:pt x="421015" y="755102"/>
                  </a:lnTo>
                  <a:cubicBezTo>
                    <a:pt x="376653" y="780912"/>
                    <a:pt x="321847" y="780912"/>
                    <a:pt x="277485" y="755102"/>
                  </a:cubicBezTo>
                  <a:lnTo>
                    <a:pt x="71765" y="635410"/>
                  </a:lnTo>
                  <a:cubicBezTo>
                    <a:pt x="27334" y="609559"/>
                    <a:pt x="0" y="562032"/>
                    <a:pt x="0" y="510628"/>
                  </a:cubicBezTo>
                  <a:lnTo>
                    <a:pt x="0" y="270284"/>
                  </a:lnTo>
                  <a:cubicBezTo>
                    <a:pt x="0" y="218880"/>
                    <a:pt x="27334" y="171353"/>
                    <a:pt x="71765" y="145502"/>
                  </a:cubicBezTo>
                  <a:lnTo>
                    <a:pt x="277485" y="25810"/>
                  </a:lnTo>
                  <a:cubicBezTo>
                    <a:pt x="321847" y="0"/>
                    <a:pt x="376653" y="0"/>
                    <a:pt x="421015" y="2581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B613">
                    <a:alpha val="100000"/>
                  </a:srgbClr>
                </a:gs>
                <a:gs pos="100000">
                  <a:srgbClr val="FFE42F">
                    <a:alpha val="100000"/>
                  </a:srgbClr>
                </a:gs>
              </a:gsLst>
              <a:lin ang="5400000"/>
            </a:gradFill>
            <a:ln w="127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14224595" y="6077465"/>
            <a:ext cx="2775488" cy="651726"/>
            <a:chOff x="0" y="0"/>
            <a:chExt cx="812800" cy="190858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812800" cy="190858"/>
            </a:xfrm>
            <a:custGeom>
              <a:avLst/>
              <a:gdLst/>
              <a:ahLst/>
              <a:cxnLst/>
              <a:rect l="l" t="t" r="r" b="b"/>
              <a:pathLst>
                <a:path w="812800" h="190858">
                  <a:moveTo>
                    <a:pt x="95429" y="0"/>
                  </a:moveTo>
                  <a:lnTo>
                    <a:pt x="717371" y="0"/>
                  </a:lnTo>
                  <a:cubicBezTo>
                    <a:pt x="770075" y="0"/>
                    <a:pt x="812800" y="42725"/>
                    <a:pt x="812800" y="95429"/>
                  </a:cubicBezTo>
                  <a:lnTo>
                    <a:pt x="812800" y="95429"/>
                  </a:lnTo>
                  <a:cubicBezTo>
                    <a:pt x="812800" y="148133"/>
                    <a:pt x="770075" y="190858"/>
                    <a:pt x="717371" y="190858"/>
                  </a:cubicBezTo>
                  <a:lnTo>
                    <a:pt x="95429" y="190858"/>
                  </a:lnTo>
                  <a:cubicBezTo>
                    <a:pt x="42725" y="190858"/>
                    <a:pt x="0" y="148133"/>
                    <a:pt x="0" y="95429"/>
                  </a:cubicBezTo>
                  <a:lnTo>
                    <a:pt x="0" y="95429"/>
                  </a:lnTo>
                  <a:cubicBezTo>
                    <a:pt x="0" y="42725"/>
                    <a:pt x="42725" y="0"/>
                    <a:pt x="95429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56CCF2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0" y="-57150"/>
              <a:ext cx="812800" cy="2480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14982995" y="3807140"/>
            <a:ext cx="1258688" cy="11757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072"/>
              </a:lnSpc>
            </a:pPr>
            <a:r>
              <a:rPr lang="en-US" sz="8400" spc="-210">
                <a:solidFill>
                  <a:srgbClr val="FFFFFF"/>
                </a:solidFill>
                <a:latin typeface="Barlow Bold"/>
              </a:rPr>
              <a:t>04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4219919" y="6172550"/>
            <a:ext cx="2784840" cy="410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240"/>
              </a:lnSpc>
            </a:pPr>
            <a:r>
              <a:rPr lang="en-US" sz="3000" dirty="0">
                <a:solidFill>
                  <a:srgbClr val="FFFFFF"/>
                </a:solidFill>
                <a:latin typeface="Barlow Bold"/>
              </a:rPr>
              <a:t>Strategies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8650" y="6286406"/>
            <a:ext cx="3858960" cy="390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89"/>
              </a:lnSpc>
            </a:pPr>
            <a:r>
              <a:rPr lang="en-US" sz="2349" spc="-39" dirty="0">
                <a:solidFill>
                  <a:schemeClr val="bg1"/>
                </a:solidFill>
                <a:latin typeface="Clear Sans"/>
              </a:rPr>
              <a:t>Ocean Park, theme park?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402246" y="6286406"/>
            <a:ext cx="3858960" cy="8140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89"/>
              </a:lnSpc>
            </a:pPr>
            <a:r>
              <a:rPr lang="en-US" sz="2349" spc="-39" dirty="0">
                <a:solidFill>
                  <a:srgbClr val="000000"/>
                </a:solidFill>
                <a:latin typeface="Clear Sans"/>
              </a:rPr>
              <a:t>Why the organization need changes?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5121427" y="6910166"/>
            <a:ext cx="3858960" cy="12372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89"/>
              </a:lnSpc>
            </a:pPr>
            <a:r>
              <a:rPr lang="en-US" sz="2349" spc="-39" dirty="0">
                <a:solidFill>
                  <a:srgbClr val="000000"/>
                </a:solidFill>
                <a:latin typeface="Clear Sans"/>
              </a:rPr>
              <a:t>What environmental factors are affecting Ocean Park’s performance?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13799074" y="6910166"/>
            <a:ext cx="3858960" cy="390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89"/>
              </a:lnSpc>
            </a:pPr>
            <a:r>
              <a:rPr lang="en-US" sz="2349" spc="-39" dirty="0">
                <a:solidFill>
                  <a:srgbClr val="000000"/>
                </a:solidFill>
                <a:latin typeface="Clear Sans"/>
              </a:rPr>
              <a:t>What to do next?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21140" y="927448"/>
            <a:ext cx="8553615" cy="8553615"/>
          </a:xfrm>
          <a:custGeom>
            <a:avLst/>
            <a:gdLst/>
            <a:ahLst/>
            <a:cxnLst/>
            <a:rect l="l" t="t" r="r" b="b"/>
            <a:pathLst>
              <a:path w="8553615" h="8553615">
                <a:moveTo>
                  <a:pt x="0" y="0"/>
                </a:moveTo>
                <a:lnTo>
                  <a:pt x="8553615" y="0"/>
                </a:lnTo>
                <a:lnTo>
                  <a:pt x="8553615" y="8553615"/>
                </a:lnTo>
                <a:lnTo>
                  <a:pt x="0" y="85536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4" name="Freeform 4"/>
          <p:cNvSpPr/>
          <p:nvPr/>
        </p:nvSpPr>
        <p:spPr>
          <a:xfrm rot="7901713" flipH="1">
            <a:off x="369264" y="-14654"/>
            <a:ext cx="9769056" cy="3072812"/>
          </a:xfrm>
          <a:custGeom>
            <a:avLst/>
            <a:gdLst/>
            <a:ahLst/>
            <a:cxnLst/>
            <a:rect l="l" t="t" r="r" b="b"/>
            <a:pathLst>
              <a:path w="9769056" h="3072812">
                <a:moveTo>
                  <a:pt x="9769056" y="0"/>
                </a:moveTo>
                <a:lnTo>
                  <a:pt x="0" y="0"/>
                </a:lnTo>
                <a:lnTo>
                  <a:pt x="0" y="3072812"/>
                </a:lnTo>
                <a:lnTo>
                  <a:pt x="9769056" y="3072812"/>
                </a:lnTo>
                <a:lnTo>
                  <a:pt x="9769056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5" name="Freeform 5"/>
          <p:cNvSpPr/>
          <p:nvPr/>
        </p:nvSpPr>
        <p:spPr>
          <a:xfrm rot="7901713">
            <a:off x="-1456491" y="7699667"/>
            <a:ext cx="9769056" cy="3072812"/>
          </a:xfrm>
          <a:custGeom>
            <a:avLst/>
            <a:gdLst/>
            <a:ahLst/>
            <a:cxnLst/>
            <a:rect l="l" t="t" r="r" b="b"/>
            <a:pathLst>
              <a:path w="9769056" h="3072812">
                <a:moveTo>
                  <a:pt x="0" y="0"/>
                </a:moveTo>
                <a:lnTo>
                  <a:pt x="9769056" y="0"/>
                </a:lnTo>
                <a:lnTo>
                  <a:pt x="9769056" y="3072812"/>
                </a:lnTo>
                <a:lnTo>
                  <a:pt x="0" y="307281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6" name="Freeform 6"/>
          <p:cNvSpPr/>
          <p:nvPr/>
        </p:nvSpPr>
        <p:spPr>
          <a:xfrm rot="7885646">
            <a:off x="5439295" y="1114148"/>
            <a:ext cx="5461122" cy="815209"/>
          </a:xfrm>
          <a:custGeom>
            <a:avLst/>
            <a:gdLst/>
            <a:ahLst/>
            <a:cxnLst/>
            <a:rect l="l" t="t" r="r" b="b"/>
            <a:pathLst>
              <a:path w="5461122" h="815209">
                <a:moveTo>
                  <a:pt x="0" y="0"/>
                </a:moveTo>
                <a:lnTo>
                  <a:pt x="5461122" y="0"/>
                </a:lnTo>
                <a:lnTo>
                  <a:pt x="5461122" y="815208"/>
                </a:lnTo>
                <a:lnTo>
                  <a:pt x="0" y="81520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t="-42143" b="-68571"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7" name="Freeform 7"/>
          <p:cNvSpPr/>
          <p:nvPr/>
        </p:nvSpPr>
        <p:spPr>
          <a:xfrm rot="7885646" flipH="1">
            <a:off x="-1701861" y="8200655"/>
            <a:ext cx="5461122" cy="815209"/>
          </a:xfrm>
          <a:custGeom>
            <a:avLst/>
            <a:gdLst/>
            <a:ahLst/>
            <a:cxnLst/>
            <a:rect l="l" t="t" r="r" b="b"/>
            <a:pathLst>
              <a:path w="5461122" h="815209">
                <a:moveTo>
                  <a:pt x="5461122" y="0"/>
                </a:moveTo>
                <a:lnTo>
                  <a:pt x="0" y="0"/>
                </a:lnTo>
                <a:lnTo>
                  <a:pt x="0" y="815208"/>
                </a:lnTo>
                <a:lnTo>
                  <a:pt x="5461122" y="815208"/>
                </a:lnTo>
                <a:lnTo>
                  <a:pt x="5461122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t="-42143" b="-68571"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8" name="Freeform 8"/>
          <p:cNvSpPr/>
          <p:nvPr/>
        </p:nvSpPr>
        <p:spPr>
          <a:xfrm>
            <a:off x="670923" y="1377231"/>
            <a:ext cx="7654049" cy="7654049"/>
          </a:xfrm>
          <a:custGeom>
            <a:avLst/>
            <a:gdLst/>
            <a:ahLst/>
            <a:cxnLst/>
            <a:rect l="l" t="t" r="r" b="b"/>
            <a:pathLst>
              <a:path w="7654049" h="7654049">
                <a:moveTo>
                  <a:pt x="0" y="0"/>
                </a:moveTo>
                <a:lnTo>
                  <a:pt x="7654049" y="0"/>
                </a:lnTo>
                <a:lnTo>
                  <a:pt x="7654049" y="7654049"/>
                </a:lnTo>
                <a:lnTo>
                  <a:pt x="0" y="765404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9" name="Freeform 9"/>
          <p:cNvSpPr/>
          <p:nvPr/>
        </p:nvSpPr>
        <p:spPr>
          <a:xfrm>
            <a:off x="1093944" y="1800252"/>
            <a:ext cx="6808007" cy="6808007"/>
          </a:xfrm>
          <a:custGeom>
            <a:avLst/>
            <a:gdLst/>
            <a:ahLst/>
            <a:cxnLst/>
            <a:rect l="l" t="t" r="r" b="b"/>
            <a:pathLst>
              <a:path w="6808007" h="6808007">
                <a:moveTo>
                  <a:pt x="0" y="0"/>
                </a:moveTo>
                <a:lnTo>
                  <a:pt x="6808007" y="0"/>
                </a:lnTo>
                <a:lnTo>
                  <a:pt x="6808007" y="6808007"/>
                </a:lnTo>
                <a:lnTo>
                  <a:pt x="0" y="6808007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11" name="Freeform 11"/>
          <p:cNvSpPr/>
          <p:nvPr/>
        </p:nvSpPr>
        <p:spPr>
          <a:xfrm>
            <a:off x="522651" y="805937"/>
            <a:ext cx="1142588" cy="1142588"/>
          </a:xfrm>
          <a:custGeom>
            <a:avLst/>
            <a:gdLst/>
            <a:ahLst/>
            <a:cxnLst/>
            <a:rect l="l" t="t" r="r" b="b"/>
            <a:pathLst>
              <a:path w="1142588" h="1142588">
                <a:moveTo>
                  <a:pt x="0" y="0"/>
                </a:moveTo>
                <a:lnTo>
                  <a:pt x="1142587" y="0"/>
                </a:lnTo>
                <a:lnTo>
                  <a:pt x="1142587" y="1142588"/>
                </a:lnTo>
                <a:lnTo>
                  <a:pt x="0" y="114258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12" name="Freeform 12"/>
          <p:cNvSpPr/>
          <p:nvPr/>
        </p:nvSpPr>
        <p:spPr>
          <a:xfrm>
            <a:off x="7323616" y="7606902"/>
            <a:ext cx="1001357" cy="1001357"/>
          </a:xfrm>
          <a:custGeom>
            <a:avLst/>
            <a:gdLst/>
            <a:ahLst/>
            <a:cxnLst/>
            <a:rect l="l" t="t" r="r" b="b"/>
            <a:pathLst>
              <a:path w="1001357" h="1001357">
                <a:moveTo>
                  <a:pt x="0" y="0"/>
                </a:moveTo>
                <a:lnTo>
                  <a:pt x="1001356" y="0"/>
                </a:lnTo>
                <a:lnTo>
                  <a:pt x="1001356" y="1001357"/>
                </a:lnTo>
                <a:lnTo>
                  <a:pt x="0" y="1001357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grpSp>
        <p:nvGrpSpPr>
          <p:cNvPr id="13" name="Group 13"/>
          <p:cNvGrpSpPr/>
          <p:nvPr/>
        </p:nvGrpSpPr>
        <p:grpSpPr>
          <a:xfrm>
            <a:off x="1300528" y="1971989"/>
            <a:ext cx="6343048" cy="6343022"/>
            <a:chOff x="0" y="0"/>
            <a:chExt cx="6350000" cy="6349975"/>
          </a:xfrm>
          <a:blipFill>
            <a:blip r:embed="rId17"/>
            <a:stretch>
              <a:fillRect/>
            </a:stretch>
          </a:blipFill>
        </p:grpSpPr>
        <p:sp>
          <p:nvSpPr>
            <p:cNvPr id="14" name="Freeform 14"/>
            <p:cNvSpPr/>
            <p:nvPr/>
          </p:nvSpPr>
          <p:spPr>
            <a:xfrm flipH="1">
              <a:off x="0" y="0"/>
              <a:ext cx="6350000" cy="6349975"/>
            </a:xfrm>
            <a:custGeom>
              <a:avLst/>
              <a:gdLst/>
              <a:ahLst/>
              <a:cxnLst/>
              <a:rect l="l" t="t" r="r" b="b"/>
              <a:pathLst>
                <a:path w="6350000" h="6349975">
                  <a:moveTo>
                    <a:pt x="0" y="3175025"/>
                  </a:moveTo>
                  <a:cubicBezTo>
                    <a:pt x="0" y="4928451"/>
                    <a:pt x="1421524" y="6349975"/>
                    <a:pt x="3175000" y="6349975"/>
                  </a:cubicBezTo>
                  <a:cubicBezTo>
                    <a:pt x="4928502" y="6349975"/>
                    <a:pt x="6350000" y="4928451"/>
                    <a:pt x="6350000" y="3175025"/>
                  </a:cubicBezTo>
                  <a:cubicBezTo>
                    <a:pt x="6350000" y="1421511"/>
                    <a:pt x="4928502" y="0"/>
                    <a:pt x="3175000" y="0"/>
                  </a:cubicBezTo>
                  <a:cubicBezTo>
                    <a:pt x="1421498" y="0"/>
                    <a:pt x="0" y="1421511"/>
                    <a:pt x="0" y="3175025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HK"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9268197" y="1858462"/>
            <a:ext cx="7991103" cy="59246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331"/>
              </a:lnSpc>
            </a:pPr>
            <a:r>
              <a:rPr lang="en-US" sz="2799" dirty="0">
                <a:solidFill>
                  <a:srgbClr val="000000"/>
                </a:solidFill>
                <a:latin typeface="Poppins"/>
              </a:rPr>
              <a:t>Ocean Park was officially opened in January 1977. It was built at a cost of HK$150 million funded by the Hong Kong Jockey Club with land provided for free by the Hong Kong Government. (Ocean Park Hong Kong, n.d.)</a:t>
            </a:r>
          </a:p>
          <a:p>
            <a:pPr algn="just">
              <a:lnSpc>
                <a:spcPts val="3331"/>
              </a:lnSpc>
            </a:pPr>
            <a:endParaRPr lang="en-US" sz="2799" dirty="0">
              <a:solidFill>
                <a:srgbClr val="000000"/>
              </a:solidFill>
              <a:latin typeface="Poppins"/>
            </a:endParaRPr>
          </a:p>
          <a:p>
            <a:pPr algn="just">
              <a:lnSpc>
                <a:spcPts val="3331"/>
              </a:lnSpc>
            </a:pPr>
            <a:r>
              <a:rPr lang="en-US" sz="2799" dirty="0">
                <a:solidFill>
                  <a:srgbClr val="000000"/>
                </a:solidFill>
                <a:latin typeface="Poppins"/>
              </a:rPr>
              <a:t>Not for profit theme park with over 915,000 square meters place on the southern coast of Hong Kong Island.</a:t>
            </a:r>
          </a:p>
          <a:p>
            <a:pPr algn="just">
              <a:lnSpc>
                <a:spcPts val="3331"/>
              </a:lnSpc>
            </a:pPr>
            <a:endParaRPr lang="en-US" sz="2799" dirty="0">
              <a:solidFill>
                <a:srgbClr val="000000"/>
              </a:solidFill>
              <a:latin typeface="Poppins"/>
            </a:endParaRPr>
          </a:p>
          <a:p>
            <a:pPr algn="just">
              <a:lnSpc>
                <a:spcPts val="3331"/>
              </a:lnSpc>
            </a:pPr>
            <a:r>
              <a:rPr lang="en-US" sz="2799" dirty="0">
                <a:solidFill>
                  <a:srgbClr val="000000"/>
                </a:solidFill>
                <a:latin typeface="Poppins"/>
              </a:rPr>
              <a:t>Managed by the Ocean Park Corporation under the guidance of a statutory board.</a:t>
            </a:r>
          </a:p>
          <a:p>
            <a:pPr algn="just">
              <a:lnSpc>
                <a:spcPts val="3331"/>
              </a:lnSpc>
            </a:pPr>
            <a:endParaRPr lang="en-US" sz="2799" dirty="0">
              <a:solidFill>
                <a:srgbClr val="000000"/>
              </a:solidFill>
              <a:latin typeface="Poppins"/>
            </a:endParaRPr>
          </a:p>
          <a:p>
            <a:pPr algn="just">
              <a:lnSpc>
                <a:spcPts val="3331"/>
              </a:lnSpc>
            </a:pPr>
            <a:endParaRPr lang="en-US" sz="2799" dirty="0">
              <a:solidFill>
                <a:srgbClr val="000000"/>
              </a:solidFill>
              <a:latin typeface="Poppins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2048882" y="1019175"/>
            <a:ext cx="5210418" cy="654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5084"/>
              </a:lnSpc>
            </a:pPr>
            <a:r>
              <a:rPr lang="en-US" sz="4499" spc="-134" dirty="0">
                <a:solidFill>
                  <a:srgbClr val="000000"/>
                </a:solidFill>
                <a:latin typeface="Poppins Bold"/>
              </a:rPr>
              <a:t>About Ocean Park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816745">
            <a:off x="12537760" y="5402034"/>
            <a:ext cx="9769056" cy="3072812"/>
          </a:xfrm>
          <a:custGeom>
            <a:avLst/>
            <a:gdLst/>
            <a:ahLst/>
            <a:cxnLst/>
            <a:rect l="l" t="t" r="r" b="b"/>
            <a:pathLst>
              <a:path w="9769056" h="3072812">
                <a:moveTo>
                  <a:pt x="0" y="0"/>
                </a:moveTo>
                <a:lnTo>
                  <a:pt x="9769056" y="0"/>
                </a:lnTo>
                <a:lnTo>
                  <a:pt x="9769056" y="3072812"/>
                </a:lnTo>
                <a:lnTo>
                  <a:pt x="0" y="307281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3" name="Freeform 3"/>
          <p:cNvSpPr/>
          <p:nvPr/>
        </p:nvSpPr>
        <p:spPr>
          <a:xfrm rot="2816745">
            <a:off x="7616063" y="-23683"/>
            <a:ext cx="9769056" cy="3072812"/>
          </a:xfrm>
          <a:custGeom>
            <a:avLst/>
            <a:gdLst/>
            <a:ahLst/>
            <a:cxnLst/>
            <a:rect l="l" t="t" r="r" b="b"/>
            <a:pathLst>
              <a:path w="9769056" h="3072812">
                <a:moveTo>
                  <a:pt x="0" y="0"/>
                </a:moveTo>
                <a:lnTo>
                  <a:pt x="9769056" y="0"/>
                </a:lnTo>
                <a:lnTo>
                  <a:pt x="9769056" y="3072812"/>
                </a:lnTo>
                <a:lnTo>
                  <a:pt x="0" y="307281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4" name="Freeform 4"/>
          <p:cNvSpPr/>
          <p:nvPr/>
        </p:nvSpPr>
        <p:spPr>
          <a:xfrm rot="2816745">
            <a:off x="6177408" y="768153"/>
            <a:ext cx="5461122" cy="1257455"/>
          </a:xfrm>
          <a:custGeom>
            <a:avLst/>
            <a:gdLst/>
            <a:ahLst/>
            <a:cxnLst/>
            <a:rect l="l" t="t" r="r" b="b"/>
            <a:pathLst>
              <a:path w="5461122" h="1257455">
                <a:moveTo>
                  <a:pt x="0" y="0"/>
                </a:moveTo>
                <a:lnTo>
                  <a:pt x="5461122" y="0"/>
                </a:lnTo>
                <a:lnTo>
                  <a:pt x="5461122" y="1257456"/>
                </a:lnTo>
                <a:lnTo>
                  <a:pt x="0" y="125745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13160" b="-23446"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5" name="Freeform 5"/>
          <p:cNvSpPr/>
          <p:nvPr/>
        </p:nvSpPr>
        <p:spPr>
          <a:xfrm rot="2816745">
            <a:off x="14528739" y="9831871"/>
            <a:ext cx="5461122" cy="1257455"/>
          </a:xfrm>
          <a:custGeom>
            <a:avLst/>
            <a:gdLst/>
            <a:ahLst/>
            <a:cxnLst/>
            <a:rect l="l" t="t" r="r" b="b"/>
            <a:pathLst>
              <a:path w="5461122" h="1257455">
                <a:moveTo>
                  <a:pt x="0" y="0"/>
                </a:moveTo>
                <a:lnTo>
                  <a:pt x="5461122" y="0"/>
                </a:lnTo>
                <a:lnTo>
                  <a:pt x="5461122" y="1257455"/>
                </a:lnTo>
                <a:lnTo>
                  <a:pt x="0" y="125745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13160" b="-23446"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6" name="Freeform 6"/>
          <p:cNvSpPr/>
          <p:nvPr/>
        </p:nvSpPr>
        <p:spPr>
          <a:xfrm>
            <a:off x="8525511" y="448215"/>
            <a:ext cx="9390570" cy="9390570"/>
          </a:xfrm>
          <a:custGeom>
            <a:avLst/>
            <a:gdLst/>
            <a:ahLst/>
            <a:cxnLst/>
            <a:rect l="l" t="t" r="r" b="b"/>
            <a:pathLst>
              <a:path w="9390570" h="9390570">
                <a:moveTo>
                  <a:pt x="0" y="0"/>
                </a:moveTo>
                <a:lnTo>
                  <a:pt x="9390570" y="0"/>
                </a:lnTo>
                <a:lnTo>
                  <a:pt x="9390570" y="9390570"/>
                </a:lnTo>
                <a:lnTo>
                  <a:pt x="0" y="939057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7" name="Freeform 7"/>
          <p:cNvSpPr/>
          <p:nvPr/>
        </p:nvSpPr>
        <p:spPr>
          <a:xfrm>
            <a:off x="9019305" y="942008"/>
            <a:ext cx="8402983" cy="8402983"/>
          </a:xfrm>
          <a:custGeom>
            <a:avLst/>
            <a:gdLst/>
            <a:ahLst/>
            <a:cxnLst/>
            <a:rect l="l" t="t" r="r" b="b"/>
            <a:pathLst>
              <a:path w="8402983" h="8402983">
                <a:moveTo>
                  <a:pt x="0" y="0"/>
                </a:moveTo>
                <a:lnTo>
                  <a:pt x="8402983" y="0"/>
                </a:lnTo>
                <a:lnTo>
                  <a:pt x="8402983" y="8402984"/>
                </a:lnTo>
                <a:lnTo>
                  <a:pt x="0" y="840298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8" name="Freeform 8"/>
          <p:cNvSpPr/>
          <p:nvPr/>
        </p:nvSpPr>
        <p:spPr>
          <a:xfrm>
            <a:off x="9483718" y="1406421"/>
            <a:ext cx="7474157" cy="7474157"/>
          </a:xfrm>
          <a:custGeom>
            <a:avLst/>
            <a:gdLst/>
            <a:ahLst/>
            <a:cxnLst/>
            <a:rect l="l" t="t" r="r" b="b"/>
            <a:pathLst>
              <a:path w="7474157" h="7474157">
                <a:moveTo>
                  <a:pt x="0" y="0"/>
                </a:moveTo>
                <a:lnTo>
                  <a:pt x="7474157" y="0"/>
                </a:lnTo>
                <a:lnTo>
                  <a:pt x="7474157" y="7474158"/>
                </a:lnTo>
                <a:lnTo>
                  <a:pt x="0" y="747415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grpSp>
        <p:nvGrpSpPr>
          <p:cNvPr id="9" name="Group 9"/>
          <p:cNvGrpSpPr/>
          <p:nvPr/>
        </p:nvGrpSpPr>
        <p:grpSpPr>
          <a:xfrm>
            <a:off x="9905486" y="1828190"/>
            <a:ext cx="6630621" cy="6630621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HK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0049272" y="1971989"/>
            <a:ext cx="6343048" cy="6343023"/>
            <a:chOff x="0" y="0"/>
            <a:chExt cx="6350000" cy="6349975"/>
          </a:xfrm>
          <a:solidFill>
            <a:srgbClr val="FFFFFF"/>
          </a:solidFill>
        </p:grpSpPr>
        <p:sp>
          <p:nvSpPr>
            <p:cNvPr id="13" name="Freeform 13"/>
            <p:cNvSpPr/>
            <p:nvPr/>
          </p:nvSpPr>
          <p:spPr>
            <a:xfrm>
              <a:off x="0" y="0"/>
              <a:ext cx="6350000" cy="6349975"/>
            </a:xfrm>
            <a:custGeom>
              <a:avLst/>
              <a:gdLst/>
              <a:ahLst/>
              <a:cxnLst/>
              <a:rect l="l" t="t" r="r" b="b"/>
              <a:pathLst>
                <a:path w="6350000" h="6349975">
                  <a:moveTo>
                    <a:pt x="6350000" y="3175025"/>
                  </a:moveTo>
                  <a:cubicBezTo>
                    <a:pt x="6350000" y="4928451"/>
                    <a:pt x="4928476" y="6349975"/>
                    <a:pt x="3175000" y="6349975"/>
                  </a:cubicBezTo>
                  <a:cubicBezTo>
                    <a:pt x="1421498" y="6349975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2" y="0"/>
                    <a:pt x="6350000" y="1421511"/>
                    <a:pt x="6350000" y="3175025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HK" sz="1600"/>
            </a:p>
          </p:txBody>
        </p:sp>
      </p:grpSp>
      <p:sp>
        <p:nvSpPr>
          <p:cNvPr id="15" name="Freeform 15"/>
          <p:cNvSpPr/>
          <p:nvPr/>
        </p:nvSpPr>
        <p:spPr>
          <a:xfrm>
            <a:off x="16392320" y="277894"/>
            <a:ext cx="1501611" cy="1501611"/>
          </a:xfrm>
          <a:custGeom>
            <a:avLst/>
            <a:gdLst/>
            <a:ahLst/>
            <a:cxnLst/>
            <a:rect l="l" t="t" r="r" b="b"/>
            <a:pathLst>
              <a:path w="1501611" h="1501611">
                <a:moveTo>
                  <a:pt x="0" y="0"/>
                </a:moveTo>
                <a:lnTo>
                  <a:pt x="1501612" y="0"/>
                </a:lnTo>
                <a:lnTo>
                  <a:pt x="1501612" y="1501612"/>
                </a:lnTo>
                <a:lnTo>
                  <a:pt x="0" y="150161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17" name="Freeform 17"/>
          <p:cNvSpPr/>
          <p:nvPr/>
        </p:nvSpPr>
        <p:spPr>
          <a:xfrm>
            <a:off x="8910558" y="7621235"/>
            <a:ext cx="1259344" cy="1259344"/>
          </a:xfrm>
          <a:custGeom>
            <a:avLst/>
            <a:gdLst/>
            <a:ahLst/>
            <a:cxnLst/>
            <a:rect l="l" t="t" r="r" b="b"/>
            <a:pathLst>
              <a:path w="1259344" h="1259344">
                <a:moveTo>
                  <a:pt x="0" y="0"/>
                </a:moveTo>
                <a:lnTo>
                  <a:pt x="1259343" y="0"/>
                </a:lnTo>
                <a:lnTo>
                  <a:pt x="1259343" y="1259344"/>
                </a:lnTo>
                <a:lnTo>
                  <a:pt x="0" y="125934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23" name="TextBox 23"/>
          <p:cNvSpPr txBox="1"/>
          <p:nvPr/>
        </p:nvSpPr>
        <p:spPr>
          <a:xfrm>
            <a:off x="1028700" y="3984066"/>
            <a:ext cx="7429541" cy="28178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476"/>
              </a:lnSpc>
            </a:pPr>
            <a:r>
              <a:rPr lang="en-US" sz="7200" dirty="0">
                <a:solidFill>
                  <a:srgbClr val="000000"/>
                </a:solidFill>
                <a:latin typeface="Poppins Bold"/>
              </a:rPr>
              <a:t>Environment Challenges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964284" y="6584689"/>
            <a:ext cx="10771697" cy="12534338"/>
            <a:chOff x="0" y="0"/>
            <a:chExt cx="6985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4981"/>
              <a:ext cx="698500" cy="802837"/>
            </a:xfrm>
            <a:custGeom>
              <a:avLst/>
              <a:gdLst/>
              <a:ahLst/>
              <a:cxnLst/>
              <a:rect l="l" t="t" r="r" b="b"/>
              <a:pathLst>
                <a:path w="698500" h="802837">
                  <a:moveTo>
                    <a:pt x="371673" y="8065"/>
                  </a:moveTo>
                  <a:lnTo>
                    <a:pt x="676077" y="185173"/>
                  </a:lnTo>
                  <a:cubicBezTo>
                    <a:pt x="689960" y="193250"/>
                    <a:pt x="698500" y="208100"/>
                    <a:pt x="698500" y="224161"/>
                  </a:cubicBezTo>
                  <a:lnTo>
                    <a:pt x="698500" y="578677"/>
                  </a:lnTo>
                  <a:cubicBezTo>
                    <a:pt x="698500" y="594738"/>
                    <a:pt x="689960" y="609588"/>
                    <a:pt x="676077" y="617665"/>
                  </a:cubicBezTo>
                  <a:lnTo>
                    <a:pt x="371673" y="794773"/>
                  </a:lnTo>
                  <a:cubicBezTo>
                    <a:pt x="357812" y="802838"/>
                    <a:pt x="340688" y="802838"/>
                    <a:pt x="326827" y="794773"/>
                  </a:cubicBezTo>
                  <a:lnTo>
                    <a:pt x="22423" y="617665"/>
                  </a:lnTo>
                  <a:cubicBezTo>
                    <a:pt x="8540" y="609588"/>
                    <a:pt x="0" y="594738"/>
                    <a:pt x="0" y="578677"/>
                  </a:cubicBezTo>
                  <a:lnTo>
                    <a:pt x="0" y="224161"/>
                  </a:lnTo>
                  <a:cubicBezTo>
                    <a:pt x="0" y="208100"/>
                    <a:pt x="8540" y="193250"/>
                    <a:pt x="22423" y="185173"/>
                  </a:cubicBezTo>
                  <a:lnTo>
                    <a:pt x="326827" y="8065"/>
                  </a:lnTo>
                  <a:cubicBezTo>
                    <a:pt x="340688" y="0"/>
                    <a:pt x="357812" y="0"/>
                    <a:pt x="371673" y="8065"/>
                  </a:cubicBezTo>
                  <a:close/>
                </a:path>
              </a:pathLst>
            </a:custGeom>
            <a:gradFill rotWithShape="1">
              <a:gsLst>
                <a:gs pos="0">
                  <a:srgbClr val="FFE42F">
                    <a:alpha val="100000"/>
                  </a:srgbClr>
                </a:gs>
                <a:gs pos="100000">
                  <a:srgbClr val="FF9F2F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en-HK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3173935" y="9183683"/>
            <a:ext cx="6450497" cy="7506033"/>
            <a:chOff x="0" y="0"/>
            <a:chExt cx="6985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19806"/>
              <a:ext cx="698500" cy="773188"/>
            </a:xfrm>
            <a:custGeom>
              <a:avLst/>
              <a:gdLst/>
              <a:ahLst/>
              <a:cxnLst/>
              <a:rect l="l" t="t" r="r" b="b"/>
              <a:pathLst>
                <a:path w="698500" h="773188">
                  <a:moveTo>
                    <a:pt x="438401" y="32064"/>
                  </a:moveTo>
                  <a:lnTo>
                    <a:pt x="609349" y="131524"/>
                  </a:lnTo>
                  <a:cubicBezTo>
                    <a:pt x="664544" y="163638"/>
                    <a:pt x="698500" y="222679"/>
                    <a:pt x="698500" y="286537"/>
                  </a:cubicBezTo>
                  <a:lnTo>
                    <a:pt x="698500" y="486651"/>
                  </a:lnTo>
                  <a:cubicBezTo>
                    <a:pt x="698500" y="550509"/>
                    <a:pt x="664544" y="609550"/>
                    <a:pt x="609349" y="641664"/>
                  </a:cubicBezTo>
                  <a:lnTo>
                    <a:pt x="438401" y="741124"/>
                  </a:lnTo>
                  <a:cubicBezTo>
                    <a:pt x="383292" y="773188"/>
                    <a:pt x="315208" y="773188"/>
                    <a:pt x="260099" y="741124"/>
                  </a:cubicBezTo>
                  <a:lnTo>
                    <a:pt x="89151" y="641664"/>
                  </a:lnTo>
                  <a:cubicBezTo>
                    <a:pt x="33956" y="609550"/>
                    <a:pt x="0" y="550509"/>
                    <a:pt x="0" y="486651"/>
                  </a:cubicBezTo>
                  <a:lnTo>
                    <a:pt x="0" y="286537"/>
                  </a:lnTo>
                  <a:cubicBezTo>
                    <a:pt x="0" y="222679"/>
                    <a:pt x="33956" y="163638"/>
                    <a:pt x="89151" y="131524"/>
                  </a:cubicBezTo>
                  <a:lnTo>
                    <a:pt x="260099" y="32064"/>
                  </a:lnTo>
                  <a:cubicBezTo>
                    <a:pt x="315208" y="0"/>
                    <a:pt x="383292" y="0"/>
                    <a:pt x="438401" y="32064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56CCF2">
                    <a:alpha val="100000"/>
                  </a:srgbClr>
                </a:gs>
              </a:gsLst>
              <a:lin ang="5400000"/>
            </a:gradFill>
            <a:ln w="9525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101600"/>
              <a:ext cx="6985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6011216" y="-1663032"/>
            <a:ext cx="7573225" cy="6508240"/>
            <a:chOff x="0" y="0"/>
            <a:chExt cx="812800" cy="698500"/>
          </a:xfrm>
        </p:grpSpPr>
        <p:sp>
          <p:nvSpPr>
            <p:cNvPr id="8" name="Freeform 8"/>
            <p:cNvSpPr/>
            <p:nvPr/>
          </p:nvSpPr>
          <p:spPr>
            <a:xfrm>
              <a:off x="7067" y="0"/>
              <a:ext cx="798666" cy="698500"/>
            </a:xfrm>
            <a:custGeom>
              <a:avLst/>
              <a:gdLst/>
              <a:ahLst/>
              <a:cxnLst/>
              <a:rect l="l" t="t" r="r" b="b"/>
              <a:pathLst>
                <a:path w="798666" h="698500">
                  <a:moveTo>
                    <a:pt x="787226" y="381060"/>
                  </a:moveTo>
                  <a:lnTo>
                    <a:pt x="621040" y="666690"/>
                  </a:lnTo>
                  <a:cubicBezTo>
                    <a:pt x="609582" y="686384"/>
                    <a:pt x="588516" y="698500"/>
                    <a:pt x="565731" y="698500"/>
                  </a:cubicBezTo>
                  <a:lnTo>
                    <a:pt x="232935" y="698500"/>
                  </a:lnTo>
                  <a:cubicBezTo>
                    <a:pt x="210150" y="698500"/>
                    <a:pt x="189084" y="686384"/>
                    <a:pt x="177626" y="666690"/>
                  </a:cubicBezTo>
                  <a:lnTo>
                    <a:pt x="11440" y="381060"/>
                  </a:lnTo>
                  <a:cubicBezTo>
                    <a:pt x="0" y="361396"/>
                    <a:pt x="0" y="337104"/>
                    <a:pt x="11440" y="317440"/>
                  </a:cubicBezTo>
                  <a:lnTo>
                    <a:pt x="177626" y="31810"/>
                  </a:lnTo>
                  <a:cubicBezTo>
                    <a:pt x="189084" y="12116"/>
                    <a:pt x="210150" y="0"/>
                    <a:pt x="232935" y="0"/>
                  </a:cubicBezTo>
                  <a:lnTo>
                    <a:pt x="565731" y="0"/>
                  </a:lnTo>
                  <a:cubicBezTo>
                    <a:pt x="588516" y="0"/>
                    <a:pt x="609582" y="12116"/>
                    <a:pt x="621040" y="31810"/>
                  </a:cubicBezTo>
                  <a:lnTo>
                    <a:pt x="787226" y="317440"/>
                  </a:lnTo>
                  <a:cubicBezTo>
                    <a:pt x="798666" y="337104"/>
                    <a:pt x="798666" y="361396"/>
                    <a:pt x="787226" y="381060"/>
                  </a:cubicBezTo>
                  <a:close/>
                </a:path>
              </a:pathLst>
            </a:custGeom>
            <a:gradFill rotWithShape="1">
              <a:gsLst>
                <a:gs pos="0">
                  <a:srgbClr val="112D4E">
                    <a:alpha val="100000"/>
                  </a:srgbClr>
                </a:gs>
                <a:gs pos="50000">
                  <a:srgbClr val="255389">
                    <a:alpha val="100000"/>
                  </a:srgbClr>
                </a:gs>
                <a:gs pos="100000">
                  <a:srgbClr val="2A96E4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HK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14300" y="-38100"/>
              <a:ext cx="5842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9880151" y="572939"/>
            <a:ext cx="1084133" cy="1261537"/>
            <a:chOff x="0" y="0"/>
            <a:chExt cx="6985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12963"/>
              <a:ext cx="698500" cy="786874"/>
            </a:xfrm>
            <a:custGeom>
              <a:avLst/>
              <a:gdLst/>
              <a:ahLst/>
              <a:cxnLst/>
              <a:rect l="l" t="t" r="r" b="b"/>
              <a:pathLst>
                <a:path w="698500" h="786874">
                  <a:moveTo>
                    <a:pt x="407599" y="20985"/>
                  </a:moveTo>
                  <a:lnTo>
                    <a:pt x="640151" y="156289"/>
                  </a:lnTo>
                  <a:cubicBezTo>
                    <a:pt x="676276" y="177307"/>
                    <a:pt x="698500" y="215949"/>
                    <a:pt x="698500" y="257743"/>
                  </a:cubicBezTo>
                  <a:lnTo>
                    <a:pt x="698500" y="529131"/>
                  </a:lnTo>
                  <a:cubicBezTo>
                    <a:pt x="698500" y="570925"/>
                    <a:pt x="676276" y="609567"/>
                    <a:pt x="640151" y="630585"/>
                  </a:cubicBezTo>
                  <a:lnTo>
                    <a:pt x="407599" y="765889"/>
                  </a:lnTo>
                  <a:cubicBezTo>
                    <a:pt x="371530" y="786874"/>
                    <a:pt x="326970" y="786874"/>
                    <a:pt x="290901" y="765889"/>
                  </a:cubicBezTo>
                  <a:lnTo>
                    <a:pt x="58349" y="630585"/>
                  </a:lnTo>
                  <a:cubicBezTo>
                    <a:pt x="22224" y="609567"/>
                    <a:pt x="0" y="570925"/>
                    <a:pt x="0" y="529131"/>
                  </a:cubicBezTo>
                  <a:lnTo>
                    <a:pt x="0" y="257743"/>
                  </a:lnTo>
                  <a:cubicBezTo>
                    <a:pt x="0" y="215949"/>
                    <a:pt x="22224" y="177307"/>
                    <a:pt x="58349" y="156289"/>
                  </a:cubicBezTo>
                  <a:lnTo>
                    <a:pt x="290901" y="20985"/>
                  </a:lnTo>
                  <a:cubicBezTo>
                    <a:pt x="326970" y="0"/>
                    <a:pt x="371530" y="0"/>
                    <a:pt x="407599" y="20985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14300" cap="sq">
              <a:gradFill>
                <a:gsLst>
                  <a:gs pos="0">
                    <a:srgbClr val="3183ED">
                      <a:alpha val="100000"/>
                    </a:srgbClr>
                  </a:gs>
                  <a:gs pos="100000">
                    <a:srgbClr val="56CCF2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101600"/>
              <a:ext cx="6985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0058481" y="780451"/>
            <a:ext cx="727472" cy="846513"/>
            <a:chOff x="0" y="0"/>
            <a:chExt cx="6985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3512"/>
              <a:ext cx="698500" cy="805775"/>
            </a:xfrm>
            <a:custGeom>
              <a:avLst/>
              <a:gdLst/>
              <a:ahLst/>
              <a:cxnLst/>
              <a:rect l="l" t="t" r="r" b="b"/>
              <a:pathLst>
                <a:path w="698500" h="805775">
                  <a:moveTo>
                    <a:pt x="365060" y="5687"/>
                  </a:moveTo>
                  <a:lnTo>
                    <a:pt x="682690" y="190489"/>
                  </a:lnTo>
                  <a:cubicBezTo>
                    <a:pt x="692478" y="196184"/>
                    <a:pt x="698500" y="206655"/>
                    <a:pt x="698500" y="217979"/>
                  </a:cubicBezTo>
                  <a:lnTo>
                    <a:pt x="698500" y="587797"/>
                  </a:lnTo>
                  <a:cubicBezTo>
                    <a:pt x="698500" y="599121"/>
                    <a:pt x="692478" y="609592"/>
                    <a:pt x="682690" y="615287"/>
                  </a:cubicBezTo>
                  <a:lnTo>
                    <a:pt x="365060" y="800089"/>
                  </a:lnTo>
                  <a:cubicBezTo>
                    <a:pt x="355287" y="805776"/>
                    <a:pt x="343213" y="805776"/>
                    <a:pt x="333440" y="800089"/>
                  </a:cubicBezTo>
                  <a:lnTo>
                    <a:pt x="15810" y="615287"/>
                  </a:lnTo>
                  <a:cubicBezTo>
                    <a:pt x="6022" y="609592"/>
                    <a:pt x="0" y="599121"/>
                    <a:pt x="0" y="587797"/>
                  </a:cubicBezTo>
                  <a:lnTo>
                    <a:pt x="0" y="217979"/>
                  </a:lnTo>
                  <a:cubicBezTo>
                    <a:pt x="0" y="206655"/>
                    <a:pt x="6022" y="196184"/>
                    <a:pt x="15810" y="190489"/>
                  </a:cubicBezTo>
                  <a:lnTo>
                    <a:pt x="333440" y="5687"/>
                  </a:lnTo>
                  <a:cubicBezTo>
                    <a:pt x="343213" y="0"/>
                    <a:pt x="355287" y="0"/>
                    <a:pt x="365060" y="5687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56CCF2">
                    <a:alpha val="100000"/>
                  </a:srgbClr>
                </a:gs>
              </a:gsLst>
              <a:lin ang="5400000"/>
            </a:gra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101600"/>
              <a:ext cx="6985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 rot="-5400000">
            <a:off x="16049703" y="-36080"/>
            <a:ext cx="1845214" cy="2147158"/>
            <a:chOff x="0" y="0"/>
            <a:chExt cx="6985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7616"/>
              <a:ext cx="698500" cy="797568"/>
            </a:xfrm>
            <a:custGeom>
              <a:avLst/>
              <a:gdLst/>
              <a:ahLst/>
              <a:cxnLst/>
              <a:rect l="l" t="t" r="r" b="b"/>
              <a:pathLst>
                <a:path w="698500" h="797568">
                  <a:moveTo>
                    <a:pt x="383532" y="12330"/>
                  </a:moveTo>
                  <a:lnTo>
                    <a:pt x="664218" y="175638"/>
                  </a:lnTo>
                  <a:cubicBezTo>
                    <a:pt x="685443" y="187987"/>
                    <a:pt x="698500" y="210690"/>
                    <a:pt x="698500" y="235246"/>
                  </a:cubicBezTo>
                  <a:lnTo>
                    <a:pt x="698500" y="562322"/>
                  </a:lnTo>
                  <a:cubicBezTo>
                    <a:pt x="698500" y="586878"/>
                    <a:pt x="685443" y="609581"/>
                    <a:pt x="664218" y="621930"/>
                  </a:cubicBezTo>
                  <a:lnTo>
                    <a:pt x="383532" y="785238"/>
                  </a:lnTo>
                  <a:cubicBezTo>
                    <a:pt x="362340" y="797568"/>
                    <a:pt x="336160" y="797568"/>
                    <a:pt x="314968" y="785238"/>
                  </a:cubicBezTo>
                  <a:lnTo>
                    <a:pt x="34282" y="621930"/>
                  </a:lnTo>
                  <a:cubicBezTo>
                    <a:pt x="13057" y="609581"/>
                    <a:pt x="0" y="586878"/>
                    <a:pt x="0" y="562322"/>
                  </a:cubicBezTo>
                  <a:lnTo>
                    <a:pt x="0" y="235246"/>
                  </a:lnTo>
                  <a:cubicBezTo>
                    <a:pt x="0" y="210690"/>
                    <a:pt x="13057" y="187987"/>
                    <a:pt x="34282" y="175638"/>
                  </a:cubicBezTo>
                  <a:lnTo>
                    <a:pt x="314968" y="12330"/>
                  </a:lnTo>
                  <a:cubicBezTo>
                    <a:pt x="336160" y="0"/>
                    <a:pt x="362340" y="0"/>
                    <a:pt x="383532" y="1233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33350" cap="sq">
              <a:gradFill>
                <a:gsLst>
                  <a:gs pos="0">
                    <a:srgbClr val="FFB613">
                      <a:alpha val="100000"/>
                    </a:srgbClr>
                  </a:gs>
                  <a:gs pos="100000">
                    <a:srgbClr val="FFE42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101600"/>
              <a:ext cx="698500" cy="571500"/>
            </a:xfrm>
            <a:prstGeom prst="rect">
              <a:avLst/>
            </a:prstGeom>
          </p:spPr>
          <p:txBody>
            <a:bodyPr lIns="120277" tIns="120277" rIns="120277" bIns="120277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pic>
        <p:nvPicPr>
          <p:cNvPr id="19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86967" y="6452713"/>
            <a:ext cx="3587832" cy="3587832"/>
          </a:xfrm>
          <a:prstGeom prst="rect">
            <a:avLst/>
          </a:prstGeom>
        </p:spPr>
      </p:pic>
      <p:graphicFrame>
        <p:nvGraphicFramePr>
          <p:cNvPr id="20" name="Table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8432295"/>
              </p:ext>
            </p:extLst>
          </p:nvPr>
        </p:nvGraphicFramePr>
        <p:xfrm>
          <a:off x="765849" y="3162300"/>
          <a:ext cx="9292632" cy="6126020"/>
        </p:xfrm>
        <a:graphic>
          <a:graphicData uri="http://schemas.openxmlformats.org/drawingml/2006/table">
            <a:tbl>
              <a:tblPr firstRow="1">
                <a:tableStyleId>{35758FB7-9AC5-4552-8A53-C91805E547FA}</a:tableStyleId>
              </a:tblPr>
              <a:tblGrid>
                <a:gridCol w="8793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981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381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87701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44657"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FY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Revenue (in million)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Income from Admission (in million)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% of revenue from admission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4657"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2014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1968.6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1368.7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69.53%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4657"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2015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1968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1393.8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70.82%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4657"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2016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1614.8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1134.7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70.27%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4657"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2017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1619.8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1135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70.07%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4657"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2018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1686.2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1185.8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70.32%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44657"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2019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1734.9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1140.6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65.74%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44657"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2020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717.1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413.4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57.65%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44657"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2021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393.6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160.2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40.70%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544657"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2022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545.1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272.6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50.01%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44657"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2023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839.1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427.3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959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50.92%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725" marR="85725" marT="85725" marB="85725"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23" name="TextBox 23"/>
          <p:cNvSpPr txBox="1"/>
          <p:nvPr/>
        </p:nvSpPr>
        <p:spPr>
          <a:xfrm>
            <a:off x="13996924" y="7996561"/>
            <a:ext cx="4028583" cy="519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59"/>
              </a:lnSpc>
            </a:pPr>
            <a:r>
              <a:rPr lang="en-US" sz="1959">
                <a:solidFill>
                  <a:srgbClr val="000B5D"/>
                </a:solidFill>
                <a:latin typeface="Poppins Semi-Bold"/>
              </a:rPr>
              <a:t>OVER 60% OF REVENUE CAME FROM ADMISSION</a:t>
            </a:r>
          </a:p>
        </p:txBody>
      </p:sp>
      <p:graphicFrame>
        <p:nvGraphicFramePr>
          <p:cNvPr id="24" name="Chart 23">
            <a:extLst>
              <a:ext uri="{FF2B5EF4-FFF2-40B4-BE49-F238E27FC236}">
                <a16:creationId xmlns:a16="http://schemas.microsoft.com/office/drawing/2014/main" id="{B233277E-9961-A528-0E49-CEC939973DB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13872720"/>
              </p:ext>
            </p:extLst>
          </p:nvPr>
        </p:nvGraphicFramePr>
        <p:xfrm>
          <a:off x="10216692" y="1435997"/>
          <a:ext cx="7222111" cy="53886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21" name="TextBox 34">
            <a:extLst>
              <a:ext uri="{FF2B5EF4-FFF2-40B4-BE49-F238E27FC236}">
                <a16:creationId xmlns:a16="http://schemas.microsoft.com/office/drawing/2014/main" id="{3F79E29D-C591-A78B-55CD-58136F07CCCF}"/>
              </a:ext>
            </a:extLst>
          </p:cNvPr>
          <p:cNvSpPr txBox="1"/>
          <p:nvPr/>
        </p:nvSpPr>
        <p:spPr>
          <a:xfrm>
            <a:off x="699164" y="10047685"/>
            <a:ext cx="8864149" cy="184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Poppins"/>
              </a:rPr>
              <a:t>Source: Ocean Park Annual Report (2014-2023)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801627" y="4589544"/>
            <a:ext cx="11271991" cy="13116499"/>
            <a:chOff x="0" y="0"/>
            <a:chExt cx="6985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4760"/>
              <a:ext cx="698500" cy="803279"/>
            </a:xfrm>
            <a:custGeom>
              <a:avLst/>
              <a:gdLst/>
              <a:ahLst/>
              <a:cxnLst/>
              <a:rect l="l" t="t" r="r" b="b"/>
              <a:pathLst>
                <a:path w="698500" h="803279">
                  <a:moveTo>
                    <a:pt x="370677" y="7707"/>
                  </a:moveTo>
                  <a:lnTo>
                    <a:pt x="677073" y="185973"/>
                  </a:lnTo>
                  <a:cubicBezTo>
                    <a:pt x="690339" y="193692"/>
                    <a:pt x="698500" y="207882"/>
                    <a:pt x="698500" y="223230"/>
                  </a:cubicBezTo>
                  <a:lnTo>
                    <a:pt x="698500" y="580050"/>
                  </a:lnTo>
                  <a:cubicBezTo>
                    <a:pt x="698500" y="595398"/>
                    <a:pt x="690339" y="609588"/>
                    <a:pt x="677073" y="617307"/>
                  </a:cubicBezTo>
                  <a:lnTo>
                    <a:pt x="370677" y="795573"/>
                  </a:lnTo>
                  <a:cubicBezTo>
                    <a:pt x="357432" y="803280"/>
                    <a:pt x="341068" y="803280"/>
                    <a:pt x="327823" y="795573"/>
                  </a:cubicBezTo>
                  <a:lnTo>
                    <a:pt x="21427" y="617307"/>
                  </a:lnTo>
                  <a:cubicBezTo>
                    <a:pt x="8161" y="609588"/>
                    <a:pt x="0" y="595398"/>
                    <a:pt x="0" y="580050"/>
                  </a:cubicBezTo>
                  <a:lnTo>
                    <a:pt x="0" y="223230"/>
                  </a:lnTo>
                  <a:cubicBezTo>
                    <a:pt x="0" y="207882"/>
                    <a:pt x="8161" y="193692"/>
                    <a:pt x="21427" y="185973"/>
                  </a:cubicBezTo>
                  <a:lnTo>
                    <a:pt x="327823" y="7707"/>
                  </a:lnTo>
                  <a:cubicBezTo>
                    <a:pt x="341068" y="0"/>
                    <a:pt x="357432" y="0"/>
                    <a:pt x="370677" y="7707"/>
                  </a:cubicBezTo>
                  <a:close/>
                </a:path>
              </a:pathLst>
            </a:custGeom>
            <a:gradFill rotWithShape="1">
              <a:gsLst>
                <a:gs pos="0">
                  <a:srgbClr val="FFE42F">
                    <a:alpha val="100000"/>
                  </a:srgbClr>
                </a:gs>
                <a:gs pos="100000">
                  <a:srgbClr val="FF9F2F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en-HK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-2438400" y="-2223449"/>
            <a:ext cx="6530478" cy="7599102"/>
            <a:chOff x="0" y="0"/>
            <a:chExt cx="6985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8217"/>
              <a:ext cx="698500" cy="796367"/>
            </a:xfrm>
            <a:custGeom>
              <a:avLst/>
              <a:gdLst/>
              <a:ahLst/>
              <a:cxnLst/>
              <a:rect l="l" t="t" r="r" b="b"/>
              <a:pathLst>
                <a:path w="698500" h="796367">
                  <a:moveTo>
                    <a:pt x="386235" y="13301"/>
                  </a:moveTo>
                  <a:lnTo>
                    <a:pt x="661515" y="173465"/>
                  </a:lnTo>
                  <a:cubicBezTo>
                    <a:pt x="684413" y="186787"/>
                    <a:pt x="698500" y="211281"/>
                    <a:pt x="698500" y="237772"/>
                  </a:cubicBezTo>
                  <a:lnTo>
                    <a:pt x="698500" y="558594"/>
                  </a:lnTo>
                  <a:cubicBezTo>
                    <a:pt x="698500" y="585085"/>
                    <a:pt x="684413" y="609579"/>
                    <a:pt x="661515" y="622902"/>
                  </a:cubicBezTo>
                  <a:lnTo>
                    <a:pt x="386235" y="783064"/>
                  </a:lnTo>
                  <a:cubicBezTo>
                    <a:pt x="363372" y="796366"/>
                    <a:pt x="335128" y="796366"/>
                    <a:pt x="312265" y="783064"/>
                  </a:cubicBezTo>
                  <a:lnTo>
                    <a:pt x="36985" y="622902"/>
                  </a:lnTo>
                  <a:cubicBezTo>
                    <a:pt x="14087" y="609579"/>
                    <a:pt x="0" y="585085"/>
                    <a:pt x="0" y="558594"/>
                  </a:cubicBezTo>
                  <a:lnTo>
                    <a:pt x="0" y="237772"/>
                  </a:lnTo>
                  <a:cubicBezTo>
                    <a:pt x="0" y="211281"/>
                    <a:pt x="14087" y="186787"/>
                    <a:pt x="36985" y="173465"/>
                  </a:cubicBezTo>
                  <a:lnTo>
                    <a:pt x="312265" y="13301"/>
                  </a:lnTo>
                  <a:cubicBezTo>
                    <a:pt x="335128" y="0"/>
                    <a:pt x="363372" y="0"/>
                    <a:pt x="386235" y="13301"/>
                  </a:cubicBezTo>
                  <a:close/>
                </a:path>
              </a:pathLst>
            </a:custGeom>
            <a:gradFill rotWithShape="1">
              <a:gsLst>
                <a:gs pos="0">
                  <a:srgbClr val="112D4E">
                    <a:alpha val="100000"/>
                  </a:srgbClr>
                </a:gs>
                <a:gs pos="100000">
                  <a:srgbClr val="255389">
                    <a:alpha val="100000"/>
                  </a:srgbClr>
                </a:gs>
              </a:gsLst>
              <a:lin ang="5400000"/>
            </a:gra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en-HK"/>
            </a:p>
          </p:txBody>
        </p:sp>
      </p:grpSp>
      <p:grpSp>
        <p:nvGrpSpPr>
          <p:cNvPr id="6" name="Group 6"/>
          <p:cNvGrpSpPr/>
          <p:nvPr/>
        </p:nvGrpSpPr>
        <p:grpSpPr>
          <a:xfrm rot="-5400000">
            <a:off x="-1421899" y="-4351331"/>
            <a:ext cx="9617076" cy="8264675"/>
            <a:chOff x="0" y="0"/>
            <a:chExt cx="812800" cy="698500"/>
          </a:xfrm>
        </p:grpSpPr>
        <p:sp>
          <p:nvSpPr>
            <p:cNvPr id="7" name="Freeform 7"/>
            <p:cNvSpPr/>
            <p:nvPr/>
          </p:nvSpPr>
          <p:spPr>
            <a:xfrm>
              <a:off x="5565" y="0"/>
              <a:ext cx="801670" cy="698500"/>
            </a:xfrm>
            <a:custGeom>
              <a:avLst/>
              <a:gdLst/>
              <a:ahLst/>
              <a:cxnLst/>
              <a:rect l="l" t="t" r="r" b="b"/>
              <a:pathLst>
                <a:path w="801670" h="698500">
                  <a:moveTo>
                    <a:pt x="792661" y="374299"/>
                  </a:moveTo>
                  <a:lnTo>
                    <a:pt x="618609" y="673451"/>
                  </a:lnTo>
                  <a:cubicBezTo>
                    <a:pt x="609586" y="688959"/>
                    <a:pt x="592997" y="698500"/>
                    <a:pt x="575054" y="698500"/>
                  </a:cubicBezTo>
                  <a:lnTo>
                    <a:pt x="226616" y="698500"/>
                  </a:lnTo>
                  <a:cubicBezTo>
                    <a:pt x="208673" y="698500"/>
                    <a:pt x="192084" y="688959"/>
                    <a:pt x="183061" y="673451"/>
                  </a:cubicBezTo>
                  <a:lnTo>
                    <a:pt x="9009" y="374299"/>
                  </a:lnTo>
                  <a:cubicBezTo>
                    <a:pt x="0" y="358815"/>
                    <a:pt x="0" y="339685"/>
                    <a:pt x="9009" y="324201"/>
                  </a:cubicBezTo>
                  <a:lnTo>
                    <a:pt x="183061" y="25049"/>
                  </a:lnTo>
                  <a:cubicBezTo>
                    <a:pt x="192084" y="9541"/>
                    <a:pt x="208673" y="0"/>
                    <a:pt x="226616" y="0"/>
                  </a:cubicBezTo>
                  <a:lnTo>
                    <a:pt x="575054" y="0"/>
                  </a:lnTo>
                  <a:cubicBezTo>
                    <a:pt x="592997" y="0"/>
                    <a:pt x="609586" y="9541"/>
                    <a:pt x="618609" y="25049"/>
                  </a:cubicBezTo>
                  <a:lnTo>
                    <a:pt x="792661" y="324201"/>
                  </a:lnTo>
                  <a:cubicBezTo>
                    <a:pt x="801670" y="339685"/>
                    <a:pt x="801670" y="358815"/>
                    <a:pt x="792661" y="374299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rnd">
              <a:solidFill>
                <a:srgbClr val="F4F4F4"/>
              </a:solidFill>
              <a:prstDash val="solid"/>
              <a:round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14300" y="-38100"/>
              <a:ext cx="5842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 rot="-5400000">
            <a:off x="-1481653" y="621642"/>
            <a:ext cx="9778481" cy="8886195"/>
          </a:xfrm>
          <a:custGeom>
            <a:avLst/>
            <a:gdLst/>
            <a:ahLst/>
            <a:cxnLst/>
            <a:rect l="l" t="t" r="r" b="b"/>
            <a:pathLst>
              <a:path w="9778481" h="8886195">
                <a:moveTo>
                  <a:pt x="0" y="0"/>
                </a:moveTo>
                <a:lnTo>
                  <a:pt x="9778481" y="0"/>
                </a:lnTo>
                <a:lnTo>
                  <a:pt x="9778481" y="8886194"/>
                </a:lnTo>
                <a:lnTo>
                  <a:pt x="0" y="888619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HK" dirty="0"/>
          </a:p>
        </p:txBody>
      </p:sp>
      <p:grpSp>
        <p:nvGrpSpPr>
          <p:cNvPr id="10" name="Group 10"/>
          <p:cNvGrpSpPr/>
          <p:nvPr/>
        </p:nvGrpSpPr>
        <p:grpSpPr>
          <a:xfrm>
            <a:off x="-4120744" y="7220467"/>
            <a:ext cx="6750092" cy="7854652"/>
            <a:chOff x="0" y="0"/>
            <a:chExt cx="6985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9274"/>
              <a:ext cx="698500" cy="794252"/>
            </a:xfrm>
            <a:custGeom>
              <a:avLst/>
              <a:gdLst/>
              <a:ahLst/>
              <a:cxnLst/>
              <a:rect l="l" t="t" r="r" b="b"/>
              <a:pathLst>
                <a:path w="698500" h="794252">
                  <a:moveTo>
                    <a:pt x="390995" y="15014"/>
                  </a:moveTo>
                  <a:lnTo>
                    <a:pt x="656755" y="169638"/>
                  </a:lnTo>
                  <a:cubicBezTo>
                    <a:pt x="682600" y="184675"/>
                    <a:pt x="698500" y="212321"/>
                    <a:pt x="698500" y="242223"/>
                  </a:cubicBezTo>
                  <a:lnTo>
                    <a:pt x="698500" y="552029"/>
                  </a:lnTo>
                  <a:cubicBezTo>
                    <a:pt x="698500" y="581931"/>
                    <a:pt x="682600" y="609577"/>
                    <a:pt x="656755" y="624614"/>
                  </a:cubicBezTo>
                  <a:lnTo>
                    <a:pt x="390995" y="779238"/>
                  </a:lnTo>
                  <a:cubicBezTo>
                    <a:pt x="365190" y="794252"/>
                    <a:pt x="333310" y="794252"/>
                    <a:pt x="307505" y="779238"/>
                  </a:cubicBezTo>
                  <a:lnTo>
                    <a:pt x="41745" y="624614"/>
                  </a:lnTo>
                  <a:cubicBezTo>
                    <a:pt x="15900" y="609577"/>
                    <a:pt x="0" y="581931"/>
                    <a:pt x="0" y="552029"/>
                  </a:cubicBezTo>
                  <a:lnTo>
                    <a:pt x="0" y="242223"/>
                  </a:lnTo>
                  <a:cubicBezTo>
                    <a:pt x="0" y="212321"/>
                    <a:pt x="15900" y="184675"/>
                    <a:pt x="41745" y="169638"/>
                  </a:cubicBezTo>
                  <a:lnTo>
                    <a:pt x="307505" y="15014"/>
                  </a:lnTo>
                  <a:cubicBezTo>
                    <a:pt x="333310" y="0"/>
                    <a:pt x="365190" y="0"/>
                    <a:pt x="390995" y="15014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56CCF2">
                    <a:alpha val="100000"/>
                  </a:srgbClr>
                </a:gs>
              </a:gsLst>
              <a:lin ang="5400000"/>
            </a:gradFill>
            <a:ln w="9525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101600"/>
              <a:ext cx="6985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-102363" y="2331121"/>
            <a:ext cx="7497828" cy="5551774"/>
            <a:chOff x="0" y="7157"/>
            <a:chExt cx="698500" cy="798487"/>
          </a:xfr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grpSpPr>
        <p:sp>
          <p:nvSpPr>
            <p:cNvPr id="14" name="Freeform 14"/>
            <p:cNvSpPr/>
            <p:nvPr/>
          </p:nvSpPr>
          <p:spPr>
            <a:xfrm>
              <a:off x="0" y="7157"/>
              <a:ext cx="698500" cy="798487"/>
            </a:xfrm>
            <a:custGeom>
              <a:avLst/>
              <a:gdLst/>
              <a:ahLst/>
              <a:cxnLst/>
              <a:rect l="l" t="t" r="r" b="b"/>
              <a:pathLst>
                <a:path w="698500" h="798487">
                  <a:moveTo>
                    <a:pt x="381463" y="11585"/>
                  </a:moveTo>
                  <a:lnTo>
                    <a:pt x="666287" y="177301"/>
                  </a:lnTo>
                  <a:cubicBezTo>
                    <a:pt x="686231" y="188904"/>
                    <a:pt x="698500" y="210238"/>
                    <a:pt x="698500" y="233312"/>
                  </a:cubicBezTo>
                  <a:lnTo>
                    <a:pt x="698500" y="565174"/>
                  </a:lnTo>
                  <a:cubicBezTo>
                    <a:pt x="698500" y="588248"/>
                    <a:pt x="686231" y="609582"/>
                    <a:pt x="666287" y="621185"/>
                  </a:cubicBezTo>
                  <a:lnTo>
                    <a:pt x="381463" y="786901"/>
                  </a:lnTo>
                  <a:cubicBezTo>
                    <a:pt x="361550" y="798486"/>
                    <a:pt x="336950" y="798486"/>
                    <a:pt x="317037" y="786901"/>
                  </a:cubicBezTo>
                  <a:lnTo>
                    <a:pt x="32213" y="621185"/>
                  </a:lnTo>
                  <a:cubicBezTo>
                    <a:pt x="12269" y="609582"/>
                    <a:pt x="0" y="588248"/>
                    <a:pt x="0" y="565174"/>
                  </a:cubicBezTo>
                  <a:lnTo>
                    <a:pt x="0" y="233312"/>
                  </a:lnTo>
                  <a:cubicBezTo>
                    <a:pt x="0" y="210238"/>
                    <a:pt x="12269" y="188904"/>
                    <a:pt x="32213" y="177301"/>
                  </a:cubicBezTo>
                  <a:lnTo>
                    <a:pt x="317037" y="11585"/>
                  </a:lnTo>
                  <a:cubicBezTo>
                    <a:pt x="336950" y="0"/>
                    <a:pt x="361550" y="0"/>
                    <a:pt x="381463" y="11585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en-HK" dirty="0"/>
            </a:p>
          </p:txBody>
        </p:sp>
      </p:grpSp>
      <p:grpSp>
        <p:nvGrpSpPr>
          <p:cNvPr id="15" name="Group 15"/>
          <p:cNvGrpSpPr/>
          <p:nvPr/>
        </p:nvGrpSpPr>
        <p:grpSpPr>
          <a:xfrm rot="-5400000">
            <a:off x="6225661" y="8615446"/>
            <a:ext cx="1084133" cy="1261537"/>
            <a:chOff x="0" y="0"/>
            <a:chExt cx="6985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12963"/>
              <a:ext cx="698500" cy="786874"/>
            </a:xfrm>
            <a:custGeom>
              <a:avLst/>
              <a:gdLst/>
              <a:ahLst/>
              <a:cxnLst/>
              <a:rect l="l" t="t" r="r" b="b"/>
              <a:pathLst>
                <a:path w="698500" h="786874">
                  <a:moveTo>
                    <a:pt x="407599" y="20985"/>
                  </a:moveTo>
                  <a:lnTo>
                    <a:pt x="640151" y="156289"/>
                  </a:lnTo>
                  <a:cubicBezTo>
                    <a:pt x="676276" y="177307"/>
                    <a:pt x="698500" y="215949"/>
                    <a:pt x="698500" y="257743"/>
                  </a:cubicBezTo>
                  <a:lnTo>
                    <a:pt x="698500" y="529131"/>
                  </a:lnTo>
                  <a:cubicBezTo>
                    <a:pt x="698500" y="570925"/>
                    <a:pt x="676276" y="609567"/>
                    <a:pt x="640151" y="630585"/>
                  </a:cubicBezTo>
                  <a:lnTo>
                    <a:pt x="407599" y="765889"/>
                  </a:lnTo>
                  <a:cubicBezTo>
                    <a:pt x="371530" y="786874"/>
                    <a:pt x="326970" y="786874"/>
                    <a:pt x="290901" y="765889"/>
                  </a:cubicBezTo>
                  <a:lnTo>
                    <a:pt x="58349" y="630585"/>
                  </a:lnTo>
                  <a:cubicBezTo>
                    <a:pt x="22224" y="609567"/>
                    <a:pt x="0" y="570925"/>
                    <a:pt x="0" y="529131"/>
                  </a:cubicBezTo>
                  <a:lnTo>
                    <a:pt x="0" y="257743"/>
                  </a:lnTo>
                  <a:cubicBezTo>
                    <a:pt x="0" y="215949"/>
                    <a:pt x="22224" y="177307"/>
                    <a:pt x="58349" y="156289"/>
                  </a:cubicBezTo>
                  <a:lnTo>
                    <a:pt x="290901" y="20985"/>
                  </a:lnTo>
                  <a:cubicBezTo>
                    <a:pt x="326970" y="0"/>
                    <a:pt x="371530" y="0"/>
                    <a:pt x="407599" y="20985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14300" cap="sq">
              <a:gradFill>
                <a:gsLst>
                  <a:gs pos="0">
                    <a:srgbClr val="FFB613">
                      <a:alpha val="100000"/>
                    </a:srgbClr>
                  </a:gs>
                  <a:gs pos="100000">
                    <a:srgbClr val="FFE42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101600"/>
              <a:ext cx="6985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 rot="-5400000">
            <a:off x="6403991" y="8822957"/>
            <a:ext cx="727472" cy="846513"/>
            <a:chOff x="0" y="0"/>
            <a:chExt cx="6985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3512"/>
              <a:ext cx="698500" cy="805775"/>
            </a:xfrm>
            <a:custGeom>
              <a:avLst/>
              <a:gdLst/>
              <a:ahLst/>
              <a:cxnLst/>
              <a:rect l="l" t="t" r="r" b="b"/>
              <a:pathLst>
                <a:path w="698500" h="805775">
                  <a:moveTo>
                    <a:pt x="365060" y="5687"/>
                  </a:moveTo>
                  <a:lnTo>
                    <a:pt x="682690" y="190489"/>
                  </a:lnTo>
                  <a:cubicBezTo>
                    <a:pt x="692478" y="196184"/>
                    <a:pt x="698500" y="206655"/>
                    <a:pt x="698500" y="217979"/>
                  </a:cubicBezTo>
                  <a:lnTo>
                    <a:pt x="698500" y="587797"/>
                  </a:lnTo>
                  <a:cubicBezTo>
                    <a:pt x="698500" y="599121"/>
                    <a:pt x="692478" y="609592"/>
                    <a:pt x="682690" y="615287"/>
                  </a:cubicBezTo>
                  <a:lnTo>
                    <a:pt x="365060" y="800089"/>
                  </a:lnTo>
                  <a:cubicBezTo>
                    <a:pt x="355287" y="805776"/>
                    <a:pt x="343213" y="805776"/>
                    <a:pt x="333440" y="800089"/>
                  </a:cubicBezTo>
                  <a:lnTo>
                    <a:pt x="15810" y="615287"/>
                  </a:lnTo>
                  <a:cubicBezTo>
                    <a:pt x="6022" y="609592"/>
                    <a:pt x="0" y="599121"/>
                    <a:pt x="0" y="587797"/>
                  </a:cubicBezTo>
                  <a:lnTo>
                    <a:pt x="0" y="217979"/>
                  </a:lnTo>
                  <a:cubicBezTo>
                    <a:pt x="0" y="206655"/>
                    <a:pt x="6022" y="196184"/>
                    <a:pt x="15810" y="190489"/>
                  </a:cubicBezTo>
                  <a:lnTo>
                    <a:pt x="333440" y="5687"/>
                  </a:lnTo>
                  <a:cubicBezTo>
                    <a:pt x="343213" y="0"/>
                    <a:pt x="355287" y="0"/>
                    <a:pt x="365060" y="5687"/>
                  </a:cubicBezTo>
                  <a:close/>
                </a:path>
              </a:pathLst>
            </a:custGeom>
            <a:gradFill rotWithShape="1">
              <a:gsLst>
                <a:gs pos="0">
                  <a:srgbClr val="FFB613">
                    <a:alpha val="100000"/>
                  </a:srgbClr>
                </a:gs>
                <a:gs pos="100000">
                  <a:srgbClr val="FFE42F">
                    <a:alpha val="100000"/>
                  </a:srgbClr>
                </a:gs>
              </a:gsLst>
              <a:lin ang="5400000"/>
            </a:gra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101600"/>
              <a:ext cx="6985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 rot="-5400000">
            <a:off x="-40478" y="623324"/>
            <a:ext cx="1084133" cy="1261537"/>
            <a:chOff x="0" y="0"/>
            <a:chExt cx="6985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12963"/>
              <a:ext cx="698500" cy="786874"/>
            </a:xfrm>
            <a:custGeom>
              <a:avLst/>
              <a:gdLst/>
              <a:ahLst/>
              <a:cxnLst/>
              <a:rect l="l" t="t" r="r" b="b"/>
              <a:pathLst>
                <a:path w="698500" h="786874">
                  <a:moveTo>
                    <a:pt x="407599" y="20985"/>
                  </a:moveTo>
                  <a:lnTo>
                    <a:pt x="640151" y="156289"/>
                  </a:lnTo>
                  <a:cubicBezTo>
                    <a:pt x="676276" y="177307"/>
                    <a:pt x="698500" y="215949"/>
                    <a:pt x="698500" y="257743"/>
                  </a:cubicBezTo>
                  <a:lnTo>
                    <a:pt x="698500" y="529131"/>
                  </a:lnTo>
                  <a:cubicBezTo>
                    <a:pt x="698500" y="570925"/>
                    <a:pt x="676276" y="609567"/>
                    <a:pt x="640151" y="630585"/>
                  </a:cubicBezTo>
                  <a:lnTo>
                    <a:pt x="407599" y="765889"/>
                  </a:lnTo>
                  <a:cubicBezTo>
                    <a:pt x="371530" y="786874"/>
                    <a:pt x="326970" y="786874"/>
                    <a:pt x="290901" y="765889"/>
                  </a:cubicBezTo>
                  <a:lnTo>
                    <a:pt x="58349" y="630585"/>
                  </a:lnTo>
                  <a:cubicBezTo>
                    <a:pt x="22224" y="609567"/>
                    <a:pt x="0" y="570925"/>
                    <a:pt x="0" y="529131"/>
                  </a:cubicBezTo>
                  <a:lnTo>
                    <a:pt x="0" y="257743"/>
                  </a:lnTo>
                  <a:cubicBezTo>
                    <a:pt x="0" y="215949"/>
                    <a:pt x="22224" y="177307"/>
                    <a:pt x="58349" y="156289"/>
                  </a:cubicBezTo>
                  <a:lnTo>
                    <a:pt x="290901" y="20985"/>
                  </a:lnTo>
                  <a:cubicBezTo>
                    <a:pt x="326970" y="0"/>
                    <a:pt x="371530" y="0"/>
                    <a:pt x="407599" y="20985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14300" cap="sq">
              <a:gradFill>
                <a:gsLst>
                  <a:gs pos="0">
                    <a:srgbClr val="FFB613">
                      <a:alpha val="100000"/>
                    </a:srgbClr>
                  </a:gs>
                  <a:gs pos="100000">
                    <a:srgbClr val="FFE42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101600"/>
              <a:ext cx="6985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 rot="-5400000">
            <a:off x="137853" y="830836"/>
            <a:ext cx="727472" cy="846513"/>
            <a:chOff x="0" y="0"/>
            <a:chExt cx="698500" cy="812800"/>
          </a:xfrm>
        </p:grpSpPr>
        <p:sp>
          <p:nvSpPr>
            <p:cNvPr id="25" name="Freeform 25"/>
            <p:cNvSpPr/>
            <p:nvPr/>
          </p:nvSpPr>
          <p:spPr>
            <a:xfrm>
              <a:off x="0" y="3512"/>
              <a:ext cx="698500" cy="805775"/>
            </a:xfrm>
            <a:custGeom>
              <a:avLst/>
              <a:gdLst/>
              <a:ahLst/>
              <a:cxnLst/>
              <a:rect l="l" t="t" r="r" b="b"/>
              <a:pathLst>
                <a:path w="698500" h="805775">
                  <a:moveTo>
                    <a:pt x="365060" y="5687"/>
                  </a:moveTo>
                  <a:lnTo>
                    <a:pt x="682690" y="190489"/>
                  </a:lnTo>
                  <a:cubicBezTo>
                    <a:pt x="692478" y="196184"/>
                    <a:pt x="698500" y="206655"/>
                    <a:pt x="698500" y="217979"/>
                  </a:cubicBezTo>
                  <a:lnTo>
                    <a:pt x="698500" y="587797"/>
                  </a:lnTo>
                  <a:cubicBezTo>
                    <a:pt x="698500" y="599121"/>
                    <a:pt x="692478" y="609592"/>
                    <a:pt x="682690" y="615287"/>
                  </a:cubicBezTo>
                  <a:lnTo>
                    <a:pt x="365060" y="800089"/>
                  </a:lnTo>
                  <a:cubicBezTo>
                    <a:pt x="355287" y="805776"/>
                    <a:pt x="343213" y="805776"/>
                    <a:pt x="333440" y="800089"/>
                  </a:cubicBezTo>
                  <a:lnTo>
                    <a:pt x="15810" y="615287"/>
                  </a:lnTo>
                  <a:cubicBezTo>
                    <a:pt x="6022" y="609592"/>
                    <a:pt x="0" y="599121"/>
                    <a:pt x="0" y="587797"/>
                  </a:cubicBezTo>
                  <a:lnTo>
                    <a:pt x="0" y="217979"/>
                  </a:lnTo>
                  <a:cubicBezTo>
                    <a:pt x="0" y="206655"/>
                    <a:pt x="6022" y="196184"/>
                    <a:pt x="15810" y="190489"/>
                  </a:cubicBezTo>
                  <a:lnTo>
                    <a:pt x="333440" y="5687"/>
                  </a:lnTo>
                  <a:cubicBezTo>
                    <a:pt x="343213" y="0"/>
                    <a:pt x="355287" y="0"/>
                    <a:pt x="365060" y="5687"/>
                  </a:cubicBezTo>
                  <a:close/>
                </a:path>
              </a:pathLst>
            </a:custGeom>
            <a:gradFill rotWithShape="1">
              <a:gsLst>
                <a:gs pos="0">
                  <a:srgbClr val="FFB613">
                    <a:alpha val="100000"/>
                  </a:srgbClr>
                </a:gs>
                <a:gs pos="100000">
                  <a:srgbClr val="FFE42F">
                    <a:alpha val="100000"/>
                  </a:srgbClr>
                </a:gs>
              </a:gsLst>
              <a:lin ang="5400000"/>
            </a:gra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101600"/>
              <a:ext cx="6985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8" name="TextBox 30">
            <a:extLst>
              <a:ext uri="{FF2B5EF4-FFF2-40B4-BE49-F238E27FC236}">
                <a16:creationId xmlns:a16="http://schemas.microsoft.com/office/drawing/2014/main" id="{01C71BE0-8DD9-826B-0051-ECE1E8AB2509}"/>
              </a:ext>
            </a:extLst>
          </p:cNvPr>
          <p:cNvSpPr txBox="1"/>
          <p:nvPr/>
        </p:nvSpPr>
        <p:spPr>
          <a:xfrm>
            <a:off x="7587966" y="622074"/>
            <a:ext cx="9678172" cy="10078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515"/>
              </a:lnSpc>
              <a:spcBef>
                <a:spcPct val="0"/>
              </a:spcBef>
            </a:pPr>
            <a:r>
              <a:rPr lang="en-US" sz="6082" dirty="0">
                <a:solidFill>
                  <a:srgbClr val="000000"/>
                </a:solidFill>
                <a:latin typeface="Clear Sans Bold"/>
              </a:rPr>
              <a:t>Environmental Challenges</a:t>
            </a:r>
          </a:p>
        </p:txBody>
      </p:sp>
      <p:sp>
        <p:nvSpPr>
          <p:cNvPr id="29" name="TextBox 31">
            <a:extLst>
              <a:ext uri="{FF2B5EF4-FFF2-40B4-BE49-F238E27FC236}">
                <a16:creationId xmlns:a16="http://schemas.microsoft.com/office/drawing/2014/main" id="{CE88A38C-4C57-D4C1-08EE-3FFF538D0F47}"/>
              </a:ext>
            </a:extLst>
          </p:cNvPr>
          <p:cNvSpPr txBox="1"/>
          <p:nvPr/>
        </p:nvSpPr>
        <p:spPr>
          <a:xfrm>
            <a:off x="7587966" y="3586887"/>
            <a:ext cx="8718834" cy="57308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32962" lvl="1" indent="-266481">
              <a:lnSpc>
                <a:spcPct val="200000"/>
              </a:lnSpc>
              <a:buFont typeface="Arial"/>
              <a:buChar char="•"/>
            </a:pPr>
            <a:r>
              <a:rPr lang="en-US" sz="2468" spc="-61" dirty="0">
                <a:solidFill>
                  <a:srgbClr val="000000"/>
                </a:solidFill>
                <a:latin typeface="Clear Sans"/>
              </a:rPr>
              <a:t>Outbreak of COVID-19 in 2020</a:t>
            </a:r>
          </a:p>
          <a:p>
            <a:pPr marL="532962" lvl="1" indent="-266481">
              <a:lnSpc>
                <a:spcPct val="200000"/>
              </a:lnSpc>
              <a:buFont typeface="Arial"/>
              <a:buChar char="•"/>
            </a:pPr>
            <a:r>
              <a:rPr lang="en-US" sz="2468" spc="-61" dirty="0">
                <a:solidFill>
                  <a:srgbClr val="000000"/>
                </a:solidFill>
                <a:latin typeface="Clear Sans"/>
              </a:rPr>
              <a:t>Suspension of economic activities, travel restriction</a:t>
            </a:r>
          </a:p>
          <a:p>
            <a:pPr marL="532962" lvl="1" indent="-266481">
              <a:lnSpc>
                <a:spcPct val="200000"/>
              </a:lnSpc>
              <a:buFont typeface="Arial"/>
              <a:buChar char="•"/>
            </a:pPr>
            <a:r>
              <a:rPr lang="en-US" sz="2468" spc="-61" dirty="0">
                <a:solidFill>
                  <a:srgbClr val="000000"/>
                </a:solidFill>
                <a:latin typeface="Clear Sans"/>
              </a:rPr>
              <a:t>Greatly affected the visitors from locals and other countries (Tsui, et al., 2021) </a:t>
            </a:r>
          </a:p>
          <a:p>
            <a:pPr marL="532962" lvl="1" indent="-266481">
              <a:lnSpc>
                <a:spcPct val="200000"/>
              </a:lnSpc>
              <a:buFont typeface="Arial"/>
              <a:buChar char="•"/>
            </a:pPr>
            <a:r>
              <a:rPr lang="en-US" sz="2468" spc="-61" dirty="0">
                <a:solidFill>
                  <a:srgbClr val="000000"/>
                </a:solidFill>
                <a:latin typeface="Clear Sans"/>
              </a:rPr>
              <a:t>Slow post-Covid recovery in China, currency valuation of Hong Kong dollar  (Office of the Government Economist - The Government of the HKSARS, 2021)</a:t>
            </a:r>
          </a:p>
          <a:p>
            <a:pPr marL="0" lvl="0" indent="0">
              <a:lnSpc>
                <a:spcPts val="3455"/>
              </a:lnSpc>
              <a:spcBef>
                <a:spcPct val="0"/>
              </a:spcBef>
            </a:pPr>
            <a:endParaRPr lang="en-US" sz="2468" spc="-61" dirty="0">
              <a:solidFill>
                <a:srgbClr val="000000"/>
              </a:solidFill>
              <a:latin typeface="Clear Sans"/>
            </a:endParaRPr>
          </a:p>
        </p:txBody>
      </p:sp>
      <p:sp>
        <p:nvSpPr>
          <p:cNvPr id="30" name="TextBox 32">
            <a:extLst>
              <a:ext uri="{FF2B5EF4-FFF2-40B4-BE49-F238E27FC236}">
                <a16:creationId xmlns:a16="http://schemas.microsoft.com/office/drawing/2014/main" id="{324D0FF0-3B0D-B61E-60F9-AE11EA3BD1FF}"/>
              </a:ext>
            </a:extLst>
          </p:cNvPr>
          <p:cNvSpPr txBox="1"/>
          <p:nvPr/>
        </p:nvSpPr>
        <p:spPr>
          <a:xfrm>
            <a:off x="7587966" y="1865688"/>
            <a:ext cx="9129058" cy="10772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367"/>
              </a:lnSpc>
            </a:pPr>
            <a:r>
              <a:rPr lang="en-US" sz="7091" dirty="0">
                <a:solidFill>
                  <a:srgbClr val="112D4E"/>
                </a:solidFill>
                <a:latin typeface="Barlow Bold"/>
              </a:rPr>
              <a:t>Economic Factors</a:t>
            </a:r>
          </a:p>
        </p:txBody>
      </p:sp>
    </p:spTree>
    <p:extLst>
      <p:ext uri="{BB962C8B-B14F-4D97-AF65-F5344CB8AC3E}">
        <p14:creationId xmlns:p14="http://schemas.microsoft.com/office/powerpoint/2010/main" val="35737151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E6E6E6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220872" y="-3172379"/>
            <a:ext cx="7573225" cy="6508240"/>
            <a:chOff x="0" y="0"/>
            <a:chExt cx="812800" cy="698500"/>
          </a:xfrm>
        </p:grpSpPr>
        <p:sp>
          <p:nvSpPr>
            <p:cNvPr id="3" name="Freeform 3"/>
            <p:cNvSpPr/>
            <p:nvPr/>
          </p:nvSpPr>
          <p:spPr>
            <a:xfrm>
              <a:off x="9619" y="0"/>
              <a:ext cx="793562" cy="698500"/>
            </a:xfrm>
            <a:custGeom>
              <a:avLst/>
              <a:gdLst/>
              <a:ahLst/>
              <a:cxnLst/>
              <a:rect l="l" t="t" r="r" b="b"/>
              <a:pathLst>
                <a:path w="793562" h="698500">
                  <a:moveTo>
                    <a:pt x="777990" y="392546"/>
                  </a:moveTo>
                  <a:lnTo>
                    <a:pt x="625172" y="655204"/>
                  </a:lnTo>
                  <a:cubicBezTo>
                    <a:pt x="609576" y="682009"/>
                    <a:pt x="580902" y="698500"/>
                    <a:pt x="549890" y="698500"/>
                  </a:cubicBezTo>
                  <a:lnTo>
                    <a:pt x="243672" y="698500"/>
                  </a:lnTo>
                  <a:cubicBezTo>
                    <a:pt x="212660" y="698500"/>
                    <a:pt x="183986" y="682009"/>
                    <a:pt x="168390" y="655204"/>
                  </a:cubicBezTo>
                  <a:lnTo>
                    <a:pt x="15572" y="392546"/>
                  </a:lnTo>
                  <a:cubicBezTo>
                    <a:pt x="0" y="365782"/>
                    <a:pt x="0" y="332718"/>
                    <a:pt x="15572" y="305954"/>
                  </a:cubicBezTo>
                  <a:lnTo>
                    <a:pt x="168390" y="43296"/>
                  </a:lnTo>
                  <a:cubicBezTo>
                    <a:pt x="183986" y="16491"/>
                    <a:pt x="212660" y="0"/>
                    <a:pt x="243672" y="0"/>
                  </a:cubicBezTo>
                  <a:lnTo>
                    <a:pt x="549890" y="0"/>
                  </a:lnTo>
                  <a:cubicBezTo>
                    <a:pt x="580902" y="0"/>
                    <a:pt x="609576" y="16491"/>
                    <a:pt x="625172" y="43296"/>
                  </a:cubicBezTo>
                  <a:lnTo>
                    <a:pt x="777990" y="305954"/>
                  </a:lnTo>
                  <a:cubicBezTo>
                    <a:pt x="793562" y="332718"/>
                    <a:pt x="793562" y="365782"/>
                    <a:pt x="777990" y="392546"/>
                  </a:cubicBezTo>
                  <a:close/>
                </a:path>
              </a:pathLst>
            </a:custGeom>
            <a:solidFill>
              <a:srgbClr val="112D4E"/>
            </a:solidFill>
          </p:spPr>
          <p:txBody>
            <a:bodyPr/>
            <a:lstStyle/>
            <a:p>
              <a:endParaRPr lang="en-HK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14300" y="-38100"/>
              <a:ext cx="5842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3770251" y="-3256312"/>
            <a:ext cx="7023846" cy="6036118"/>
            <a:chOff x="0" y="0"/>
            <a:chExt cx="812800" cy="698500"/>
          </a:xfrm>
        </p:grpSpPr>
        <p:sp>
          <p:nvSpPr>
            <p:cNvPr id="6" name="Freeform 6"/>
            <p:cNvSpPr/>
            <p:nvPr/>
          </p:nvSpPr>
          <p:spPr>
            <a:xfrm>
              <a:off x="7620" y="0"/>
              <a:ext cx="797561" cy="698500"/>
            </a:xfrm>
            <a:custGeom>
              <a:avLst/>
              <a:gdLst/>
              <a:ahLst/>
              <a:cxnLst/>
              <a:rect l="l" t="t" r="r" b="b"/>
              <a:pathLst>
                <a:path w="797561" h="698500">
                  <a:moveTo>
                    <a:pt x="785225" y="383548"/>
                  </a:moveTo>
                  <a:lnTo>
                    <a:pt x="621935" y="664202"/>
                  </a:lnTo>
                  <a:cubicBezTo>
                    <a:pt x="609580" y="685437"/>
                    <a:pt x="586867" y="698500"/>
                    <a:pt x="562300" y="698500"/>
                  </a:cubicBezTo>
                  <a:lnTo>
                    <a:pt x="235260" y="698500"/>
                  </a:lnTo>
                  <a:cubicBezTo>
                    <a:pt x="210693" y="698500"/>
                    <a:pt x="187980" y="685437"/>
                    <a:pt x="175625" y="664202"/>
                  </a:cubicBezTo>
                  <a:lnTo>
                    <a:pt x="12335" y="383548"/>
                  </a:lnTo>
                  <a:cubicBezTo>
                    <a:pt x="0" y="362346"/>
                    <a:pt x="0" y="336154"/>
                    <a:pt x="12335" y="314952"/>
                  </a:cubicBezTo>
                  <a:lnTo>
                    <a:pt x="175625" y="34298"/>
                  </a:lnTo>
                  <a:cubicBezTo>
                    <a:pt x="187980" y="13063"/>
                    <a:pt x="210693" y="0"/>
                    <a:pt x="235260" y="0"/>
                  </a:cubicBezTo>
                  <a:lnTo>
                    <a:pt x="562300" y="0"/>
                  </a:lnTo>
                  <a:cubicBezTo>
                    <a:pt x="586867" y="0"/>
                    <a:pt x="609580" y="13063"/>
                    <a:pt x="621935" y="34298"/>
                  </a:cubicBezTo>
                  <a:lnTo>
                    <a:pt x="785225" y="314952"/>
                  </a:lnTo>
                  <a:cubicBezTo>
                    <a:pt x="797560" y="336154"/>
                    <a:pt x="797560" y="362346"/>
                    <a:pt x="785225" y="383548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rnd">
              <a:gradFill>
                <a:gsLst>
                  <a:gs pos="0">
                    <a:srgbClr val="112D4E">
                      <a:alpha val="100000"/>
                    </a:srgbClr>
                  </a:gs>
                  <a:gs pos="50000">
                    <a:srgbClr val="255389">
                      <a:alpha val="100000"/>
                    </a:srgbClr>
                  </a:gs>
                  <a:gs pos="100000">
                    <a:srgbClr val="227BBB">
                      <a:alpha val="100000"/>
                    </a:srgbClr>
                  </a:gs>
                </a:gsLst>
                <a:lin ang="5400000"/>
              </a:gradFill>
              <a:prstDash val="solid"/>
              <a:round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14300" y="-38100"/>
              <a:ext cx="5842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4475218" y="-3414843"/>
            <a:ext cx="6522082" cy="5604914"/>
            <a:chOff x="0" y="0"/>
            <a:chExt cx="812800" cy="698500"/>
          </a:xfrm>
        </p:grpSpPr>
        <p:sp>
          <p:nvSpPr>
            <p:cNvPr id="9" name="Freeform 9"/>
            <p:cNvSpPr/>
            <p:nvPr/>
          </p:nvSpPr>
          <p:spPr>
            <a:xfrm>
              <a:off x="8206" y="0"/>
              <a:ext cx="796388" cy="698500"/>
            </a:xfrm>
            <a:custGeom>
              <a:avLst/>
              <a:gdLst/>
              <a:ahLst/>
              <a:cxnLst/>
              <a:rect l="l" t="t" r="r" b="b"/>
              <a:pathLst>
                <a:path w="796388" h="698500">
                  <a:moveTo>
                    <a:pt x="783104" y="386186"/>
                  </a:moveTo>
                  <a:lnTo>
                    <a:pt x="622884" y="661564"/>
                  </a:lnTo>
                  <a:cubicBezTo>
                    <a:pt x="609579" y="684432"/>
                    <a:pt x="585118" y="698500"/>
                    <a:pt x="558661" y="698500"/>
                  </a:cubicBezTo>
                  <a:lnTo>
                    <a:pt x="237727" y="698500"/>
                  </a:lnTo>
                  <a:cubicBezTo>
                    <a:pt x="211270" y="698500"/>
                    <a:pt x="186809" y="684432"/>
                    <a:pt x="173504" y="661564"/>
                  </a:cubicBezTo>
                  <a:lnTo>
                    <a:pt x="13284" y="386186"/>
                  </a:lnTo>
                  <a:cubicBezTo>
                    <a:pt x="0" y="363354"/>
                    <a:pt x="0" y="335146"/>
                    <a:pt x="13284" y="312314"/>
                  </a:cubicBezTo>
                  <a:lnTo>
                    <a:pt x="173504" y="36936"/>
                  </a:lnTo>
                  <a:cubicBezTo>
                    <a:pt x="186809" y="14068"/>
                    <a:pt x="211270" y="0"/>
                    <a:pt x="237727" y="0"/>
                  </a:cubicBezTo>
                  <a:lnTo>
                    <a:pt x="558661" y="0"/>
                  </a:lnTo>
                  <a:cubicBezTo>
                    <a:pt x="585118" y="0"/>
                    <a:pt x="609579" y="14068"/>
                    <a:pt x="622884" y="36936"/>
                  </a:cubicBezTo>
                  <a:lnTo>
                    <a:pt x="783104" y="312314"/>
                  </a:lnTo>
                  <a:cubicBezTo>
                    <a:pt x="796388" y="335146"/>
                    <a:pt x="796388" y="363354"/>
                    <a:pt x="783104" y="386186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rnd">
              <a:gradFill>
                <a:gsLst>
                  <a:gs pos="0">
                    <a:srgbClr val="FFE42F">
                      <a:alpha val="85000"/>
                    </a:srgbClr>
                  </a:gs>
                  <a:gs pos="100000">
                    <a:srgbClr val="FFB613">
                      <a:alpha val="85000"/>
                    </a:srgbClr>
                  </a:gs>
                </a:gsLst>
                <a:path path="circle">
                  <a:fillToRect l="50000" t="50000" r="50000" b="50000"/>
                </a:path>
              </a:gradFill>
              <a:prstDash val="solid"/>
              <a:round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14300" y="-38100"/>
              <a:ext cx="5842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 flipH="1">
            <a:off x="10377335" y="3987882"/>
            <a:ext cx="9234335" cy="8103129"/>
          </a:xfrm>
          <a:custGeom>
            <a:avLst/>
            <a:gdLst/>
            <a:ahLst/>
            <a:cxnLst/>
            <a:rect l="l" t="t" r="r" b="b"/>
            <a:pathLst>
              <a:path w="9234335" h="8103129">
                <a:moveTo>
                  <a:pt x="9234335" y="0"/>
                </a:moveTo>
                <a:lnTo>
                  <a:pt x="0" y="0"/>
                </a:lnTo>
                <a:lnTo>
                  <a:pt x="0" y="8103129"/>
                </a:lnTo>
                <a:lnTo>
                  <a:pt x="9234335" y="8103129"/>
                </a:lnTo>
                <a:lnTo>
                  <a:pt x="9234335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12" name="Freeform 12"/>
          <p:cNvSpPr/>
          <p:nvPr/>
        </p:nvSpPr>
        <p:spPr>
          <a:xfrm>
            <a:off x="9416622" y="194906"/>
            <a:ext cx="9055956" cy="8229600"/>
          </a:xfrm>
          <a:custGeom>
            <a:avLst/>
            <a:gdLst/>
            <a:ahLst/>
            <a:cxnLst/>
            <a:rect l="l" t="t" r="r" b="b"/>
            <a:pathLst>
              <a:path w="9055956" h="8229600">
                <a:moveTo>
                  <a:pt x="0" y="0"/>
                </a:moveTo>
                <a:lnTo>
                  <a:pt x="9055956" y="0"/>
                </a:lnTo>
                <a:lnTo>
                  <a:pt x="905595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grpSp>
        <p:nvGrpSpPr>
          <p:cNvPr id="13" name="Group 13"/>
          <p:cNvGrpSpPr/>
          <p:nvPr/>
        </p:nvGrpSpPr>
        <p:grpSpPr>
          <a:xfrm>
            <a:off x="10806702" y="-238253"/>
            <a:ext cx="7875993" cy="6768431"/>
            <a:chOff x="0" y="0"/>
            <a:chExt cx="812800" cy="698500"/>
          </a:xfrm>
        </p:grpSpPr>
        <p:sp>
          <p:nvSpPr>
            <p:cNvPr id="14" name="Freeform 14"/>
            <p:cNvSpPr/>
            <p:nvPr/>
          </p:nvSpPr>
          <p:spPr>
            <a:xfrm>
              <a:off x="6229" y="0"/>
              <a:ext cx="800342" cy="698500"/>
            </a:xfrm>
            <a:custGeom>
              <a:avLst/>
              <a:gdLst/>
              <a:ahLst/>
              <a:cxnLst/>
              <a:rect l="l" t="t" r="r" b="b"/>
              <a:pathLst>
                <a:path w="800342" h="698500">
                  <a:moveTo>
                    <a:pt x="790258" y="377288"/>
                  </a:moveTo>
                  <a:lnTo>
                    <a:pt x="619684" y="670462"/>
                  </a:lnTo>
                  <a:cubicBezTo>
                    <a:pt x="609584" y="687821"/>
                    <a:pt x="591016" y="698500"/>
                    <a:pt x="570933" y="698500"/>
                  </a:cubicBezTo>
                  <a:lnTo>
                    <a:pt x="229409" y="698500"/>
                  </a:lnTo>
                  <a:cubicBezTo>
                    <a:pt x="209326" y="698500"/>
                    <a:pt x="190758" y="687821"/>
                    <a:pt x="180658" y="670462"/>
                  </a:cubicBezTo>
                  <a:lnTo>
                    <a:pt x="10084" y="377288"/>
                  </a:lnTo>
                  <a:cubicBezTo>
                    <a:pt x="0" y="359956"/>
                    <a:pt x="0" y="338544"/>
                    <a:pt x="10084" y="321212"/>
                  </a:cubicBezTo>
                  <a:lnTo>
                    <a:pt x="180658" y="28038"/>
                  </a:lnTo>
                  <a:cubicBezTo>
                    <a:pt x="190758" y="10679"/>
                    <a:pt x="209326" y="0"/>
                    <a:pt x="229409" y="0"/>
                  </a:cubicBezTo>
                  <a:lnTo>
                    <a:pt x="570933" y="0"/>
                  </a:lnTo>
                  <a:cubicBezTo>
                    <a:pt x="591016" y="0"/>
                    <a:pt x="609584" y="10679"/>
                    <a:pt x="619684" y="28038"/>
                  </a:cubicBezTo>
                  <a:lnTo>
                    <a:pt x="790258" y="321212"/>
                  </a:lnTo>
                  <a:cubicBezTo>
                    <a:pt x="800342" y="338544"/>
                    <a:pt x="800342" y="359956"/>
                    <a:pt x="790258" y="377288"/>
                  </a:cubicBezTo>
                  <a:close/>
                </a:path>
              </a:pathLst>
            </a:custGeom>
            <a:gradFill rotWithShape="1">
              <a:gsLst>
                <a:gs pos="0">
                  <a:srgbClr val="FFB613">
                    <a:alpha val="100000"/>
                  </a:srgbClr>
                </a:gs>
                <a:gs pos="100000">
                  <a:srgbClr val="FFE42F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HK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14300" y="-38100"/>
              <a:ext cx="5842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1396702" y="175054"/>
            <a:ext cx="6695993" cy="5941817"/>
            <a:chOff x="0" y="0"/>
            <a:chExt cx="4346359" cy="3856825"/>
          </a:xfrm>
        </p:grpSpPr>
        <p:sp>
          <p:nvSpPr>
            <p:cNvPr id="17" name="Freeform 17"/>
            <p:cNvSpPr/>
            <p:nvPr/>
          </p:nvSpPr>
          <p:spPr>
            <a:xfrm>
              <a:off x="-15494" y="0"/>
              <a:ext cx="4361815" cy="3856863"/>
            </a:xfrm>
            <a:custGeom>
              <a:avLst/>
              <a:gdLst/>
              <a:ahLst/>
              <a:cxnLst/>
              <a:rect l="l" t="t" r="r" b="b"/>
              <a:pathLst>
                <a:path w="4361815" h="3856863">
                  <a:moveTo>
                    <a:pt x="1275207" y="0"/>
                  </a:moveTo>
                  <a:cubicBezTo>
                    <a:pt x="1151509" y="0"/>
                    <a:pt x="1037336" y="65913"/>
                    <a:pt x="975487" y="173101"/>
                  </a:cubicBezTo>
                  <a:lnTo>
                    <a:pt x="61849" y="1755394"/>
                  </a:lnTo>
                  <a:cubicBezTo>
                    <a:pt x="0" y="1862455"/>
                    <a:pt x="0" y="1994408"/>
                    <a:pt x="61849" y="2101469"/>
                  </a:cubicBezTo>
                  <a:lnTo>
                    <a:pt x="975360" y="3683762"/>
                  </a:lnTo>
                  <a:cubicBezTo>
                    <a:pt x="1036701" y="3789934"/>
                    <a:pt x="1149477" y="3855720"/>
                    <a:pt x="1271905" y="3856863"/>
                  </a:cubicBezTo>
                  <a:lnTo>
                    <a:pt x="3105404" y="3856863"/>
                  </a:lnTo>
                  <a:cubicBezTo>
                    <a:pt x="3227832" y="3855720"/>
                    <a:pt x="3340608" y="3789934"/>
                    <a:pt x="3401949" y="3683762"/>
                  </a:cubicBezTo>
                  <a:lnTo>
                    <a:pt x="4315460" y="2101469"/>
                  </a:lnTo>
                  <a:cubicBezTo>
                    <a:pt x="4345940" y="2048764"/>
                    <a:pt x="4361307" y="1990090"/>
                    <a:pt x="4361815" y="1931162"/>
                  </a:cubicBezTo>
                  <a:lnTo>
                    <a:pt x="4361815" y="1925574"/>
                  </a:lnTo>
                  <a:cubicBezTo>
                    <a:pt x="4361307" y="1866773"/>
                    <a:pt x="4345940" y="1807972"/>
                    <a:pt x="4315460" y="1755267"/>
                  </a:cubicBezTo>
                  <a:lnTo>
                    <a:pt x="3401949" y="173101"/>
                  </a:lnTo>
                  <a:cubicBezTo>
                    <a:pt x="3340100" y="65913"/>
                    <a:pt x="3225927" y="0"/>
                    <a:pt x="3102229" y="0"/>
                  </a:cubicBezTo>
                  <a:close/>
                </a:path>
              </a:pathLst>
            </a:custGeom>
            <a:blipFill>
              <a:blip r:embed="rId5"/>
              <a:stretch>
                <a:fillRect l="-13121" r="-13121"/>
              </a:stretch>
            </a:blipFill>
          </p:spPr>
          <p:txBody>
            <a:bodyPr/>
            <a:lstStyle/>
            <a:p>
              <a:endParaRPr lang="en-HK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6717233" y="308492"/>
            <a:ext cx="1084133" cy="1261537"/>
            <a:chOff x="0" y="0"/>
            <a:chExt cx="6985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12963"/>
              <a:ext cx="698500" cy="786874"/>
            </a:xfrm>
            <a:custGeom>
              <a:avLst/>
              <a:gdLst/>
              <a:ahLst/>
              <a:cxnLst/>
              <a:rect l="l" t="t" r="r" b="b"/>
              <a:pathLst>
                <a:path w="698500" h="786874">
                  <a:moveTo>
                    <a:pt x="407599" y="20985"/>
                  </a:moveTo>
                  <a:lnTo>
                    <a:pt x="640151" y="156289"/>
                  </a:lnTo>
                  <a:cubicBezTo>
                    <a:pt x="676276" y="177307"/>
                    <a:pt x="698500" y="215949"/>
                    <a:pt x="698500" y="257743"/>
                  </a:cubicBezTo>
                  <a:lnTo>
                    <a:pt x="698500" y="529131"/>
                  </a:lnTo>
                  <a:cubicBezTo>
                    <a:pt x="698500" y="570925"/>
                    <a:pt x="676276" y="609567"/>
                    <a:pt x="640151" y="630585"/>
                  </a:cubicBezTo>
                  <a:lnTo>
                    <a:pt x="407599" y="765889"/>
                  </a:lnTo>
                  <a:cubicBezTo>
                    <a:pt x="371530" y="786874"/>
                    <a:pt x="326970" y="786874"/>
                    <a:pt x="290901" y="765889"/>
                  </a:cubicBezTo>
                  <a:lnTo>
                    <a:pt x="58349" y="630585"/>
                  </a:lnTo>
                  <a:cubicBezTo>
                    <a:pt x="22224" y="609567"/>
                    <a:pt x="0" y="570925"/>
                    <a:pt x="0" y="529131"/>
                  </a:cubicBezTo>
                  <a:lnTo>
                    <a:pt x="0" y="257743"/>
                  </a:lnTo>
                  <a:cubicBezTo>
                    <a:pt x="0" y="215949"/>
                    <a:pt x="22224" y="177307"/>
                    <a:pt x="58349" y="156289"/>
                  </a:cubicBezTo>
                  <a:lnTo>
                    <a:pt x="290901" y="20985"/>
                  </a:lnTo>
                  <a:cubicBezTo>
                    <a:pt x="326970" y="0"/>
                    <a:pt x="371530" y="0"/>
                    <a:pt x="407599" y="20985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14300" cap="sq">
              <a:gradFill>
                <a:gsLst>
                  <a:gs pos="0">
                    <a:srgbClr val="3183ED">
                      <a:alpha val="100000"/>
                    </a:srgbClr>
                  </a:gs>
                  <a:gs pos="100000">
                    <a:srgbClr val="56CCF2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101600"/>
              <a:ext cx="6985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6895564" y="516003"/>
            <a:ext cx="727472" cy="846513"/>
            <a:chOff x="0" y="0"/>
            <a:chExt cx="6985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3512"/>
              <a:ext cx="698500" cy="805775"/>
            </a:xfrm>
            <a:custGeom>
              <a:avLst/>
              <a:gdLst/>
              <a:ahLst/>
              <a:cxnLst/>
              <a:rect l="l" t="t" r="r" b="b"/>
              <a:pathLst>
                <a:path w="698500" h="805775">
                  <a:moveTo>
                    <a:pt x="365060" y="5687"/>
                  </a:moveTo>
                  <a:lnTo>
                    <a:pt x="682690" y="190489"/>
                  </a:lnTo>
                  <a:cubicBezTo>
                    <a:pt x="692478" y="196184"/>
                    <a:pt x="698500" y="206655"/>
                    <a:pt x="698500" y="217979"/>
                  </a:cubicBezTo>
                  <a:lnTo>
                    <a:pt x="698500" y="587797"/>
                  </a:lnTo>
                  <a:cubicBezTo>
                    <a:pt x="698500" y="599121"/>
                    <a:pt x="692478" y="609592"/>
                    <a:pt x="682690" y="615287"/>
                  </a:cubicBezTo>
                  <a:lnTo>
                    <a:pt x="365060" y="800089"/>
                  </a:lnTo>
                  <a:cubicBezTo>
                    <a:pt x="355287" y="805776"/>
                    <a:pt x="343213" y="805776"/>
                    <a:pt x="333440" y="800089"/>
                  </a:cubicBezTo>
                  <a:lnTo>
                    <a:pt x="15810" y="615287"/>
                  </a:lnTo>
                  <a:cubicBezTo>
                    <a:pt x="6022" y="609592"/>
                    <a:pt x="0" y="599121"/>
                    <a:pt x="0" y="587797"/>
                  </a:cubicBezTo>
                  <a:lnTo>
                    <a:pt x="0" y="217979"/>
                  </a:lnTo>
                  <a:cubicBezTo>
                    <a:pt x="0" y="206655"/>
                    <a:pt x="6022" y="196184"/>
                    <a:pt x="15810" y="190489"/>
                  </a:cubicBezTo>
                  <a:lnTo>
                    <a:pt x="333440" y="5687"/>
                  </a:lnTo>
                  <a:cubicBezTo>
                    <a:pt x="343213" y="0"/>
                    <a:pt x="355287" y="0"/>
                    <a:pt x="365060" y="5687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56CCF2">
                    <a:alpha val="100000"/>
                  </a:srgbClr>
                </a:gs>
              </a:gsLst>
              <a:lin ang="5400000"/>
            </a:gra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101600"/>
              <a:ext cx="6985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4" name="Freeform 24"/>
          <p:cNvSpPr/>
          <p:nvPr/>
        </p:nvSpPr>
        <p:spPr>
          <a:xfrm>
            <a:off x="9526592" y="4858699"/>
            <a:ext cx="5973371" cy="5428301"/>
          </a:xfrm>
          <a:custGeom>
            <a:avLst/>
            <a:gdLst/>
            <a:ahLst/>
            <a:cxnLst/>
            <a:rect l="l" t="t" r="r" b="b"/>
            <a:pathLst>
              <a:path w="5973371" h="5428301">
                <a:moveTo>
                  <a:pt x="0" y="0"/>
                </a:moveTo>
                <a:lnTo>
                  <a:pt x="5973372" y="0"/>
                </a:lnTo>
                <a:lnTo>
                  <a:pt x="5973372" y="5428301"/>
                </a:lnTo>
                <a:lnTo>
                  <a:pt x="0" y="542830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grpSp>
        <p:nvGrpSpPr>
          <p:cNvPr id="25" name="Group 25"/>
          <p:cNvGrpSpPr/>
          <p:nvPr/>
        </p:nvGrpSpPr>
        <p:grpSpPr>
          <a:xfrm>
            <a:off x="8126511" y="4661986"/>
            <a:ext cx="9332391" cy="5767027"/>
            <a:chOff x="0" y="0"/>
            <a:chExt cx="1130335" cy="698500"/>
          </a:xfrm>
        </p:grpSpPr>
        <p:sp>
          <p:nvSpPr>
            <p:cNvPr id="26" name="Freeform 26"/>
            <p:cNvSpPr/>
            <p:nvPr/>
          </p:nvSpPr>
          <p:spPr>
            <a:xfrm>
              <a:off x="6053" y="0"/>
              <a:ext cx="1118229" cy="698500"/>
            </a:xfrm>
            <a:custGeom>
              <a:avLst/>
              <a:gdLst/>
              <a:ahLst/>
              <a:cxnLst/>
              <a:rect l="l" t="t" r="r" b="b"/>
              <a:pathLst>
                <a:path w="1118229" h="698500">
                  <a:moveTo>
                    <a:pt x="1108429" y="376498"/>
                  </a:moveTo>
                  <a:lnTo>
                    <a:pt x="936936" y="671252"/>
                  </a:lnTo>
                  <a:cubicBezTo>
                    <a:pt x="927121" y="688122"/>
                    <a:pt x="909076" y="698500"/>
                    <a:pt x="889559" y="698500"/>
                  </a:cubicBezTo>
                  <a:lnTo>
                    <a:pt x="228671" y="698500"/>
                  </a:lnTo>
                  <a:cubicBezTo>
                    <a:pt x="209154" y="698500"/>
                    <a:pt x="191109" y="688122"/>
                    <a:pt x="181294" y="671252"/>
                  </a:cubicBezTo>
                  <a:lnTo>
                    <a:pt x="9800" y="376498"/>
                  </a:lnTo>
                  <a:cubicBezTo>
                    <a:pt x="0" y="359654"/>
                    <a:pt x="0" y="338846"/>
                    <a:pt x="9800" y="322002"/>
                  </a:cubicBezTo>
                  <a:lnTo>
                    <a:pt x="181294" y="27248"/>
                  </a:lnTo>
                  <a:cubicBezTo>
                    <a:pt x="191109" y="10378"/>
                    <a:pt x="209154" y="0"/>
                    <a:pt x="228671" y="0"/>
                  </a:cubicBezTo>
                  <a:lnTo>
                    <a:pt x="889559" y="0"/>
                  </a:lnTo>
                  <a:cubicBezTo>
                    <a:pt x="909076" y="0"/>
                    <a:pt x="927121" y="10378"/>
                    <a:pt x="936936" y="27248"/>
                  </a:cubicBezTo>
                  <a:lnTo>
                    <a:pt x="1108429" y="322002"/>
                  </a:lnTo>
                  <a:cubicBezTo>
                    <a:pt x="1118229" y="338846"/>
                    <a:pt x="1118229" y="359654"/>
                    <a:pt x="1108429" y="376498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56CCF2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HK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14300" y="-38100"/>
              <a:ext cx="901735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8615861" y="4935187"/>
            <a:ext cx="8181667" cy="5220625"/>
            <a:chOff x="0" y="0"/>
            <a:chExt cx="6044345" cy="3856825"/>
          </a:xfrm>
        </p:grpSpPr>
        <p:sp>
          <p:nvSpPr>
            <p:cNvPr id="29" name="Freeform 29"/>
            <p:cNvSpPr/>
            <p:nvPr/>
          </p:nvSpPr>
          <p:spPr>
            <a:xfrm>
              <a:off x="-15494" y="0"/>
              <a:ext cx="6059786" cy="3856863"/>
            </a:xfrm>
            <a:custGeom>
              <a:avLst/>
              <a:gdLst/>
              <a:ahLst/>
              <a:cxnLst/>
              <a:rect l="l" t="t" r="r" b="b"/>
              <a:pathLst>
                <a:path w="6059786" h="3856863">
                  <a:moveTo>
                    <a:pt x="1767337" y="0"/>
                  </a:moveTo>
                  <a:cubicBezTo>
                    <a:pt x="1595314" y="0"/>
                    <a:pt x="1436538" y="65913"/>
                    <a:pt x="1350526" y="173101"/>
                  </a:cubicBezTo>
                  <a:lnTo>
                    <a:pt x="79958" y="1755394"/>
                  </a:lnTo>
                  <a:cubicBezTo>
                    <a:pt x="0" y="1862455"/>
                    <a:pt x="0" y="1994408"/>
                    <a:pt x="79958" y="2101469"/>
                  </a:cubicBezTo>
                  <a:lnTo>
                    <a:pt x="1350350" y="3683762"/>
                  </a:lnTo>
                  <a:cubicBezTo>
                    <a:pt x="1435655" y="3789934"/>
                    <a:pt x="1592489" y="3855720"/>
                    <a:pt x="1762745" y="3856863"/>
                  </a:cubicBezTo>
                  <a:lnTo>
                    <a:pt x="4312535" y="3856863"/>
                  </a:lnTo>
                  <a:cubicBezTo>
                    <a:pt x="4482791" y="3855720"/>
                    <a:pt x="4639626" y="3789934"/>
                    <a:pt x="4724931" y="3683762"/>
                  </a:cubicBezTo>
                  <a:lnTo>
                    <a:pt x="5995322" y="2101469"/>
                  </a:lnTo>
                  <a:cubicBezTo>
                    <a:pt x="6037709" y="2048764"/>
                    <a:pt x="6059080" y="1990090"/>
                    <a:pt x="6059786" y="1931162"/>
                  </a:cubicBezTo>
                  <a:lnTo>
                    <a:pt x="6059786" y="1925574"/>
                  </a:lnTo>
                  <a:cubicBezTo>
                    <a:pt x="6059080" y="1866773"/>
                    <a:pt x="6037709" y="1807972"/>
                    <a:pt x="5995322" y="1755267"/>
                  </a:cubicBezTo>
                  <a:lnTo>
                    <a:pt x="4724931" y="173101"/>
                  </a:lnTo>
                  <a:cubicBezTo>
                    <a:pt x="4638919" y="65913"/>
                    <a:pt x="4480142" y="0"/>
                    <a:pt x="4308120" y="0"/>
                  </a:cubicBezTo>
                  <a:close/>
                </a:path>
              </a:pathLst>
            </a:custGeom>
            <a:blipFill>
              <a:blip r:embed="rId6"/>
              <a:stretch>
                <a:fillRect l="-6762" r="-6762"/>
              </a:stretch>
            </a:blipFill>
          </p:spPr>
          <p:txBody>
            <a:bodyPr/>
            <a:lstStyle/>
            <a:p>
              <a:endParaRPr lang="en-HK"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699164" y="742749"/>
            <a:ext cx="9678172" cy="1044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515"/>
              </a:lnSpc>
              <a:spcBef>
                <a:spcPct val="0"/>
              </a:spcBef>
            </a:pPr>
            <a:r>
              <a:rPr lang="en-US" sz="6082" dirty="0">
                <a:solidFill>
                  <a:srgbClr val="000000"/>
                </a:solidFill>
                <a:latin typeface="Clear Sans Bold"/>
              </a:rPr>
              <a:t>Environmental Challenges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99164" y="3707562"/>
            <a:ext cx="8196616" cy="46605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2962" lvl="1" indent="-266481">
              <a:lnSpc>
                <a:spcPct val="200000"/>
              </a:lnSpc>
              <a:buFont typeface="Arial"/>
              <a:buChar char="•"/>
            </a:pPr>
            <a:r>
              <a:rPr lang="en-US" sz="2468" spc="-61" dirty="0">
                <a:solidFill>
                  <a:srgbClr val="000000"/>
                </a:solidFill>
                <a:latin typeface="Clear Sans"/>
              </a:rPr>
              <a:t>Direct competition with large theme parks in the </a:t>
            </a:r>
            <a:r>
              <a:rPr lang="en-US" sz="2468" spc="-61" dirty="0" err="1">
                <a:solidFill>
                  <a:srgbClr val="000000"/>
                </a:solidFill>
                <a:latin typeface="Clear Sans"/>
              </a:rPr>
              <a:t>asia</a:t>
            </a:r>
            <a:r>
              <a:rPr lang="en-US" sz="2468" spc="-61" dirty="0">
                <a:solidFill>
                  <a:srgbClr val="000000"/>
                </a:solidFill>
                <a:latin typeface="Clear Sans"/>
              </a:rPr>
              <a:t> region. Such as Tokyo Disneyland, Universal Studios Japan, and even the Hong Kong Disneyland</a:t>
            </a:r>
          </a:p>
          <a:p>
            <a:pPr marL="532962" lvl="1" indent="-266481">
              <a:lnSpc>
                <a:spcPct val="200000"/>
              </a:lnSpc>
              <a:buFont typeface="Arial"/>
              <a:buChar char="•"/>
            </a:pPr>
            <a:r>
              <a:rPr lang="en-US" sz="2468" spc="-61" dirty="0">
                <a:solidFill>
                  <a:srgbClr val="000000"/>
                </a:solidFill>
                <a:latin typeface="Clear Sans"/>
              </a:rPr>
              <a:t>Open of Disney Shanghai in 2016 and Universal Beijing Resort in 2021</a:t>
            </a:r>
          </a:p>
          <a:p>
            <a:pPr>
              <a:lnSpc>
                <a:spcPts val="3455"/>
              </a:lnSpc>
            </a:pPr>
            <a:endParaRPr lang="en-US" sz="2468" spc="-61" dirty="0">
              <a:solidFill>
                <a:srgbClr val="000000"/>
              </a:solidFill>
              <a:latin typeface="Clear Sans"/>
            </a:endParaRPr>
          </a:p>
          <a:p>
            <a:pPr marL="0" lvl="0" indent="0">
              <a:lnSpc>
                <a:spcPts val="3455"/>
              </a:lnSpc>
              <a:spcBef>
                <a:spcPct val="0"/>
              </a:spcBef>
            </a:pPr>
            <a:endParaRPr lang="en-US" sz="2468" spc="-61" dirty="0">
              <a:solidFill>
                <a:srgbClr val="000000"/>
              </a:solidFill>
              <a:latin typeface="Clear Sans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699164" y="1986363"/>
            <a:ext cx="9129058" cy="10772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367"/>
              </a:lnSpc>
            </a:pPr>
            <a:r>
              <a:rPr lang="en-US" sz="7091" dirty="0">
                <a:solidFill>
                  <a:srgbClr val="112D4E"/>
                </a:solidFill>
                <a:latin typeface="Barlow Bold"/>
              </a:rPr>
              <a:t>Direct Competition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99164" y="10047685"/>
            <a:ext cx="8864149" cy="184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Poppins"/>
              </a:rPr>
              <a:t>Source: Josh Grenier - </a:t>
            </a:r>
            <a:r>
              <a:rPr lang="en-US" sz="1200" dirty="0">
                <a:solidFill>
                  <a:srgbClr val="000000"/>
                </a:solidFill>
                <a:latin typeface="Poppins"/>
                <a:hlinkClick r:id="rId7"/>
              </a:rPr>
              <a:t>https://www.flickr.com/photos/jdg32373/26036683107/</a:t>
            </a:r>
            <a:r>
              <a:rPr lang="en-US" sz="1200" dirty="0">
                <a:solidFill>
                  <a:srgbClr val="000000"/>
                </a:solidFill>
                <a:latin typeface="Poppins"/>
              </a:rPr>
              <a:t> ; Photo courtesy of Universal Beijing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220872" y="-3172379"/>
            <a:ext cx="7573225" cy="6508240"/>
            <a:chOff x="0" y="0"/>
            <a:chExt cx="812800" cy="698500"/>
          </a:xfrm>
        </p:grpSpPr>
        <p:sp>
          <p:nvSpPr>
            <p:cNvPr id="3" name="Freeform 3"/>
            <p:cNvSpPr/>
            <p:nvPr/>
          </p:nvSpPr>
          <p:spPr>
            <a:xfrm>
              <a:off x="9619" y="0"/>
              <a:ext cx="793562" cy="698500"/>
            </a:xfrm>
            <a:custGeom>
              <a:avLst/>
              <a:gdLst/>
              <a:ahLst/>
              <a:cxnLst/>
              <a:rect l="l" t="t" r="r" b="b"/>
              <a:pathLst>
                <a:path w="793562" h="698500">
                  <a:moveTo>
                    <a:pt x="777990" y="392546"/>
                  </a:moveTo>
                  <a:lnTo>
                    <a:pt x="625172" y="655204"/>
                  </a:lnTo>
                  <a:cubicBezTo>
                    <a:pt x="609576" y="682009"/>
                    <a:pt x="580902" y="698500"/>
                    <a:pt x="549890" y="698500"/>
                  </a:cubicBezTo>
                  <a:lnTo>
                    <a:pt x="243672" y="698500"/>
                  </a:lnTo>
                  <a:cubicBezTo>
                    <a:pt x="212660" y="698500"/>
                    <a:pt x="183986" y="682009"/>
                    <a:pt x="168390" y="655204"/>
                  </a:cubicBezTo>
                  <a:lnTo>
                    <a:pt x="15572" y="392546"/>
                  </a:lnTo>
                  <a:cubicBezTo>
                    <a:pt x="0" y="365782"/>
                    <a:pt x="0" y="332718"/>
                    <a:pt x="15572" y="305954"/>
                  </a:cubicBezTo>
                  <a:lnTo>
                    <a:pt x="168390" y="43296"/>
                  </a:lnTo>
                  <a:cubicBezTo>
                    <a:pt x="183986" y="16491"/>
                    <a:pt x="212660" y="0"/>
                    <a:pt x="243672" y="0"/>
                  </a:cubicBezTo>
                  <a:lnTo>
                    <a:pt x="549890" y="0"/>
                  </a:lnTo>
                  <a:cubicBezTo>
                    <a:pt x="580902" y="0"/>
                    <a:pt x="609576" y="16491"/>
                    <a:pt x="625172" y="43296"/>
                  </a:cubicBezTo>
                  <a:lnTo>
                    <a:pt x="777990" y="305954"/>
                  </a:lnTo>
                  <a:cubicBezTo>
                    <a:pt x="793562" y="332718"/>
                    <a:pt x="793562" y="365782"/>
                    <a:pt x="777990" y="392546"/>
                  </a:cubicBezTo>
                  <a:close/>
                </a:path>
              </a:pathLst>
            </a:custGeom>
            <a:solidFill>
              <a:srgbClr val="112D4E"/>
            </a:solidFill>
          </p:spPr>
          <p:txBody>
            <a:bodyPr/>
            <a:lstStyle/>
            <a:p>
              <a:endParaRPr lang="en-HK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14300" y="-38100"/>
              <a:ext cx="5842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3770251" y="-3256312"/>
            <a:ext cx="7023846" cy="6036118"/>
            <a:chOff x="0" y="0"/>
            <a:chExt cx="812800" cy="698500"/>
          </a:xfrm>
        </p:grpSpPr>
        <p:sp>
          <p:nvSpPr>
            <p:cNvPr id="6" name="Freeform 6"/>
            <p:cNvSpPr/>
            <p:nvPr/>
          </p:nvSpPr>
          <p:spPr>
            <a:xfrm>
              <a:off x="7620" y="0"/>
              <a:ext cx="797561" cy="698500"/>
            </a:xfrm>
            <a:custGeom>
              <a:avLst/>
              <a:gdLst/>
              <a:ahLst/>
              <a:cxnLst/>
              <a:rect l="l" t="t" r="r" b="b"/>
              <a:pathLst>
                <a:path w="797561" h="698500">
                  <a:moveTo>
                    <a:pt x="785225" y="383548"/>
                  </a:moveTo>
                  <a:lnTo>
                    <a:pt x="621935" y="664202"/>
                  </a:lnTo>
                  <a:cubicBezTo>
                    <a:pt x="609580" y="685437"/>
                    <a:pt x="586867" y="698500"/>
                    <a:pt x="562300" y="698500"/>
                  </a:cubicBezTo>
                  <a:lnTo>
                    <a:pt x="235260" y="698500"/>
                  </a:lnTo>
                  <a:cubicBezTo>
                    <a:pt x="210693" y="698500"/>
                    <a:pt x="187980" y="685437"/>
                    <a:pt x="175625" y="664202"/>
                  </a:cubicBezTo>
                  <a:lnTo>
                    <a:pt x="12335" y="383548"/>
                  </a:lnTo>
                  <a:cubicBezTo>
                    <a:pt x="0" y="362346"/>
                    <a:pt x="0" y="336154"/>
                    <a:pt x="12335" y="314952"/>
                  </a:cubicBezTo>
                  <a:lnTo>
                    <a:pt x="175625" y="34298"/>
                  </a:lnTo>
                  <a:cubicBezTo>
                    <a:pt x="187980" y="13063"/>
                    <a:pt x="210693" y="0"/>
                    <a:pt x="235260" y="0"/>
                  </a:cubicBezTo>
                  <a:lnTo>
                    <a:pt x="562300" y="0"/>
                  </a:lnTo>
                  <a:cubicBezTo>
                    <a:pt x="586867" y="0"/>
                    <a:pt x="609580" y="13063"/>
                    <a:pt x="621935" y="34298"/>
                  </a:cubicBezTo>
                  <a:lnTo>
                    <a:pt x="785225" y="314952"/>
                  </a:lnTo>
                  <a:cubicBezTo>
                    <a:pt x="797560" y="336154"/>
                    <a:pt x="797560" y="362346"/>
                    <a:pt x="785225" y="383548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rnd">
              <a:gradFill>
                <a:gsLst>
                  <a:gs pos="0">
                    <a:srgbClr val="112D4E">
                      <a:alpha val="100000"/>
                    </a:srgbClr>
                  </a:gs>
                  <a:gs pos="50000">
                    <a:srgbClr val="255389">
                      <a:alpha val="100000"/>
                    </a:srgbClr>
                  </a:gs>
                  <a:gs pos="100000">
                    <a:srgbClr val="227BBB">
                      <a:alpha val="100000"/>
                    </a:srgbClr>
                  </a:gs>
                </a:gsLst>
                <a:lin ang="5400000"/>
              </a:gradFill>
              <a:prstDash val="solid"/>
              <a:round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14300" y="-38100"/>
              <a:ext cx="5842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4475218" y="-3414843"/>
            <a:ext cx="6522082" cy="5604914"/>
            <a:chOff x="0" y="0"/>
            <a:chExt cx="812800" cy="698500"/>
          </a:xfrm>
        </p:grpSpPr>
        <p:sp>
          <p:nvSpPr>
            <p:cNvPr id="9" name="Freeform 9"/>
            <p:cNvSpPr/>
            <p:nvPr/>
          </p:nvSpPr>
          <p:spPr>
            <a:xfrm>
              <a:off x="8206" y="0"/>
              <a:ext cx="796388" cy="698500"/>
            </a:xfrm>
            <a:custGeom>
              <a:avLst/>
              <a:gdLst/>
              <a:ahLst/>
              <a:cxnLst/>
              <a:rect l="l" t="t" r="r" b="b"/>
              <a:pathLst>
                <a:path w="796388" h="698500">
                  <a:moveTo>
                    <a:pt x="783104" y="386186"/>
                  </a:moveTo>
                  <a:lnTo>
                    <a:pt x="622884" y="661564"/>
                  </a:lnTo>
                  <a:cubicBezTo>
                    <a:pt x="609579" y="684432"/>
                    <a:pt x="585118" y="698500"/>
                    <a:pt x="558661" y="698500"/>
                  </a:cubicBezTo>
                  <a:lnTo>
                    <a:pt x="237727" y="698500"/>
                  </a:lnTo>
                  <a:cubicBezTo>
                    <a:pt x="211270" y="698500"/>
                    <a:pt x="186809" y="684432"/>
                    <a:pt x="173504" y="661564"/>
                  </a:cubicBezTo>
                  <a:lnTo>
                    <a:pt x="13284" y="386186"/>
                  </a:lnTo>
                  <a:cubicBezTo>
                    <a:pt x="0" y="363354"/>
                    <a:pt x="0" y="335146"/>
                    <a:pt x="13284" y="312314"/>
                  </a:cubicBezTo>
                  <a:lnTo>
                    <a:pt x="173504" y="36936"/>
                  </a:lnTo>
                  <a:cubicBezTo>
                    <a:pt x="186809" y="14068"/>
                    <a:pt x="211270" y="0"/>
                    <a:pt x="237727" y="0"/>
                  </a:cubicBezTo>
                  <a:lnTo>
                    <a:pt x="558661" y="0"/>
                  </a:lnTo>
                  <a:cubicBezTo>
                    <a:pt x="585118" y="0"/>
                    <a:pt x="609579" y="14068"/>
                    <a:pt x="622884" y="36936"/>
                  </a:cubicBezTo>
                  <a:lnTo>
                    <a:pt x="783104" y="312314"/>
                  </a:lnTo>
                  <a:cubicBezTo>
                    <a:pt x="796388" y="335146"/>
                    <a:pt x="796388" y="363354"/>
                    <a:pt x="783104" y="386186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rnd">
              <a:gradFill>
                <a:gsLst>
                  <a:gs pos="0">
                    <a:srgbClr val="FFE42F">
                      <a:alpha val="85000"/>
                    </a:srgbClr>
                  </a:gs>
                  <a:gs pos="100000">
                    <a:srgbClr val="FFB613">
                      <a:alpha val="85000"/>
                    </a:srgbClr>
                  </a:gs>
                </a:gsLst>
                <a:path path="circle">
                  <a:fillToRect l="50000" t="50000" r="50000" b="50000"/>
                </a:path>
              </a:gradFill>
              <a:prstDash val="solid"/>
              <a:round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14300" y="-38100"/>
              <a:ext cx="5842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 flipH="1">
            <a:off x="10377335" y="3987882"/>
            <a:ext cx="9234335" cy="8103129"/>
          </a:xfrm>
          <a:custGeom>
            <a:avLst/>
            <a:gdLst/>
            <a:ahLst/>
            <a:cxnLst/>
            <a:rect l="l" t="t" r="r" b="b"/>
            <a:pathLst>
              <a:path w="9234335" h="8103129">
                <a:moveTo>
                  <a:pt x="9234335" y="0"/>
                </a:moveTo>
                <a:lnTo>
                  <a:pt x="0" y="0"/>
                </a:lnTo>
                <a:lnTo>
                  <a:pt x="0" y="8103129"/>
                </a:lnTo>
                <a:lnTo>
                  <a:pt x="9234335" y="8103129"/>
                </a:lnTo>
                <a:lnTo>
                  <a:pt x="9234335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12" name="Freeform 12"/>
          <p:cNvSpPr/>
          <p:nvPr/>
        </p:nvSpPr>
        <p:spPr>
          <a:xfrm>
            <a:off x="9416622" y="194906"/>
            <a:ext cx="9055956" cy="8229600"/>
          </a:xfrm>
          <a:custGeom>
            <a:avLst/>
            <a:gdLst/>
            <a:ahLst/>
            <a:cxnLst/>
            <a:rect l="l" t="t" r="r" b="b"/>
            <a:pathLst>
              <a:path w="9055956" h="8229600">
                <a:moveTo>
                  <a:pt x="0" y="0"/>
                </a:moveTo>
                <a:lnTo>
                  <a:pt x="9055956" y="0"/>
                </a:lnTo>
                <a:lnTo>
                  <a:pt x="905595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grpSp>
        <p:nvGrpSpPr>
          <p:cNvPr id="13" name="Group 13"/>
          <p:cNvGrpSpPr/>
          <p:nvPr/>
        </p:nvGrpSpPr>
        <p:grpSpPr>
          <a:xfrm>
            <a:off x="10806702" y="-238253"/>
            <a:ext cx="7875993" cy="6768431"/>
            <a:chOff x="0" y="0"/>
            <a:chExt cx="812800" cy="698500"/>
          </a:xfrm>
        </p:grpSpPr>
        <p:sp>
          <p:nvSpPr>
            <p:cNvPr id="14" name="Freeform 14"/>
            <p:cNvSpPr/>
            <p:nvPr/>
          </p:nvSpPr>
          <p:spPr>
            <a:xfrm>
              <a:off x="6229" y="0"/>
              <a:ext cx="800342" cy="698500"/>
            </a:xfrm>
            <a:custGeom>
              <a:avLst/>
              <a:gdLst/>
              <a:ahLst/>
              <a:cxnLst/>
              <a:rect l="l" t="t" r="r" b="b"/>
              <a:pathLst>
                <a:path w="800342" h="698500">
                  <a:moveTo>
                    <a:pt x="790258" y="377288"/>
                  </a:moveTo>
                  <a:lnTo>
                    <a:pt x="619684" y="670462"/>
                  </a:lnTo>
                  <a:cubicBezTo>
                    <a:pt x="609584" y="687821"/>
                    <a:pt x="591016" y="698500"/>
                    <a:pt x="570933" y="698500"/>
                  </a:cubicBezTo>
                  <a:lnTo>
                    <a:pt x="229409" y="698500"/>
                  </a:lnTo>
                  <a:cubicBezTo>
                    <a:pt x="209326" y="698500"/>
                    <a:pt x="190758" y="687821"/>
                    <a:pt x="180658" y="670462"/>
                  </a:cubicBezTo>
                  <a:lnTo>
                    <a:pt x="10084" y="377288"/>
                  </a:lnTo>
                  <a:cubicBezTo>
                    <a:pt x="0" y="359956"/>
                    <a:pt x="0" y="338544"/>
                    <a:pt x="10084" y="321212"/>
                  </a:cubicBezTo>
                  <a:lnTo>
                    <a:pt x="180658" y="28038"/>
                  </a:lnTo>
                  <a:cubicBezTo>
                    <a:pt x="190758" y="10679"/>
                    <a:pt x="209326" y="0"/>
                    <a:pt x="229409" y="0"/>
                  </a:cubicBezTo>
                  <a:lnTo>
                    <a:pt x="570933" y="0"/>
                  </a:lnTo>
                  <a:cubicBezTo>
                    <a:pt x="591016" y="0"/>
                    <a:pt x="609584" y="10679"/>
                    <a:pt x="619684" y="28038"/>
                  </a:cubicBezTo>
                  <a:lnTo>
                    <a:pt x="790258" y="321212"/>
                  </a:lnTo>
                  <a:cubicBezTo>
                    <a:pt x="800342" y="338544"/>
                    <a:pt x="800342" y="359956"/>
                    <a:pt x="790258" y="377288"/>
                  </a:cubicBezTo>
                  <a:close/>
                </a:path>
              </a:pathLst>
            </a:custGeom>
            <a:gradFill rotWithShape="1">
              <a:gsLst>
                <a:gs pos="0">
                  <a:srgbClr val="FFB613">
                    <a:alpha val="100000"/>
                  </a:srgbClr>
                </a:gs>
                <a:gs pos="100000">
                  <a:srgbClr val="FFE42F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HK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14300" y="-38100"/>
              <a:ext cx="5842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1396702" y="175054"/>
            <a:ext cx="6695993" cy="5941817"/>
            <a:chOff x="0" y="0"/>
            <a:chExt cx="4346359" cy="3856825"/>
          </a:xfrm>
        </p:grpSpPr>
        <p:sp>
          <p:nvSpPr>
            <p:cNvPr id="17" name="Freeform 17"/>
            <p:cNvSpPr/>
            <p:nvPr/>
          </p:nvSpPr>
          <p:spPr>
            <a:xfrm>
              <a:off x="-15494" y="0"/>
              <a:ext cx="4361815" cy="3856863"/>
            </a:xfrm>
            <a:custGeom>
              <a:avLst/>
              <a:gdLst/>
              <a:ahLst/>
              <a:cxnLst/>
              <a:rect l="l" t="t" r="r" b="b"/>
              <a:pathLst>
                <a:path w="4361815" h="3856863">
                  <a:moveTo>
                    <a:pt x="1275207" y="0"/>
                  </a:moveTo>
                  <a:cubicBezTo>
                    <a:pt x="1151509" y="0"/>
                    <a:pt x="1037336" y="65913"/>
                    <a:pt x="975487" y="173101"/>
                  </a:cubicBezTo>
                  <a:lnTo>
                    <a:pt x="61849" y="1755394"/>
                  </a:lnTo>
                  <a:cubicBezTo>
                    <a:pt x="0" y="1862455"/>
                    <a:pt x="0" y="1994408"/>
                    <a:pt x="61849" y="2101469"/>
                  </a:cubicBezTo>
                  <a:lnTo>
                    <a:pt x="975360" y="3683762"/>
                  </a:lnTo>
                  <a:cubicBezTo>
                    <a:pt x="1036701" y="3789934"/>
                    <a:pt x="1149477" y="3855720"/>
                    <a:pt x="1271905" y="3856863"/>
                  </a:cubicBezTo>
                  <a:lnTo>
                    <a:pt x="3105404" y="3856863"/>
                  </a:lnTo>
                  <a:cubicBezTo>
                    <a:pt x="3227832" y="3855720"/>
                    <a:pt x="3340608" y="3789934"/>
                    <a:pt x="3401949" y="3683762"/>
                  </a:cubicBezTo>
                  <a:lnTo>
                    <a:pt x="4315460" y="2101469"/>
                  </a:lnTo>
                  <a:cubicBezTo>
                    <a:pt x="4345940" y="2048764"/>
                    <a:pt x="4361307" y="1990090"/>
                    <a:pt x="4361815" y="1931162"/>
                  </a:cubicBezTo>
                  <a:lnTo>
                    <a:pt x="4361815" y="1925574"/>
                  </a:lnTo>
                  <a:cubicBezTo>
                    <a:pt x="4361307" y="1866773"/>
                    <a:pt x="4345940" y="1807972"/>
                    <a:pt x="4315460" y="1755267"/>
                  </a:cubicBezTo>
                  <a:lnTo>
                    <a:pt x="3401949" y="173101"/>
                  </a:lnTo>
                  <a:cubicBezTo>
                    <a:pt x="3340100" y="65913"/>
                    <a:pt x="3225927" y="0"/>
                    <a:pt x="3102229" y="0"/>
                  </a:cubicBezTo>
                  <a:close/>
                </a:path>
              </a:pathLst>
            </a:custGeom>
            <a:blipFill>
              <a:blip r:embed="rId5"/>
              <a:stretch>
                <a:fillRect l="-13121" r="-13121"/>
              </a:stretch>
            </a:blipFill>
          </p:spPr>
          <p:txBody>
            <a:bodyPr/>
            <a:lstStyle/>
            <a:p>
              <a:endParaRPr lang="en-HK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6717233" y="308492"/>
            <a:ext cx="1084133" cy="1261537"/>
            <a:chOff x="0" y="0"/>
            <a:chExt cx="6985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12963"/>
              <a:ext cx="698500" cy="786874"/>
            </a:xfrm>
            <a:custGeom>
              <a:avLst/>
              <a:gdLst/>
              <a:ahLst/>
              <a:cxnLst/>
              <a:rect l="l" t="t" r="r" b="b"/>
              <a:pathLst>
                <a:path w="698500" h="786874">
                  <a:moveTo>
                    <a:pt x="407599" y="20985"/>
                  </a:moveTo>
                  <a:lnTo>
                    <a:pt x="640151" y="156289"/>
                  </a:lnTo>
                  <a:cubicBezTo>
                    <a:pt x="676276" y="177307"/>
                    <a:pt x="698500" y="215949"/>
                    <a:pt x="698500" y="257743"/>
                  </a:cubicBezTo>
                  <a:lnTo>
                    <a:pt x="698500" y="529131"/>
                  </a:lnTo>
                  <a:cubicBezTo>
                    <a:pt x="698500" y="570925"/>
                    <a:pt x="676276" y="609567"/>
                    <a:pt x="640151" y="630585"/>
                  </a:cubicBezTo>
                  <a:lnTo>
                    <a:pt x="407599" y="765889"/>
                  </a:lnTo>
                  <a:cubicBezTo>
                    <a:pt x="371530" y="786874"/>
                    <a:pt x="326970" y="786874"/>
                    <a:pt x="290901" y="765889"/>
                  </a:cubicBezTo>
                  <a:lnTo>
                    <a:pt x="58349" y="630585"/>
                  </a:lnTo>
                  <a:cubicBezTo>
                    <a:pt x="22224" y="609567"/>
                    <a:pt x="0" y="570925"/>
                    <a:pt x="0" y="529131"/>
                  </a:cubicBezTo>
                  <a:lnTo>
                    <a:pt x="0" y="257743"/>
                  </a:lnTo>
                  <a:cubicBezTo>
                    <a:pt x="0" y="215949"/>
                    <a:pt x="22224" y="177307"/>
                    <a:pt x="58349" y="156289"/>
                  </a:cubicBezTo>
                  <a:lnTo>
                    <a:pt x="290901" y="20985"/>
                  </a:lnTo>
                  <a:cubicBezTo>
                    <a:pt x="326970" y="0"/>
                    <a:pt x="371530" y="0"/>
                    <a:pt x="407599" y="20985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14300" cap="sq">
              <a:gradFill>
                <a:gsLst>
                  <a:gs pos="0">
                    <a:srgbClr val="3183ED">
                      <a:alpha val="100000"/>
                    </a:srgbClr>
                  </a:gs>
                  <a:gs pos="100000">
                    <a:srgbClr val="56CCF2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101600"/>
              <a:ext cx="6985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6895564" y="516003"/>
            <a:ext cx="727472" cy="846513"/>
            <a:chOff x="0" y="0"/>
            <a:chExt cx="6985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3512"/>
              <a:ext cx="698500" cy="805775"/>
            </a:xfrm>
            <a:custGeom>
              <a:avLst/>
              <a:gdLst/>
              <a:ahLst/>
              <a:cxnLst/>
              <a:rect l="l" t="t" r="r" b="b"/>
              <a:pathLst>
                <a:path w="698500" h="805775">
                  <a:moveTo>
                    <a:pt x="365060" y="5687"/>
                  </a:moveTo>
                  <a:lnTo>
                    <a:pt x="682690" y="190489"/>
                  </a:lnTo>
                  <a:cubicBezTo>
                    <a:pt x="692478" y="196184"/>
                    <a:pt x="698500" y="206655"/>
                    <a:pt x="698500" y="217979"/>
                  </a:cubicBezTo>
                  <a:lnTo>
                    <a:pt x="698500" y="587797"/>
                  </a:lnTo>
                  <a:cubicBezTo>
                    <a:pt x="698500" y="599121"/>
                    <a:pt x="692478" y="609592"/>
                    <a:pt x="682690" y="615287"/>
                  </a:cubicBezTo>
                  <a:lnTo>
                    <a:pt x="365060" y="800089"/>
                  </a:lnTo>
                  <a:cubicBezTo>
                    <a:pt x="355287" y="805776"/>
                    <a:pt x="343213" y="805776"/>
                    <a:pt x="333440" y="800089"/>
                  </a:cubicBezTo>
                  <a:lnTo>
                    <a:pt x="15810" y="615287"/>
                  </a:lnTo>
                  <a:cubicBezTo>
                    <a:pt x="6022" y="609592"/>
                    <a:pt x="0" y="599121"/>
                    <a:pt x="0" y="587797"/>
                  </a:cubicBezTo>
                  <a:lnTo>
                    <a:pt x="0" y="217979"/>
                  </a:lnTo>
                  <a:cubicBezTo>
                    <a:pt x="0" y="206655"/>
                    <a:pt x="6022" y="196184"/>
                    <a:pt x="15810" y="190489"/>
                  </a:cubicBezTo>
                  <a:lnTo>
                    <a:pt x="333440" y="5687"/>
                  </a:lnTo>
                  <a:cubicBezTo>
                    <a:pt x="343213" y="0"/>
                    <a:pt x="355287" y="0"/>
                    <a:pt x="365060" y="5687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56CCF2">
                    <a:alpha val="100000"/>
                  </a:srgbClr>
                </a:gs>
              </a:gsLst>
              <a:lin ang="5400000"/>
            </a:gra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101600"/>
              <a:ext cx="6985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4" name="Freeform 24"/>
          <p:cNvSpPr/>
          <p:nvPr/>
        </p:nvSpPr>
        <p:spPr>
          <a:xfrm>
            <a:off x="9526592" y="4858699"/>
            <a:ext cx="5973371" cy="5428301"/>
          </a:xfrm>
          <a:custGeom>
            <a:avLst/>
            <a:gdLst/>
            <a:ahLst/>
            <a:cxnLst/>
            <a:rect l="l" t="t" r="r" b="b"/>
            <a:pathLst>
              <a:path w="5973371" h="5428301">
                <a:moveTo>
                  <a:pt x="0" y="0"/>
                </a:moveTo>
                <a:lnTo>
                  <a:pt x="5973372" y="0"/>
                </a:lnTo>
                <a:lnTo>
                  <a:pt x="5973372" y="5428301"/>
                </a:lnTo>
                <a:lnTo>
                  <a:pt x="0" y="542830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grpSp>
        <p:nvGrpSpPr>
          <p:cNvPr id="25" name="Group 25"/>
          <p:cNvGrpSpPr/>
          <p:nvPr/>
        </p:nvGrpSpPr>
        <p:grpSpPr>
          <a:xfrm>
            <a:off x="8126511" y="4661986"/>
            <a:ext cx="9332391" cy="5767027"/>
            <a:chOff x="0" y="0"/>
            <a:chExt cx="1130335" cy="698500"/>
          </a:xfrm>
        </p:grpSpPr>
        <p:sp>
          <p:nvSpPr>
            <p:cNvPr id="26" name="Freeform 26"/>
            <p:cNvSpPr/>
            <p:nvPr/>
          </p:nvSpPr>
          <p:spPr>
            <a:xfrm>
              <a:off x="6053" y="0"/>
              <a:ext cx="1118229" cy="698500"/>
            </a:xfrm>
            <a:custGeom>
              <a:avLst/>
              <a:gdLst/>
              <a:ahLst/>
              <a:cxnLst/>
              <a:rect l="l" t="t" r="r" b="b"/>
              <a:pathLst>
                <a:path w="1118229" h="698500">
                  <a:moveTo>
                    <a:pt x="1108429" y="376498"/>
                  </a:moveTo>
                  <a:lnTo>
                    <a:pt x="936936" y="671252"/>
                  </a:lnTo>
                  <a:cubicBezTo>
                    <a:pt x="927121" y="688122"/>
                    <a:pt x="909076" y="698500"/>
                    <a:pt x="889559" y="698500"/>
                  </a:cubicBezTo>
                  <a:lnTo>
                    <a:pt x="228671" y="698500"/>
                  </a:lnTo>
                  <a:cubicBezTo>
                    <a:pt x="209154" y="698500"/>
                    <a:pt x="191109" y="688122"/>
                    <a:pt x="181294" y="671252"/>
                  </a:cubicBezTo>
                  <a:lnTo>
                    <a:pt x="9800" y="376498"/>
                  </a:lnTo>
                  <a:cubicBezTo>
                    <a:pt x="0" y="359654"/>
                    <a:pt x="0" y="338846"/>
                    <a:pt x="9800" y="322002"/>
                  </a:cubicBezTo>
                  <a:lnTo>
                    <a:pt x="181294" y="27248"/>
                  </a:lnTo>
                  <a:cubicBezTo>
                    <a:pt x="191109" y="10378"/>
                    <a:pt x="209154" y="0"/>
                    <a:pt x="228671" y="0"/>
                  </a:cubicBezTo>
                  <a:lnTo>
                    <a:pt x="889559" y="0"/>
                  </a:lnTo>
                  <a:cubicBezTo>
                    <a:pt x="909076" y="0"/>
                    <a:pt x="927121" y="10378"/>
                    <a:pt x="936936" y="27248"/>
                  </a:cubicBezTo>
                  <a:lnTo>
                    <a:pt x="1108429" y="322002"/>
                  </a:lnTo>
                  <a:cubicBezTo>
                    <a:pt x="1118229" y="338846"/>
                    <a:pt x="1118229" y="359654"/>
                    <a:pt x="1108429" y="376498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56CCF2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HK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14300" y="-38100"/>
              <a:ext cx="901735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8615861" y="4935187"/>
            <a:ext cx="8181667" cy="5220625"/>
            <a:chOff x="0" y="0"/>
            <a:chExt cx="6044345" cy="3856825"/>
          </a:xfrm>
        </p:grpSpPr>
        <p:sp>
          <p:nvSpPr>
            <p:cNvPr id="29" name="Freeform 29"/>
            <p:cNvSpPr/>
            <p:nvPr/>
          </p:nvSpPr>
          <p:spPr>
            <a:xfrm>
              <a:off x="-15494" y="0"/>
              <a:ext cx="6059786" cy="3856863"/>
            </a:xfrm>
            <a:custGeom>
              <a:avLst/>
              <a:gdLst/>
              <a:ahLst/>
              <a:cxnLst/>
              <a:rect l="l" t="t" r="r" b="b"/>
              <a:pathLst>
                <a:path w="6059786" h="3856863">
                  <a:moveTo>
                    <a:pt x="1767337" y="0"/>
                  </a:moveTo>
                  <a:cubicBezTo>
                    <a:pt x="1595314" y="0"/>
                    <a:pt x="1436538" y="65913"/>
                    <a:pt x="1350526" y="173101"/>
                  </a:cubicBezTo>
                  <a:lnTo>
                    <a:pt x="79958" y="1755394"/>
                  </a:lnTo>
                  <a:cubicBezTo>
                    <a:pt x="0" y="1862455"/>
                    <a:pt x="0" y="1994408"/>
                    <a:pt x="79958" y="2101469"/>
                  </a:cubicBezTo>
                  <a:lnTo>
                    <a:pt x="1350350" y="3683762"/>
                  </a:lnTo>
                  <a:cubicBezTo>
                    <a:pt x="1435655" y="3789934"/>
                    <a:pt x="1592489" y="3855720"/>
                    <a:pt x="1762745" y="3856863"/>
                  </a:cubicBezTo>
                  <a:lnTo>
                    <a:pt x="4312535" y="3856863"/>
                  </a:lnTo>
                  <a:cubicBezTo>
                    <a:pt x="4482791" y="3855720"/>
                    <a:pt x="4639626" y="3789934"/>
                    <a:pt x="4724931" y="3683762"/>
                  </a:cubicBezTo>
                  <a:lnTo>
                    <a:pt x="5995322" y="2101469"/>
                  </a:lnTo>
                  <a:cubicBezTo>
                    <a:pt x="6037709" y="2048764"/>
                    <a:pt x="6059080" y="1990090"/>
                    <a:pt x="6059786" y="1931162"/>
                  </a:cubicBezTo>
                  <a:lnTo>
                    <a:pt x="6059786" y="1925574"/>
                  </a:lnTo>
                  <a:cubicBezTo>
                    <a:pt x="6059080" y="1866773"/>
                    <a:pt x="6037709" y="1807972"/>
                    <a:pt x="5995322" y="1755267"/>
                  </a:cubicBezTo>
                  <a:lnTo>
                    <a:pt x="4724931" y="173101"/>
                  </a:lnTo>
                  <a:cubicBezTo>
                    <a:pt x="4638919" y="65913"/>
                    <a:pt x="4480142" y="0"/>
                    <a:pt x="4308120" y="0"/>
                  </a:cubicBezTo>
                  <a:close/>
                </a:path>
              </a:pathLst>
            </a:custGeom>
            <a:blipFill>
              <a:blip r:embed="rId6"/>
              <a:stretch>
                <a:fillRect l="-6762" r="-6762"/>
              </a:stretch>
            </a:blipFill>
          </p:spPr>
          <p:txBody>
            <a:bodyPr/>
            <a:lstStyle/>
            <a:p>
              <a:endParaRPr lang="en-HK"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699164" y="742749"/>
            <a:ext cx="9678172" cy="10078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515"/>
              </a:lnSpc>
              <a:spcBef>
                <a:spcPct val="0"/>
              </a:spcBef>
            </a:pPr>
            <a:r>
              <a:rPr lang="en-US" sz="6082" dirty="0">
                <a:solidFill>
                  <a:srgbClr val="000000"/>
                </a:solidFill>
                <a:latin typeface="Clear Sans Bold"/>
              </a:rPr>
              <a:t>E</a:t>
            </a:r>
            <a:r>
              <a:rPr lang="en-HK" sz="6082" dirty="0" err="1">
                <a:solidFill>
                  <a:srgbClr val="000000"/>
                </a:solidFill>
                <a:latin typeface="Clear Sans Bold"/>
              </a:rPr>
              <a:t>nvironmental</a:t>
            </a:r>
            <a:r>
              <a:rPr lang="en-HK" sz="6082" dirty="0">
                <a:solidFill>
                  <a:srgbClr val="000000"/>
                </a:solidFill>
                <a:latin typeface="Clear Sans Bold"/>
              </a:rPr>
              <a:t> Challenges</a:t>
            </a:r>
            <a:endParaRPr lang="en-US" sz="6082" dirty="0">
              <a:solidFill>
                <a:srgbClr val="000000"/>
              </a:solidFill>
              <a:latin typeface="Clear Sans Bold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699164" y="3707562"/>
            <a:ext cx="8196616" cy="47986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2962" lvl="1" indent="-266481">
              <a:lnSpc>
                <a:spcPct val="200000"/>
              </a:lnSpc>
              <a:buFont typeface="Arial"/>
              <a:buChar char="•"/>
            </a:pPr>
            <a:r>
              <a:rPr lang="en-US" sz="2468" spc="-61" dirty="0">
                <a:solidFill>
                  <a:srgbClr val="000000"/>
                </a:solidFill>
                <a:latin typeface="Clear Sans"/>
              </a:rPr>
              <a:t>Change of preference </a:t>
            </a:r>
          </a:p>
          <a:p>
            <a:pPr marL="532962" lvl="1" indent="-266481">
              <a:lnSpc>
                <a:spcPct val="200000"/>
              </a:lnSpc>
              <a:buFont typeface="Arial"/>
              <a:buChar char="•"/>
            </a:pPr>
            <a:r>
              <a:rPr lang="en-US" sz="2468" spc="-61" dirty="0">
                <a:solidFill>
                  <a:srgbClr val="000000"/>
                </a:solidFill>
                <a:latin typeface="Clear Sans"/>
              </a:rPr>
              <a:t>Lost of novelty</a:t>
            </a:r>
          </a:p>
          <a:p>
            <a:pPr marL="532962" lvl="1" indent="-266481">
              <a:lnSpc>
                <a:spcPct val="200000"/>
              </a:lnSpc>
              <a:buFont typeface="Arial"/>
              <a:buChar char="•"/>
            </a:pPr>
            <a:r>
              <a:rPr lang="en-US" sz="2468" spc="-61" dirty="0">
                <a:solidFill>
                  <a:srgbClr val="000000"/>
                </a:solidFill>
                <a:latin typeface="Clear Sans"/>
              </a:rPr>
              <a:t>Similar themes, lack of uniqueness, and lack of strong appeal to the general public</a:t>
            </a:r>
          </a:p>
          <a:p>
            <a:pPr marL="266481" lvl="1">
              <a:lnSpc>
                <a:spcPts val="3455"/>
              </a:lnSpc>
            </a:pPr>
            <a:endParaRPr lang="en-US" sz="2468" spc="-61" dirty="0">
              <a:solidFill>
                <a:srgbClr val="000000"/>
              </a:solidFill>
              <a:latin typeface="Clear Sans"/>
            </a:endParaRPr>
          </a:p>
          <a:p>
            <a:pPr>
              <a:lnSpc>
                <a:spcPts val="3455"/>
              </a:lnSpc>
            </a:pPr>
            <a:endParaRPr lang="en-US" sz="2468" spc="-61" dirty="0">
              <a:solidFill>
                <a:srgbClr val="000000"/>
              </a:solidFill>
              <a:latin typeface="Clear Sans"/>
            </a:endParaRPr>
          </a:p>
          <a:p>
            <a:pPr>
              <a:lnSpc>
                <a:spcPts val="3455"/>
              </a:lnSpc>
            </a:pPr>
            <a:endParaRPr lang="en-US" sz="2468" spc="-61" dirty="0">
              <a:solidFill>
                <a:srgbClr val="000000"/>
              </a:solidFill>
              <a:latin typeface="Clear Sans"/>
            </a:endParaRPr>
          </a:p>
          <a:p>
            <a:pPr marL="0" lvl="0" indent="0">
              <a:lnSpc>
                <a:spcPts val="3455"/>
              </a:lnSpc>
              <a:spcBef>
                <a:spcPct val="0"/>
              </a:spcBef>
            </a:pPr>
            <a:endParaRPr lang="en-US" sz="2468" spc="-61" dirty="0">
              <a:solidFill>
                <a:srgbClr val="000000"/>
              </a:solidFill>
              <a:latin typeface="Clear Sans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699164" y="1986363"/>
            <a:ext cx="9129058" cy="961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367"/>
              </a:lnSpc>
            </a:pPr>
            <a:r>
              <a:rPr lang="en-US" sz="6000" dirty="0">
                <a:solidFill>
                  <a:srgbClr val="112D4E"/>
                </a:solidFill>
                <a:latin typeface="Barlow Bold"/>
              </a:rPr>
              <a:t>Social- Cultural Factors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99164" y="10047685"/>
            <a:ext cx="8864149" cy="184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Poppins"/>
              </a:rPr>
              <a:t>Source: Josh Grenier - </a:t>
            </a:r>
            <a:r>
              <a:rPr lang="en-US" sz="1200" dirty="0">
                <a:solidFill>
                  <a:srgbClr val="000000"/>
                </a:solidFill>
                <a:latin typeface="Poppins"/>
                <a:hlinkClick r:id="rId7"/>
              </a:rPr>
              <a:t>https://www.flickr.com/photos/jdg32373/26036683107/</a:t>
            </a:r>
            <a:r>
              <a:rPr lang="en-US" sz="1200" dirty="0">
                <a:solidFill>
                  <a:srgbClr val="000000"/>
                </a:solidFill>
                <a:latin typeface="Poppins"/>
              </a:rPr>
              <a:t> ; Photo courtesy of Universal Beijing</a:t>
            </a:r>
          </a:p>
        </p:txBody>
      </p:sp>
    </p:spTree>
    <p:extLst>
      <p:ext uri="{BB962C8B-B14F-4D97-AF65-F5344CB8AC3E}">
        <p14:creationId xmlns:p14="http://schemas.microsoft.com/office/powerpoint/2010/main" val="14476228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E6E6E6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5529" y="5647635"/>
            <a:ext cx="10771697" cy="12534338"/>
            <a:chOff x="0" y="0"/>
            <a:chExt cx="6985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4981"/>
              <a:ext cx="698500" cy="802837"/>
            </a:xfrm>
            <a:custGeom>
              <a:avLst/>
              <a:gdLst/>
              <a:ahLst/>
              <a:cxnLst/>
              <a:rect l="l" t="t" r="r" b="b"/>
              <a:pathLst>
                <a:path w="698500" h="802837">
                  <a:moveTo>
                    <a:pt x="371673" y="8065"/>
                  </a:moveTo>
                  <a:lnTo>
                    <a:pt x="676077" y="185173"/>
                  </a:lnTo>
                  <a:cubicBezTo>
                    <a:pt x="689960" y="193250"/>
                    <a:pt x="698500" y="208100"/>
                    <a:pt x="698500" y="224161"/>
                  </a:cubicBezTo>
                  <a:lnTo>
                    <a:pt x="698500" y="578677"/>
                  </a:lnTo>
                  <a:cubicBezTo>
                    <a:pt x="698500" y="594738"/>
                    <a:pt x="689960" y="609588"/>
                    <a:pt x="676077" y="617665"/>
                  </a:cubicBezTo>
                  <a:lnTo>
                    <a:pt x="371673" y="794773"/>
                  </a:lnTo>
                  <a:cubicBezTo>
                    <a:pt x="357812" y="802838"/>
                    <a:pt x="340688" y="802838"/>
                    <a:pt x="326827" y="794773"/>
                  </a:cubicBezTo>
                  <a:lnTo>
                    <a:pt x="22423" y="617665"/>
                  </a:lnTo>
                  <a:cubicBezTo>
                    <a:pt x="8540" y="609588"/>
                    <a:pt x="0" y="594738"/>
                    <a:pt x="0" y="578677"/>
                  </a:cubicBezTo>
                  <a:lnTo>
                    <a:pt x="0" y="224161"/>
                  </a:lnTo>
                  <a:cubicBezTo>
                    <a:pt x="0" y="208100"/>
                    <a:pt x="8540" y="193250"/>
                    <a:pt x="22423" y="185173"/>
                  </a:cubicBezTo>
                  <a:lnTo>
                    <a:pt x="326827" y="8065"/>
                  </a:lnTo>
                  <a:cubicBezTo>
                    <a:pt x="340688" y="0"/>
                    <a:pt x="357812" y="0"/>
                    <a:pt x="371673" y="8065"/>
                  </a:cubicBezTo>
                  <a:close/>
                </a:path>
              </a:pathLst>
            </a:custGeom>
            <a:gradFill rotWithShape="1">
              <a:gsLst>
                <a:gs pos="0">
                  <a:srgbClr val="FFE42F">
                    <a:alpha val="100000"/>
                  </a:srgbClr>
                </a:gs>
                <a:gs pos="100000">
                  <a:srgbClr val="FF9F2F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en-HK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0455180" y="8246629"/>
            <a:ext cx="6450497" cy="7506033"/>
            <a:chOff x="0" y="0"/>
            <a:chExt cx="6985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19806"/>
              <a:ext cx="698500" cy="773188"/>
            </a:xfrm>
            <a:custGeom>
              <a:avLst/>
              <a:gdLst/>
              <a:ahLst/>
              <a:cxnLst/>
              <a:rect l="l" t="t" r="r" b="b"/>
              <a:pathLst>
                <a:path w="698500" h="773188">
                  <a:moveTo>
                    <a:pt x="438401" y="32064"/>
                  </a:moveTo>
                  <a:lnTo>
                    <a:pt x="609349" y="131524"/>
                  </a:lnTo>
                  <a:cubicBezTo>
                    <a:pt x="664544" y="163638"/>
                    <a:pt x="698500" y="222679"/>
                    <a:pt x="698500" y="286537"/>
                  </a:cubicBezTo>
                  <a:lnTo>
                    <a:pt x="698500" y="486651"/>
                  </a:lnTo>
                  <a:cubicBezTo>
                    <a:pt x="698500" y="550509"/>
                    <a:pt x="664544" y="609550"/>
                    <a:pt x="609349" y="641664"/>
                  </a:cubicBezTo>
                  <a:lnTo>
                    <a:pt x="438401" y="741124"/>
                  </a:lnTo>
                  <a:cubicBezTo>
                    <a:pt x="383292" y="773188"/>
                    <a:pt x="315208" y="773188"/>
                    <a:pt x="260099" y="741124"/>
                  </a:cubicBezTo>
                  <a:lnTo>
                    <a:pt x="89151" y="641664"/>
                  </a:lnTo>
                  <a:cubicBezTo>
                    <a:pt x="33956" y="609550"/>
                    <a:pt x="0" y="550509"/>
                    <a:pt x="0" y="486651"/>
                  </a:cubicBezTo>
                  <a:lnTo>
                    <a:pt x="0" y="286537"/>
                  </a:lnTo>
                  <a:cubicBezTo>
                    <a:pt x="0" y="222679"/>
                    <a:pt x="33956" y="163638"/>
                    <a:pt x="89151" y="131524"/>
                  </a:cubicBezTo>
                  <a:lnTo>
                    <a:pt x="260099" y="32064"/>
                  </a:lnTo>
                  <a:cubicBezTo>
                    <a:pt x="315208" y="0"/>
                    <a:pt x="383292" y="0"/>
                    <a:pt x="438401" y="32064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56CCF2">
                    <a:alpha val="100000"/>
                  </a:srgbClr>
                </a:gs>
              </a:gsLst>
              <a:lin ang="5400000"/>
            </a:gradFill>
            <a:ln w="9525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101600"/>
              <a:ext cx="6985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6011216" y="-1663032"/>
            <a:ext cx="7573225" cy="6508240"/>
            <a:chOff x="0" y="0"/>
            <a:chExt cx="812800" cy="698500"/>
          </a:xfrm>
        </p:grpSpPr>
        <p:sp>
          <p:nvSpPr>
            <p:cNvPr id="8" name="Freeform 8"/>
            <p:cNvSpPr/>
            <p:nvPr/>
          </p:nvSpPr>
          <p:spPr>
            <a:xfrm>
              <a:off x="7067" y="0"/>
              <a:ext cx="798666" cy="698500"/>
            </a:xfrm>
            <a:custGeom>
              <a:avLst/>
              <a:gdLst/>
              <a:ahLst/>
              <a:cxnLst/>
              <a:rect l="l" t="t" r="r" b="b"/>
              <a:pathLst>
                <a:path w="798666" h="698500">
                  <a:moveTo>
                    <a:pt x="787226" y="381060"/>
                  </a:moveTo>
                  <a:lnTo>
                    <a:pt x="621040" y="666690"/>
                  </a:lnTo>
                  <a:cubicBezTo>
                    <a:pt x="609582" y="686384"/>
                    <a:pt x="588516" y="698500"/>
                    <a:pt x="565731" y="698500"/>
                  </a:cubicBezTo>
                  <a:lnTo>
                    <a:pt x="232935" y="698500"/>
                  </a:lnTo>
                  <a:cubicBezTo>
                    <a:pt x="210150" y="698500"/>
                    <a:pt x="189084" y="686384"/>
                    <a:pt x="177626" y="666690"/>
                  </a:cubicBezTo>
                  <a:lnTo>
                    <a:pt x="11440" y="381060"/>
                  </a:lnTo>
                  <a:cubicBezTo>
                    <a:pt x="0" y="361396"/>
                    <a:pt x="0" y="337104"/>
                    <a:pt x="11440" y="317440"/>
                  </a:cubicBezTo>
                  <a:lnTo>
                    <a:pt x="177626" y="31810"/>
                  </a:lnTo>
                  <a:cubicBezTo>
                    <a:pt x="189084" y="12116"/>
                    <a:pt x="210150" y="0"/>
                    <a:pt x="232935" y="0"/>
                  </a:cubicBezTo>
                  <a:lnTo>
                    <a:pt x="565731" y="0"/>
                  </a:lnTo>
                  <a:cubicBezTo>
                    <a:pt x="588516" y="0"/>
                    <a:pt x="609582" y="12116"/>
                    <a:pt x="621040" y="31810"/>
                  </a:cubicBezTo>
                  <a:lnTo>
                    <a:pt x="787226" y="317440"/>
                  </a:lnTo>
                  <a:cubicBezTo>
                    <a:pt x="798666" y="337104"/>
                    <a:pt x="798666" y="361396"/>
                    <a:pt x="787226" y="381060"/>
                  </a:cubicBezTo>
                  <a:close/>
                </a:path>
              </a:pathLst>
            </a:custGeom>
            <a:gradFill rotWithShape="1">
              <a:gsLst>
                <a:gs pos="0">
                  <a:srgbClr val="112D4E">
                    <a:alpha val="100000"/>
                  </a:srgbClr>
                </a:gs>
                <a:gs pos="50000">
                  <a:srgbClr val="255389">
                    <a:alpha val="100000"/>
                  </a:srgbClr>
                </a:gs>
                <a:gs pos="100000">
                  <a:srgbClr val="2A96E4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HK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14300" y="-38100"/>
              <a:ext cx="5842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9880151" y="572939"/>
            <a:ext cx="1084133" cy="1261537"/>
            <a:chOff x="0" y="0"/>
            <a:chExt cx="6985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12963"/>
              <a:ext cx="698500" cy="786874"/>
            </a:xfrm>
            <a:custGeom>
              <a:avLst/>
              <a:gdLst/>
              <a:ahLst/>
              <a:cxnLst/>
              <a:rect l="l" t="t" r="r" b="b"/>
              <a:pathLst>
                <a:path w="698500" h="786874">
                  <a:moveTo>
                    <a:pt x="407599" y="20985"/>
                  </a:moveTo>
                  <a:lnTo>
                    <a:pt x="640151" y="156289"/>
                  </a:lnTo>
                  <a:cubicBezTo>
                    <a:pt x="676276" y="177307"/>
                    <a:pt x="698500" y="215949"/>
                    <a:pt x="698500" y="257743"/>
                  </a:cubicBezTo>
                  <a:lnTo>
                    <a:pt x="698500" y="529131"/>
                  </a:lnTo>
                  <a:cubicBezTo>
                    <a:pt x="698500" y="570925"/>
                    <a:pt x="676276" y="609567"/>
                    <a:pt x="640151" y="630585"/>
                  </a:cubicBezTo>
                  <a:lnTo>
                    <a:pt x="407599" y="765889"/>
                  </a:lnTo>
                  <a:cubicBezTo>
                    <a:pt x="371530" y="786874"/>
                    <a:pt x="326970" y="786874"/>
                    <a:pt x="290901" y="765889"/>
                  </a:cubicBezTo>
                  <a:lnTo>
                    <a:pt x="58349" y="630585"/>
                  </a:lnTo>
                  <a:cubicBezTo>
                    <a:pt x="22224" y="609567"/>
                    <a:pt x="0" y="570925"/>
                    <a:pt x="0" y="529131"/>
                  </a:cubicBezTo>
                  <a:lnTo>
                    <a:pt x="0" y="257743"/>
                  </a:lnTo>
                  <a:cubicBezTo>
                    <a:pt x="0" y="215949"/>
                    <a:pt x="22224" y="177307"/>
                    <a:pt x="58349" y="156289"/>
                  </a:cubicBezTo>
                  <a:lnTo>
                    <a:pt x="290901" y="20985"/>
                  </a:lnTo>
                  <a:cubicBezTo>
                    <a:pt x="326970" y="0"/>
                    <a:pt x="371530" y="0"/>
                    <a:pt x="407599" y="20985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14300" cap="sq">
              <a:gradFill>
                <a:gsLst>
                  <a:gs pos="0">
                    <a:srgbClr val="3183ED">
                      <a:alpha val="100000"/>
                    </a:srgbClr>
                  </a:gs>
                  <a:gs pos="100000">
                    <a:srgbClr val="56CCF2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101600"/>
              <a:ext cx="6985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0058481" y="780451"/>
            <a:ext cx="727472" cy="846513"/>
            <a:chOff x="0" y="0"/>
            <a:chExt cx="6985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3512"/>
              <a:ext cx="698500" cy="805775"/>
            </a:xfrm>
            <a:custGeom>
              <a:avLst/>
              <a:gdLst/>
              <a:ahLst/>
              <a:cxnLst/>
              <a:rect l="l" t="t" r="r" b="b"/>
              <a:pathLst>
                <a:path w="698500" h="805775">
                  <a:moveTo>
                    <a:pt x="365060" y="5687"/>
                  </a:moveTo>
                  <a:lnTo>
                    <a:pt x="682690" y="190489"/>
                  </a:lnTo>
                  <a:cubicBezTo>
                    <a:pt x="692478" y="196184"/>
                    <a:pt x="698500" y="206655"/>
                    <a:pt x="698500" y="217979"/>
                  </a:cubicBezTo>
                  <a:lnTo>
                    <a:pt x="698500" y="587797"/>
                  </a:lnTo>
                  <a:cubicBezTo>
                    <a:pt x="698500" y="599121"/>
                    <a:pt x="692478" y="609592"/>
                    <a:pt x="682690" y="615287"/>
                  </a:cubicBezTo>
                  <a:lnTo>
                    <a:pt x="365060" y="800089"/>
                  </a:lnTo>
                  <a:cubicBezTo>
                    <a:pt x="355287" y="805776"/>
                    <a:pt x="343213" y="805776"/>
                    <a:pt x="333440" y="800089"/>
                  </a:cubicBezTo>
                  <a:lnTo>
                    <a:pt x="15810" y="615287"/>
                  </a:lnTo>
                  <a:cubicBezTo>
                    <a:pt x="6022" y="609592"/>
                    <a:pt x="0" y="599121"/>
                    <a:pt x="0" y="587797"/>
                  </a:cubicBezTo>
                  <a:lnTo>
                    <a:pt x="0" y="217979"/>
                  </a:lnTo>
                  <a:cubicBezTo>
                    <a:pt x="0" y="206655"/>
                    <a:pt x="6022" y="196184"/>
                    <a:pt x="15810" y="190489"/>
                  </a:cubicBezTo>
                  <a:lnTo>
                    <a:pt x="333440" y="5687"/>
                  </a:lnTo>
                  <a:cubicBezTo>
                    <a:pt x="343213" y="0"/>
                    <a:pt x="355287" y="0"/>
                    <a:pt x="365060" y="5687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56CCF2">
                    <a:alpha val="100000"/>
                  </a:srgbClr>
                </a:gs>
              </a:gsLst>
              <a:lin ang="5400000"/>
            </a:gra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101600"/>
              <a:ext cx="6985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8679559" y="470120"/>
            <a:ext cx="9903635" cy="8788180"/>
            <a:chOff x="0" y="0"/>
            <a:chExt cx="4346359" cy="3856825"/>
          </a:xfrm>
        </p:grpSpPr>
        <p:sp>
          <p:nvSpPr>
            <p:cNvPr id="17" name="Freeform 17"/>
            <p:cNvSpPr/>
            <p:nvPr/>
          </p:nvSpPr>
          <p:spPr>
            <a:xfrm>
              <a:off x="-15494" y="0"/>
              <a:ext cx="4361815" cy="3856863"/>
            </a:xfrm>
            <a:custGeom>
              <a:avLst/>
              <a:gdLst/>
              <a:ahLst/>
              <a:cxnLst/>
              <a:rect l="l" t="t" r="r" b="b"/>
              <a:pathLst>
                <a:path w="4361815" h="3856863">
                  <a:moveTo>
                    <a:pt x="1275207" y="0"/>
                  </a:moveTo>
                  <a:cubicBezTo>
                    <a:pt x="1151509" y="0"/>
                    <a:pt x="1037336" y="65913"/>
                    <a:pt x="975487" y="173101"/>
                  </a:cubicBezTo>
                  <a:lnTo>
                    <a:pt x="61849" y="1755394"/>
                  </a:lnTo>
                  <a:cubicBezTo>
                    <a:pt x="0" y="1862455"/>
                    <a:pt x="0" y="1994408"/>
                    <a:pt x="61849" y="2101469"/>
                  </a:cubicBezTo>
                  <a:lnTo>
                    <a:pt x="975360" y="3683762"/>
                  </a:lnTo>
                  <a:cubicBezTo>
                    <a:pt x="1036701" y="3789934"/>
                    <a:pt x="1149477" y="3855720"/>
                    <a:pt x="1271905" y="3856863"/>
                  </a:cubicBezTo>
                  <a:lnTo>
                    <a:pt x="3105404" y="3856863"/>
                  </a:lnTo>
                  <a:cubicBezTo>
                    <a:pt x="3227832" y="3855720"/>
                    <a:pt x="3340608" y="3789934"/>
                    <a:pt x="3401949" y="3683762"/>
                  </a:cubicBezTo>
                  <a:lnTo>
                    <a:pt x="4315460" y="2101469"/>
                  </a:lnTo>
                  <a:cubicBezTo>
                    <a:pt x="4345940" y="2048764"/>
                    <a:pt x="4361307" y="1990090"/>
                    <a:pt x="4361815" y="1931162"/>
                  </a:cubicBezTo>
                  <a:lnTo>
                    <a:pt x="4361815" y="1925574"/>
                  </a:lnTo>
                  <a:cubicBezTo>
                    <a:pt x="4361307" y="1866773"/>
                    <a:pt x="4345940" y="1807972"/>
                    <a:pt x="4315460" y="1755267"/>
                  </a:cubicBezTo>
                  <a:lnTo>
                    <a:pt x="3401949" y="173101"/>
                  </a:lnTo>
                  <a:cubicBezTo>
                    <a:pt x="3340100" y="65913"/>
                    <a:pt x="3225927" y="0"/>
                    <a:pt x="3102229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56CCF2">
                    <a:alpha val="100000"/>
                  </a:srgbClr>
                </a:gs>
              </a:gsLst>
              <a:lin ang="5400000"/>
            </a:gra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en-HK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9412104" y="1120157"/>
            <a:ext cx="8438547" cy="7488106"/>
            <a:chOff x="0" y="0"/>
            <a:chExt cx="4346359" cy="3856825"/>
          </a:xfrm>
        </p:grpSpPr>
        <p:sp>
          <p:nvSpPr>
            <p:cNvPr id="19" name="Freeform 19"/>
            <p:cNvSpPr/>
            <p:nvPr/>
          </p:nvSpPr>
          <p:spPr>
            <a:xfrm>
              <a:off x="-15494" y="0"/>
              <a:ext cx="4361815" cy="3856863"/>
            </a:xfrm>
            <a:custGeom>
              <a:avLst/>
              <a:gdLst/>
              <a:ahLst/>
              <a:cxnLst/>
              <a:rect l="l" t="t" r="r" b="b"/>
              <a:pathLst>
                <a:path w="4361815" h="3856863">
                  <a:moveTo>
                    <a:pt x="1275207" y="0"/>
                  </a:moveTo>
                  <a:cubicBezTo>
                    <a:pt x="1151509" y="0"/>
                    <a:pt x="1037336" y="65913"/>
                    <a:pt x="975487" y="173101"/>
                  </a:cubicBezTo>
                  <a:lnTo>
                    <a:pt x="61849" y="1755394"/>
                  </a:lnTo>
                  <a:cubicBezTo>
                    <a:pt x="0" y="1862455"/>
                    <a:pt x="0" y="1994408"/>
                    <a:pt x="61849" y="2101469"/>
                  </a:cubicBezTo>
                  <a:lnTo>
                    <a:pt x="975360" y="3683762"/>
                  </a:lnTo>
                  <a:cubicBezTo>
                    <a:pt x="1036701" y="3789934"/>
                    <a:pt x="1149477" y="3855720"/>
                    <a:pt x="1271905" y="3856863"/>
                  </a:cubicBezTo>
                  <a:lnTo>
                    <a:pt x="3105404" y="3856863"/>
                  </a:lnTo>
                  <a:cubicBezTo>
                    <a:pt x="3227832" y="3855720"/>
                    <a:pt x="3340608" y="3789934"/>
                    <a:pt x="3401949" y="3683762"/>
                  </a:cubicBezTo>
                  <a:lnTo>
                    <a:pt x="4315460" y="2101469"/>
                  </a:lnTo>
                  <a:cubicBezTo>
                    <a:pt x="4345940" y="2048764"/>
                    <a:pt x="4361307" y="1990090"/>
                    <a:pt x="4361815" y="1931162"/>
                  </a:cubicBezTo>
                  <a:lnTo>
                    <a:pt x="4361815" y="1925574"/>
                  </a:lnTo>
                  <a:cubicBezTo>
                    <a:pt x="4361307" y="1866773"/>
                    <a:pt x="4345940" y="1807972"/>
                    <a:pt x="4315460" y="1755267"/>
                  </a:cubicBezTo>
                  <a:lnTo>
                    <a:pt x="3401949" y="173101"/>
                  </a:lnTo>
                  <a:cubicBezTo>
                    <a:pt x="3340100" y="65913"/>
                    <a:pt x="3225927" y="0"/>
                    <a:pt x="3102229" y="0"/>
                  </a:cubicBezTo>
                  <a:close/>
                </a:path>
              </a:pathLst>
            </a:custGeom>
            <a:blipFill>
              <a:blip r:embed="rId3"/>
              <a:stretch>
                <a:fillRect l="-11540" r="-11540"/>
              </a:stretch>
            </a:blipFill>
          </p:spPr>
          <p:txBody>
            <a:bodyPr/>
            <a:lstStyle/>
            <a:p>
              <a:endParaRPr lang="en-HK"/>
            </a:p>
          </p:txBody>
        </p:sp>
      </p:grpSp>
      <p:grpSp>
        <p:nvGrpSpPr>
          <p:cNvPr id="20" name="Group 20"/>
          <p:cNvGrpSpPr/>
          <p:nvPr/>
        </p:nvGrpSpPr>
        <p:grpSpPr>
          <a:xfrm rot="-5400000">
            <a:off x="16291814" y="2395516"/>
            <a:ext cx="1845214" cy="2147158"/>
            <a:chOff x="0" y="0"/>
            <a:chExt cx="6985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7616"/>
              <a:ext cx="698500" cy="797568"/>
            </a:xfrm>
            <a:custGeom>
              <a:avLst/>
              <a:gdLst/>
              <a:ahLst/>
              <a:cxnLst/>
              <a:rect l="l" t="t" r="r" b="b"/>
              <a:pathLst>
                <a:path w="698500" h="797568">
                  <a:moveTo>
                    <a:pt x="383532" y="12330"/>
                  </a:moveTo>
                  <a:lnTo>
                    <a:pt x="664218" y="175638"/>
                  </a:lnTo>
                  <a:cubicBezTo>
                    <a:pt x="685443" y="187987"/>
                    <a:pt x="698500" y="210690"/>
                    <a:pt x="698500" y="235246"/>
                  </a:cubicBezTo>
                  <a:lnTo>
                    <a:pt x="698500" y="562322"/>
                  </a:lnTo>
                  <a:cubicBezTo>
                    <a:pt x="698500" y="586878"/>
                    <a:pt x="685443" y="609581"/>
                    <a:pt x="664218" y="621930"/>
                  </a:cubicBezTo>
                  <a:lnTo>
                    <a:pt x="383532" y="785238"/>
                  </a:lnTo>
                  <a:cubicBezTo>
                    <a:pt x="362340" y="797568"/>
                    <a:pt x="336160" y="797568"/>
                    <a:pt x="314968" y="785238"/>
                  </a:cubicBezTo>
                  <a:lnTo>
                    <a:pt x="34282" y="621930"/>
                  </a:lnTo>
                  <a:cubicBezTo>
                    <a:pt x="13057" y="609581"/>
                    <a:pt x="0" y="586878"/>
                    <a:pt x="0" y="562322"/>
                  </a:cubicBezTo>
                  <a:lnTo>
                    <a:pt x="0" y="235246"/>
                  </a:lnTo>
                  <a:cubicBezTo>
                    <a:pt x="0" y="210690"/>
                    <a:pt x="13057" y="187987"/>
                    <a:pt x="34282" y="175638"/>
                  </a:cubicBezTo>
                  <a:lnTo>
                    <a:pt x="314968" y="12330"/>
                  </a:lnTo>
                  <a:cubicBezTo>
                    <a:pt x="336160" y="0"/>
                    <a:pt x="362340" y="0"/>
                    <a:pt x="383532" y="1233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33350" cap="sq">
              <a:gradFill>
                <a:gsLst>
                  <a:gs pos="0">
                    <a:srgbClr val="FFB613">
                      <a:alpha val="100000"/>
                    </a:srgbClr>
                  </a:gs>
                  <a:gs pos="100000">
                    <a:srgbClr val="FFE42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101600"/>
              <a:ext cx="698500" cy="571500"/>
            </a:xfrm>
            <a:prstGeom prst="rect">
              <a:avLst/>
            </a:prstGeom>
          </p:spPr>
          <p:txBody>
            <a:bodyPr lIns="120277" tIns="120277" rIns="120277" bIns="120277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765848" y="1245068"/>
            <a:ext cx="9114303" cy="9188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7063"/>
              </a:lnSpc>
            </a:pPr>
            <a:r>
              <a:rPr lang="en-US" sz="6540" spc="-163" dirty="0">
                <a:solidFill>
                  <a:srgbClr val="112D4E"/>
                </a:solidFill>
                <a:latin typeface="Barlow Bold"/>
              </a:rPr>
              <a:t>Legal Factors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65848" y="2498863"/>
            <a:ext cx="8196616" cy="47986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2962" lvl="1" indent="-266481">
              <a:lnSpc>
                <a:spcPct val="200000"/>
              </a:lnSpc>
              <a:buFont typeface="Arial"/>
              <a:buChar char="•"/>
            </a:pPr>
            <a:r>
              <a:rPr lang="en-US" sz="2468" spc="-61" dirty="0">
                <a:solidFill>
                  <a:srgbClr val="000000"/>
                </a:solidFill>
                <a:latin typeface="Clear Sans"/>
              </a:rPr>
              <a:t>Ocean Park Corporation Ordinance</a:t>
            </a:r>
          </a:p>
          <a:p>
            <a:pPr marL="532962" lvl="1" indent="-266481">
              <a:lnSpc>
                <a:spcPct val="200000"/>
              </a:lnSpc>
              <a:buFont typeface="Arial"/>
              <a:buChar char="•"/>
            </a:pPr>
            <a:r>
              <a:rPr lang="en-US" sz="2468" spc="-61" dirty="0">
                <a:solidFill>
                  <a:srgbClr val="000000"/>
                </a:solidFill>
                <a:latin typeface="Clear Sans"/>
              </a:rPr>
              <a:t>Restricted the park can only generate income through ticket sales, commercial promotions within the parks</a:t>
            </a:r>
          </a:p>
          <a:p>
            <a:pPr marL="532962" lvl="1" indent="-266481">
              <a:lnSpc>
                <a:spcPct val="200000"/>
              </a:lnSpc>
              <a:buFont typeface="Arial"/>
              <a:buChar char="•"/>
            </a:pPr>
            <a:r>
              <a:rPr lang="en-US" sz="2468" spc="-61" dirty="0">
                <a:solidFill>
                  <a:srgbClr val="000000"/>
                </a:solidFill>
                <a:latin typeface="Clear Sans"/>
              </a:rPr>
              <a:t>Limited Financial arrangements and fundraising options</a:t>
            </a:r>
          </a:p>
          <a:p>
            <a:pPr marL="532962" lvl="1" indent="-266481">
              <a:lnSpc>
                <a:spcPts val="3455"/>
              </a:lnSpc>
              <a:buFont typeface="Arial"/>
              <a:buChar char="•"/>
            </a:pPr>
            <a:endParaRPr lang="en-US" sz="2468" spc="-61" dirty="0">
              <a:solidFill>
                <a:srgbClr val="000000"/>
              </a:solidFill>
              <a:latin typeface="Clear Sans"/>
            </a:endParaRPr>
          </a:p>
          <a:p>
            <a:pPr>
              <a:lnSpc>
                <a:spcPts val="3455"/>
              </a:lnSpc>
            </a:pPr>
            <a:endParaRPr lang="en-US" sz="2468" spc="-61" dirty="0">
              <a:solidFill>
                <a:srgbClr val="000000"/>
              </a:solidFill>
              <a:latin typeface="Clear Sans"/>
            </a:endParaRPr>
          </a:p>
          <a:p>
            <a:pPr>
              <a:lnSpc>
                <a:spcPts val="3455"/>
              </a:lnSpc>
            </a:pPr>
            <a:endParaRPr lang="en-US" sz="2468" spc="-61" dirty="0">
              <a:solidFill>
                <a:srgbClr val="000000"/>
              </a:solidFill>
              <a:latin typeface="Clear Sans"/>
            </a:endParaRPr>
          </a:p>
          <a:p>
            <a:pPr marL="0" lvl="0" indent="0">
              <a:lnSpc>
                <a:spcPts val="3455"/>
              </a:lnSpc>
              <a:spcBef>
                <a:spcPct val="0"/>
              </a:spcBef>
            </a:pPr>
            <a:endParaRPr lang="en-US" sz="2468" spc="-61" dirty="0">
              <a:solidFill>
                <a:srgbClr val="000000"/>
              </a:solidFill>
              <a:latin typeface="Clear Sans"/>
            </a:endParaRPr>
          </a:p>
        </p:txBody>
      </p:sp>
      <p:sp>
        <p:nvSpPr>
          <p:cNvPr id="25" name="TextBox 34">
            <a:extLst>
              <a:ext uri="{FF2B5EF4-FFF2-40B4-BE49-F238E27FC236}">
                <a16:creationId xmlns:a16="http://schemas.microsoft.com/office/drawing/2014/main" id="{2927E7AD-9943-0981-CB85-E3B8A74B707F}"/>
              </a:ext>
            </a:extLst>
          </p:cNvPr>
          <p:cNvSpPr txBox="1"/>
          <p:nvPr/>
        </p:nvSpPr>
        <p:spPr>
          <a:xfrm>
            <a:off x="699164" y="10047685"/>
            <a:ext cx="8864149" cy="184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Poppins"/>
              </a:rPr>
              <a:t>Source: HKSAR, 2022. Cap. 388 Ocean Park Corporation Ordinance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8"/>
          <p:cNvSpPr/>
          <p:nvPr/>
        </p:nvSpPr>
        <p:spPr>
          <a:xfrm>
            <a:off x="1577641" y="5724631"/>
            <a:ext cx="1691755" cy="1691755"/>
          </a:xfrm>
          <a:custGeom>
            <a:avLst/>
            <a:gdLst/>
            <a:ahLst/>
            <a:cxnLst/>
            <a:rect l="l" t="t" r="r" b="b"/>
            <a:pathLst>
              <a:path w="1691755" h="1691755">
                <a:moveTo>
                  <a:pt x="0" y="0"/>
                </a:moveTo>
                <a:lnTo>
                  <a:pt x="1691755" y="0"/>
                </a:lnTo>
                <a:lnTo>
                  <a:pt x="1691755" y="1691755"/>
                </a:lnTo>
                <a:lnTo>
                  <a:pt x="0" y="169175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19" name="Freeform 19"/>
          <p:cNvSpPr/>
          <p:nvPr/>
        </p:nvSpPr>
        <p:spPr>
          <a:xfrm>
            <a:off x="5017337" y="5618623"/>
            <a:ext cx="1903771" cy="1903771"/>
          </a:xfrm>
          <a:custGeom>
            <a:avLst/>
            <a:gdLst/>
            <a:ahLst/>
            <a:cxnLst/>
            <a:rect l="l" t="t" r="r" b="b"/>
            <a:pathLst>
              <a:path w="1903771" h="1903771">
                <a:moveTo>
                  <a:pt x="0" y="0"/>
                </a:moveTo>
                <a:lnTo>
                  <a:pt x="1903771" y="0"/>
                </a:lnTo>
                <a:lnTo>
                  <a:pt x="1903771" y="1903771"/>
                </a:lnTo>
                <a:lnTo>
                  <a:pt x="0" y="190377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20" name="Freeform 20"/>
          <p:cNvSpPr/>
          <p:nvPr/>
        </p:nvSpPr>
        <p:spPr>
          <a:xfrm>
            <a:off x="8298453" y="5658727"/>
            <a:ext cx="1895955" cy="1823564"/>
          </a:xfrm>
          <a:custGeom>
            <a:avLst/>
            <a:gdLst/>
            <a:ahLst/>
            <a:cxnLst/>
            <a:rect l="l" t="t" r="r" b="b"/>
            <a:pathLst>
              <a:path w="1895955" h="1823564">
                <a:moveTo>
                  <a:pt x="0" y="0"/>
                </a:moveTo>
                <a:lnTo>
                  <a:pt x="1895956" y="0"/>
                </a:lnTo>
                <a:lnTo>
                  <a:pt x="1895956" y="1823564"/>
                </a:lnTo>
                <a:lnTo>
                  <a:pt x="0" y="182356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21" name="Freeform 21"/>
          <p:cNvSpPr/>
          <p:nvPr/>
        </p:nvSpPr>
        <p:spPr>
          <a:xfrm>
            <a:off x="11830312" y="5585671"/>
            <a:ext cx="1496954" cy="1969676"/>
          </a:xfrm>
          <a:custGeom>
            <a:avLst/>
            <a:gdLst/>
            <a:ahLst/>
            <a:cxnLst/>
            <a:rect l="l" t="t" r="r" b="b"/>
            <a:pathLst>
              <a:path w="1496954" h="1969676">
                <a:moveTo>
                  <a:pt x="0" y="0"/>
                </a:moveTo>
                <a:lnTo>
                  <a:pt x="1496953" y="0"/>
                </a:lnTo>
                <a:lnTo>
                  <a:pt x="1496953" y="1969676"/>
                </a:lnTo>
                <a:lnTo>
                  <a:pt x="0" y="196967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grpSp>
        <p:nvGrpSpPr>
          <p:cNvPr id="23" name="Group 23"/>
          <p:cNvGrpSpPr/>
          <p:nvPr/>
        </p:nvGrpSpPr>
        <p:grpSpPr>
          <a:xfrm>
            <a:off x="3897371" y="4210337"/>
            <a:ext cx="10555438" cy="1381125"/>
            <a:chOff x="0" y="0"/>
            <a:chExt cx="2780033" cy="541867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2780033" cy="541867"/>
            </a:xfrm>
            <a:custGeom>
              <a:avLst/>
              <a:gdLst/>
              <a:ahLst/>
              <a:cxnLst/>
              <a:rect l="l" t="t" r="r" b="b"/>
              <a:pathLst>
                <a:path w="2780033" h="541867">
                  <a:moveTo>
                    <a:pt x="67478" y="0"/>
                  </a:moveTo>
                  <a:lnTo>
                    <a:pt x="2712556" y="0"/>
                  </a:lnTo>
                  <a:cubicBezTo>
                    <a:pt x="2730452" y="0"/>
                    <a:pt x="2747615" y="7109"/>
                    <a:pt x="2760270" y="19764"/>
                  </a:cubicBezTo>
                  <a:cubicBezTo>
                    <a:pt x="2772924" y="32418"/>
                    <a:pt x="2780033" y="49581"/>
                    <a:pt x="2780033" y="67478"/>
                  </a:cubicBezTo>
                  <a:lnTo>
                    <a:pt x="2780033" y="474389"/>
                  </a:lnTo>
                  <a:cubicBezTo>
                    <a:pt x="2780033" y="511656"/>
                    <a:pt x="2749822" y="541867"/>
                    <a:pt x="2712556" y="541867"/>
                  </a:cubicBezTo>
                  <a:lnTo>
                    <a:pt x="67478" y="541867"/>
                  </a:lnTo>
                  <a:cubicBezTo>
                    <a:pt x="30211" y="541867"/>
                    <a:pt x="0" y="511656"/>
                    <a:pt x="0" y="474389"/>
                  </a:cubicBezTo>
                  <a:lnTo>
                    <a:pt x="0" y="67478"/>
                  </a:lnTo>
                  <a:cubicBezTo>
                    <a:pt x="0" y="30211"/>
                    <a:pt x="30211" y="0"/>
                    <a:pt x="67478" y="0"/>
                  </a:cubicBezTo>
                  <a:close/>
                </a:path>
              </a:pathLst>
            </a:custGeom>
            <a:solidFill>
              <a:srgbClr val="FFBC00"/>
            </a:solidFill>
          </p:spPr>
          <p:txBody>
            <a:bodyPr/>
            <a:lstStyle/>
            <a:p>
              <a:endParaRPr lang="en-HK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57150"/>
              <a:ext cx="2780033" cy="5990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3862624" y="4541337"/>
            <a:ext cx="10809228" cy="7225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400"/>
              </a:lnSpc>
            </a:pPr>
            <a:r>
              <a:rPr lang="en-US" sz="6000" b="1" dirty="0">
                <a:solidFill>
                  <a:srgbClr val="000000"/>
                </a:solidFill>
                <a:latin typeface="League Spartan Bold"/>
              </a:rPr>
              <a:t>Why the organization change?</a:t>
            </a:r>
          </a:p>
        </p:txBody>
      </p:sp>
      <p:sp>
        <p:nvSpPr>
          <p:cNvPr id="33" name="Freeform 33"/>
          <p:cNvSpPr/>
          <p:nvPr/>
        </p:nvSpPr>
        <p:spPr>
          <a:xfrm>
            <a:off x="-1254131" y="-690757"/>
            <a:ext cx="3840627" cy="5012238"/>
          </a:xfrm>
          <a:custGeom>
            <a:avLst/>
            <a:gdLst/>
            <a:ahLst/>
            <a:cxnLst/>
            <a:rect l="l" t="t" r="r" b="b"/>
            <a:pathLst>
              <a:path w="3840627" h="5012238">
                <a:moveTo>
                  <a:pt x="0" y="0"/>
                </a:moveTo>
                <a:lnTo>
                  <a:pt x="3840627" y="0"/>
                </a:lnTo>
                <a:lnTo>
                  <a:pt x="3840627" y="5012238"/>
                </a:lnTo>
                <a:lnTo>
                  <a:pt x="0" y="501223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34" name="Freeform 34"/>
          <p:cNvSpPr/>
          <p:nvPr/>
        </p:nvSpPr>
        <p:spPr>
          <a:xfrm flipH="1">
            <a:off x="15701504" y="-690757"/>
            <a:ext cx="3840627" cy="5012238"/>
          </a:xfrm>
          <a:custGeom>
            <a:avLst/>
            <a:gdLst/>
            <a:ahLst/>
            <a:cxnLst/>
            <a:rect l="l" t="t" r="r" b="b"/>
            <a:pathLst>
              <a:path w="3840627" h="5012238">
                <a:moveTo>
                  <a:pt x="3840627" y="0"/>
                </a:moveTo>
                <a:lnTo>
                  <a:pt x="0" y="0"/>
                </a:lnTo>
                <a:lnTo>
                  <a:pt x="0" y="5012238"/>
                </a:lnTo>
                <a:lnTo>
                  <a:pt x="3840627" y="5012238"/>
                </a:lnTo>
                <a:lnTo>
                  <a:pt x="3840627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grpSp>
        <p:nvGrpSpPr>
          <p:cNvPr id="35" name="Group 35"/>
          <p:cNvGrpSpPr/>
          <p:nvPr/>
        </p:nvGrpSpPr>
        <p:grpSpPr>
          <a:xfrm>
            <a:off x="-499604" y="9662672"/>
            <a:ext cx="19491312" cy="1115761"/>
            <a:chOff x="0" y="0"/>
            <a:chExt cx="5133514" cy="293863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5133514" cy="293863"/>
            </a:xfrm>
            <a:custGeom>
              <a:avLst/>
              <a:gdLst/>
              <a:ahLst/>
              <a:cxnLst/>
              <a:rect l="l" t="t" r="r" b="b"/>
              <a:pathLst>
                <a:path w="5133514" h="293863">
                  <a:moveTo>
                    <a:pt x="0" y="0"/>
                  </a:moveTo>
                  <a:lnTo>
                    <a:pt x="5133514" y="0"/>
                  </a:lnTo>
                  <a:lnTo>
                    <a:pt x="5133514" y="293863"/>
                  </a:lnTo>
                  <a:lnTo>
                    <a:pt x="0" y="293863"/>
                  </a:lnTo>
                  <a:close/>
                </a:path>
              </a:pathLst>
            </a:custGeom>
            <a:solidFill>
              <a:srgbClr val="FFBC00"/>
            </a:solidFill>
          </p:spPr>
          <p:txBody>
            <a:bodyPr/>
            <a:lstStyle/>
            <a:p>
              <a:endParaRPr lang="en-HK"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0" y="-57150"/>
              <a:ext cx="5133514" cy="3510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964284" y="6584689"/>
            <a:ext cx="10771697" cy="12534338"/>
            <a:chOff x="0" y="0"/>
            <a:chExt cx="6985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4981"/>
              <a:ext cx="698500" cy="802837"/>
            </a:xfrm>
            <a:custGeom>
              <a:avLst/>
              <a:gdLst/>
              <a:ahLst/>
              <a:cxnLst/>
              <a:rect l="l" t="t" r="r" b="b"/>
              <a:pathLst>
                <a:path w="698500" h="802837">
                  <a:moveTo>
                    <a:pt x="371673" y="8065"/>
                  </a:moveTo>
                  <a:lnTo>
                    <a:pt x="676077" y="185173"/>
                  </a:lnTo>
                  <a:cubicBezTo>
                    <a:pt x="689960" y="193250"/>
                    <a:pt x="698500" y="208100"/>
                    <a:pt x="698500" y="224161"/>
                  </a:cubicBezTo>
                  <a:lnTo>
                    <a:pt x="698500" y="578677"/>
                  </a:lnTo>
                  <a:cubicBezTo>
                    <a:pt x="698500" y="594738"/>
                    <a:pt x="689960" y="609588"/>
                    <a:pt x="676077" y="617665"/>
                  </a:cubicBezTo>
                  <a:lnTo>
                    <a:pt x="371673" y="794773"/>
                  </a:lnTo>
                  <a:cubicBezTo>
                    <a:pt x="357812" y="802838"/>
                    <a:pt x="340688" y="802838"/>
                    <a:pt x="326827" y="794773"/>
                  </a:cubicBezTo>
                  <a:lnTo>
                    <a:pt x="22423" y="617665"/>
                  </a:lnTo>
                  <a:cubicBezTo>
                    <a:pt x="8540" y="609588"/>
                    <a:pt x="0" y="594738"/>
                    <a:pt x="0" y="578677"/>
                  </a:cubicBezTo>
                  <a:lnTo>
                    <a:pt x="0" y="224161"/>
                  </a:lnTo>
                  <a:cubicBezTo>
                    <a:pt x="0" y="208100"/>
                    <a:pt x="8540" y="193250"/>
                    <a:pt x="22423" y="185173"/>
                  </a:cubicBezTo>
                  <a:lnTo>
                    <a:pt x="326827" y="8065"/>
                  </a:lnTo>
                  <a:cubicBezTo>
                    <a:pt x="340688" y="0"/>
                    <a:pt x="357812" y="0"/>
                    <a:pt x="371673" y="8065"/>
                  </a:cubicBezTo>
                  <a:close/>
                </a:path>
              </a:pathLst>
            </a:custGeom>
            <a:gradFill rotWithShape="1">
              <a:gsLst>
                <a:gs pos="0">
                  <a:srgbClr val="FFE42F">
                    <a:alpha val="100000"/>
                  </a:srgbClr>
                </a:gs>
                <a:gs pos="100000">
                  <a:srgbClr val="FF9F2F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en-HK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3173935" y="9183683"/>
            <a:ext cx="6450497" cy="7506033"/>
            <a:chOff x="0" y="0"/>
            <a:chExt cx="6985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19806"/>
              <a:ext cx="698500" cy="773188"/>
            </a:xfrm>
            <a:custGeom>
              <a:avLst/>
              <a:gdLst/>
              <a:ahLst/>
              <a:cxnLst/>
              <a:rect l="l" t="t" r="r" b="b"/>
              <a:pathLst>
                <a:path w="698500" h="773188">
                  <a:moveTo>
                    <a:pt x="438401" y="32064"/>
                  </a:moveTo>
                  <a:lnTo>
                    <a:pt x="609349" y="131524"/>
                  </a:lnTo>
                  <a:cubicBezTo>
                    <a:pt x="664544" y="163638"/>
                    <a:pt x="698500" y="222679"/>
                    <a:pt x="698500" y="286537"/>
                  </a:cubicBezTo>
                  <a:lnTo>
                    <a:pt x="698500" y="486651"/>
                  </a:lnTo>
                  <a:cubicBezTo>
                    <a:pt x="698500" y="550509"/>
                    <a:pt x="664544" y="609550"/>
                    <a:pt x="609349" y="641664"/>
                  </a:cubicBezTo>
                  <a:lnTo>
                    <a:pt x="438401" y="741124"/>
                  </a:lnTo>
                  <a:cubicBezTo>
                    <a:pt x="383292" y="773188"/>
                    <a:pt x="315208" y="773188"/>
                    <a:pt x="260099" y="741124"/>
                  </a:cubicBezTo>
                  <a:lnTo>
                    <a:pt x="89151" y="641664"/>
                  </a:lnTo>
                  <a:cubicBezTo>
                    <a:pt x="33956" y="609550"/>
                    <a:pt x="0" y="550509"/>
                    <a:pt x="0" y="486651"/>
                  </a:cubicBezTo>
                  <a:lnTo>
                    <a:pt x="0" y="286537"/>
                  </a:lnTo>
                  <a:cubicBezTo>
                    <a:pt x="0" y="222679"/>
                    <a:pt x="33956" y="163638"/>
                    <a:pt x="89151" y="131524"/>
                  </a:cubicBezTo>
                  <a:lnTo>
                    <a:pt x="260099" y="32064"/>
                  </a:lnTo>
                  <a:cubicBezTo>
                    <a:pt x="315208" y="0"/>
                    <a:pt x="383292" y="0"/>
                    <a:pt x="438401" y="32064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56CCF2">
                    <a:alpha val="100000"/>
                  </a:srgbClr>
                </a:gs>
              </a:gsLst>
              <a:lin ang="5400000"/>
            </a:gradFill>
            <a:ln w="9525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101600"/>
              <a:ext cx="6985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6011216" y="-1663032"/>
            <a:ext cx="7573225" cy="6508240"/>
            <a:chOff x="0" y="0"/>
            <a:chExt cx="812800" cy="698500"/>
          </a:xfrm>
        </p:grpSpPr>
        <p:sp>
          <p:nvSpPr>
            <p:cNvPr id="8" name="Freeform 8"/>
            <p:cNvSpPr/>
            <p:nvPr/>
          </p:nvSpPr>
          <p:spPr>
            <a:xfrm>
              <a:off x="7067" y="0"/>
              <a:ext cx="798666" cy="698500"/>
            </a:xfrm>
            <a:custGeom>
              <a:avLst/>
              <a:gdLst/>
              <a:ahLst/>
              <a:cxnLst/>
              <a:rect l="l" t="t" r="r" b="b"/>
              <a:pathLst>
                <a:path w="798666" h="698500">
                  <a:moveTo>
                    <a:pt x="787226" y="381060"/>
                  </a:moveTo>
                  <a:lnTo>
                    <a:pt x="621040" y="666690"/>
                  </a:lnTo>
                  <a:cubicBezTo>
                    <a:pt x="609582" y="686384"/>
                    <a:pt x="588516" y="698500"/>
                    <a:pt x="565731" y="698500"/>
                  </a:cubicBezTo>
                  <a:lnTo>
                    <a:pt x="232935" y="698500"/>
                  </a:lnTo>
                  <a:cubicBezTo>
                    <a:pt x="210150" y="698500"/>
                    <a:pt x="189084" y="686384"/>
                    <a:pt x="177626" y="666690"/>
                  </a:cubicBezTo>
                  <a:lnTo>
                    <a:pt x="11440" y="381060"/>
                  </a:lnTo>
                  <a:cubicBezTo>
                    <a:pt x="0" y="361396"/>
                    <a:pt x="0" y="337104"/>
                    <a:pt x="11440" y="317440"/>
                  </a:cubicBezTo>
                  <a:lnTo>
                    <a:pt x="177626" y="31810"/>
                  </a:lnTo>
                  <a:cubicBezTo>
                    <a:pt x="189084" y="12116"/>
                    <a:pt x="210150" y="0"/>
                    <a:pt x="232935" y="0"/>
                  </a:cubicBezTo>
                  <a:lnTo>
                    <a:pt x="565731" y="0"/>
                  </a:lnTo>
                  <a:cubicBezTo>
                    <a:pt x="588516" y="0"/>
                    <a:pt x="609582" y="12116"/>
                    <a:pt x="621040" y="31810"/>
                  </a:cubicBezTo>
                  <a:lnTo>
                    <a:pt x="787226" y="317440"/>
                  </a:lnTo>
                  <a:cubicBezTo>
                    <a:pt x="798666" y="337104"/>
                    <a:pt x="798666" y="361396"/>
                    <a:pt x="787226" y="381060"/>
                  </a:cubicBezTo>
                  <a:close/>
                </a:path>
              </a:pathLst>
            </a:custGeom>
            <a:gradFill rotWithShape="1">
              <a:gsLst>
                <a:gs pos="0">
                  <a:srgbClr val="112D4E">
                    <a:alpha val="100000"/>
                  </a:srgbClr>
                </a:gs>
                <a:gs pos="50000">
                  <a:srgbClr val="255389">
                    <a:alpha val="100000"/>
                  </a:srgbClr>
                </a:gs>
                <a:gs pos="100000">
                  <a:srgbClr val="2A96E4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HK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14300" y="-38100"/>
              <a:ext cx="5842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9880151" y="572939"/>
            <a:ext cx="1084133" cy="1261537"/>
            <a:chOff x="0" y="0"/>
            <a:chExt cx="6985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12963"/>
              <a:ext cx="698500" cy="786874"/>
            </a:xfrm>
            <a:custGeom>
              <a:avLst/>
              <a:gdLst/>
              <a:ahLst/>
              <a:cxnLst/>
              <a:rect l="l" t="t" r="r" b="b"/>
              <a:pathLst>
                <a:path w="698500" h="786874">
                  <a:moveTo>
                    <a:pt x="407599" y="20985"/>
                  </a:moveTo>
                  <a:lnTo>
                    <a:pt x="640151" y="156289"/>
                  </a:lnTo>
                  <a:cubicBezTo>
                    <a:pt x="676276" y="177307"/>
                    <a:pt x="698500" y="215949"/>
                    <a:pt x="698500" y="257743"/>
                  </a:cubicBezTo>
                  <a:lnTo>
                    <a:pt x="698500" y="529131"/>
                  </a:lnTo>
                  <a:cubicBezTo>
                    <a:pt x="698500" y="570925"/>
                    <a:pt x="676276" y="609567"/>
                    <a:pt x="640151" y="630585"/>
                  </a:cubicBezTo>
                  <a:lnTo>
                    <a:pt x="407599" y="765889"/>
                  </a:lnTo>
                  <a:cubicBezTo>
                    <a:pt x="371530" y="786874"/>
                    <a:pt x="326970" y="786874"/>
                    <a:pt x="290901" y="765889"/>
                  </a:cubicBezTo>
                  <a:lnTo>
                    <a:pt x="58349" y="630585"/>
                  </a:lnTo>
                  <a:cubicBezTo>
                    <a:pt x="22224" y="609567"/>
                    <a:pt x="0" y="570925"/>
                    <a:pt x="0" y="529131"/>
                  </a:cubicBezTo>
                  <a:lnTo>
                    <a:pt x="0" y="257743"/>
                  </a:lnTo>
                  <a:cubicBezTo>
                    <a:pt x="0" y="215949"/>
                    <a:pt x="22224" y="177307"/>
                    <a:pt x="58349" y="156289"/>
                  </a:cubicBezTo>
                  <a:lnTo>
                    <a:pt x="290901" y="20985"/>
                  </a:lnTo>
                  <a:cubicBezTo>
                    <a:pt x="326970" y="0"/>
                    <a:pt x="371530" y="0"/>
                    <a:pt x="407599" y="20985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14300" cap="sq">
              <a:gradFill>
                <a:gsLst>
                  <a:gs pos="0">
                    <a:srgbClr val="3183ED">
                      <a:alpha val="100000"/>
                    </a:srgbClr>
                  </a:gs>
                  <a:gs pos="100000">
                    <a:srgbClr val="56CCF2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101600"/>
              <a:ext cx="6985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0058481" y="780451"/>
            <a:ext cx="727472" cy="846513"/>
            <a:chOff x="0" y="0"/>
            <a:chExt cx="6985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3512"/>
              <a:ext cx="698500" cy="805775"/>
            </a:xfrm>
            <a:custGeom>
              <a:avLst/>
              <a:gdLst/>
              <a:ahLst/>
              <a:cxnLst/>
              <a:rect l="l" t="t" r="r" b="b"/>
              <a:pathLst>
                <a:path w="698500" h="805775">
                  <a:moveTo>
                    <a:pt x="365060" y="5687"/>
                  </a:moveTo>
                  <a:lnTo>
                    <a:pt x="682690" y="190489"/>
                  </a:lnTo>
                  <a:cubicBezTo>
                    <a:pt x="692478" y="196184"/>
                    <a:pt x="698500" y="206655"/>
                    <a:pt x="698500" y="217979"/>
                  </a:cubicBezTo>
                  <a:lnTo>
                    <a:pt x="698500" y="587797"/>
                  </a:lnTo>
                  <a:cubicBezTo>
                    <a:pt x="698500" y="599121"/>
                    <a:pt x="692478" y="609592"/>
                    <a:pt x="682690" y="615287"/>
                  </a:cubicBezTo>
                  <a:lnTo>
                    <a:pt x="365060" y="800089"/>
                  </a:lnTo>
                  <a:cubicBezTo>
                    <a:pt x="355287" y="805776"/>
                    <a:pt x="343213" y="805776"/>
                    <a:pt x="333440" y="800089"/>
                  </a:cubicBezTo>
                  <a:lnTo>
                    <a:pt x="15810" y="615287"/>
                  </a:lnTo>
                  <a:cubicBezTo>
                    <a:pt x="6022" y="609592"/>
                    <a:pt x="0" y="599121"/>
                    <a:pt x="0" y="587797"/>
                  </a:cubicBezTo>
                  <a:lnTo>
                    <a:pt x="0" y="217979"/>
                  </a:lnTo>
                  <a:cubicBezTo>
                    <a:pt x="0" y="206655"/>
                    <a:pt x="6022" y="196184"/>
                    <a:pt x="15810" y="190489"/>
                  </a:cubicBezTo>
                  <a:lnTo>
                    <a:pt x="333440" y="5687"/>
                  </a:lnTo>
                  <a:cubicBezTo>
                    <a:pt x="343213" y="0"/>
                    <a:pt x="355287" y="0"/>
                    <a:pt x="365060" y="5687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56CCF2">
                    <a:alpha val="100000"/>
                  </a:srgbClr>
                </a:gs>
              </a:gsLst>
              <a:lin ang="5400000"/>
            </a:gra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101600"/>
              <a:ext cx="6985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 rot="-5400000">
            <a:off x="16049703" y="-36080"/>
            <a:ext cx="1845214" cy="2147158"/>
            <a:chOff x="0" y="0"/>
            <a:chExt cx="6985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7616"/>
              <a:ext cx="698500" cy="797568"/>
            </a:xfrm>
            <a:custGeom>
              <a:avLst/>
              <a:gdLst/>
              <a:ahLst/>
              <a:cxnLst/>
              <a:rect l="l" t="t" r="r" b="b"/>
              <a:pathLst>
                <a:path w="698500" h="797568">
                  <a:moveTo>
                    <a:pt x="383532" y="12330"/>
                  </a:moveTo>
                  <a:lnTo>
                    <a:pt x="664218" y="175638"/>
                  </a:lnTo>
                  <a:cubicBezTo>
                    <a:pt x="685443" y="187987"/>
                    <a:pt x="698500" y="210690"/>
                    <a:pt x="698500" y="235246"/>
                  </a:cubicBezTo>
                  <a:lnTo>
                    <a:pt x="698500" y="562322"/>
                  </a:lnTo>
                  <a:cubicBezTo>
                    <a:pt x="698500" y="586878"/>
                    <a:pt x="685443" y="609581"/>
                    <a:pt x="664218" y="621930"/>
                  </a:cubicBezTo>
                  <a:lnTo>
                    <a:pt x="383532" y="785238"/>
                  </a:lnTo>
                  <a:cubicBezTo>
                    <a:pt x="362340" y="797568"/>
                    <a:pt x="336160" y="797568"/>
                    <a:pt x="314968" y="785238"/>
                  </a:cubicBezTo>
                  <a:lnTo>
                    <a:pt x="34282" y="621930"/>
                  </a:lnTo>
                  <a:cubicBezTo>
                    <a:pt x="13057" y="609581"/>
                    <a:pt x="0" y="586878"/>
                    <a:pt x="0" y="562322"/>
                  </a:cubicBezTo>
                  <a:lnTo>
                    <a:pt x="0" y="235246"/>
                  </a:lnTo>
                  <a:cubicBezTo>
                    <a:pt x="0" y="210690"/>
                    <a:pt x="13057" y="187987"/>
                    <a:pt x="34282" y="175638"/>
                  </a:cubicBezTo>
                  <a:lnTo>
                    <a:pt x="314968" y="12330"/>
                  </a:lnTo>
                  <a:cubicBezTo>
                    <a:pt x="336160" y="0"/>
                    <a:pt x="362340" y="0"/>
                    <a:pt x="383532" y="1233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33350" cap="sq">
              <a:gradFill>
                <a:gsLst>
                  <a:gs pos="0">
                    <a:srgbClr val="FFB613">
                      <a:alpha val="100000"/>
                    </a:srgbClr>
                  </a:gs>
                  <a:gs pos="100000">
                    <a:srgbClr val="FFE42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101600"/>
              <a:ext cx="698500" cy="571500"/>
            </a:xfrm>
            <a:prstGeom prst="rect">
              <a:avLst/>
            </a:prstGeom>
          </p:spPr>
          <p:txBody>
            <a:bodyPr lIns="120277" tIns="120277" rIns="120277" bIns="120277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aphicFrame>
        <p:nvGraphicFramePr>
          <p:cNvPr id="20" name="Table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1820789"/>
              </p:ext>
            </p:extLst>
          </p:nvPr>
        </p:nvGraphicFramePr>
        <p:xfrm>
          <a:off x="849197" y="3467100"/>
          <a:ext cx="9367495" cy="5991227"/>
        </p:xfrm>
        <a:graphic>
          <a:graphicData uri="http://schemas.openxmlformats.org/drawingml/2006/table">
            <a:tbl>
              <a:tblPr firstRow="1">
                <a:tableStyleId>{35758FB7-9AC5-4552-8A53-C91805E547FA}</a:tableStyleId>
              </a:tblPr>
              <a:tblGrid>
                <a:gridCol w="10236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515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20629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44657"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b="1" kern="12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FY</a:t>
                      </a: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b="1" kern="12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Attendance (in million)</a:t>
                      </a: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b="1" kern="12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Revenue (in million)</a:t>
                      </a: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b="1" kern="12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Surplus/(deficit) for the year</a:t>
                      </a:r>
                    </a:p>
                  </a:txBody>
                  <a:tcPr marL="5443" marR="5443" marT="5443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4657"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2014</a:t>
                      </a:r>
                      <a:endParaRPr lang="en-HK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7.6</a:t>
                      </a:r>
                      <a:endParaRPr lang="en-HK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1968.6</a:t>
                      </a:r>
                      <a:endParaRPr lang="en-HK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96</a:t>
                      </a:r>
                      <a:endParaRPr lang="en-HK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4657"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2015</a:t>
                      </a:r>
                      <a:endParaRPr lang="en-HK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7.4</a:t>
                      </a:r>
                      <a:endParaRPr lang="en-HK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1968</a:t>
                      </a:r>
                      <a:endParaRPr lang="en-HK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45.2</a:t>
                      </a:r>
                      <a:endParaRPr lang="en-HK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4657"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2016</a:t>
                      </a:r>
                      <a:endParaRPr lang="en-HK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</a:t>
                      </a:r>
                      <a:endParaRPr lang="en-HK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1614.8</a:t>
                      </a:r>
                      <a:endParaRPr lang="en-HK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-241.1</a:t>
                      </a:r>
                      <a:endParaRPr lang="en-HK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4657"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2017</a:t>
                      </a:r>
                      <a:endParaRPr lang="en-HK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5.8</a:t>
                      </a:r>
                      <a:endParaRPr lang="en-HK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1619.8</a:t>
                      </a:r>
                      <a:endParaRPr lang="en-HK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-234.4</a:t>
                      </a:r>
                      <a:endParaRPr lang="en-HK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4657"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2018</a:t>
                      </a:r>
                      <a:endParaRPr lang="en-HK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5.8</a:t>
                      </a:r>
                      <a:endParaRPr lang="en-HK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1686.2</a:t>
                      </a:r>
                      <a:endParaRPr lang="en-HK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-236.5</a:t>
                      </a:r>
                      <a:endParaRPr lang="en-HK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44657"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2019</a:t>
                      </a:r>
                      <a:endParaRPr lang="en-HK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5.7</a:t>
                      </a:r>
                      <a:endParaRPr lang="en-HK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1734.9</a:t>
                      </a:r>
                      <a:endParaRPr lang="en-HK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-557.3</a:t>
                      </a:r>
                      <a:endParaRPr lang="en-HK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44657"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2020</a:t>
                      </a:r>
                      <a:endParaRPr lang="en-HK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2.2</a:t>
                      </a:r>
                      <a:endParaRPr lang="en-HK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717.1</a:t>
                      </a:r>
                      <a:endParaRPr lang="en-HK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-1161.9</a:t>
                      </a:r>
                      <a:endParaRPr lang="en-HK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44657"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2021</a:t>
                      </a:r>
                      <a:endParaRPr lang="en-HK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1.4</a:t>
                      </a:r>
                      <a:endParaRPr lang="en-HK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393.6</a:t>
                      </a:r>
                      <a:endParaRPr lang="en-HK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-269.8</a:t>
                      </a:r>
                      <a:endParaRPr lang="en-HK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544657"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2022</a:t>
                      </a:r>
                      <a:endParaRPr lang="en-HK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1.6</a:t>
                      </a:r>
                      <a:endParaRPr lang="en-HK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545.1</a:t>
                      </a:r>
                      <a:endParaRPr lang="en-HK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-1839.6</a:t>
                      </a:r>
                      <a:endParaRPr lang="en-HK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44657"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2023</a:t>
                      </a:r>
                      <a:endParaRPr lang="en-HK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2.4</a:t>
                      </a:r>
                      <a:endParaRPr lang="en-HK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839.1</a:t>
                      </a:r>
                      <a:endParaRPr lang="en-HK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HK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118.5</a:t>
                      </a:r>
                      <a:endParaRPr lang="en-HK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3" marR="5443" marT="5443" marB="0"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graphicFrame>
        <p:nvGraphicFramePr>
          <p:cNvPr id="24" name="Chart 23">
            <a:extLst>
              <a:ext uri="{FF2B5EF4-FFF2-40B4-BE49-F238E27FC236}">
                <a16:creationId xmlns:a16="http://schemas.microsoft.com/office/drawing/2014/main" id="{B233277E-9961-A528-0E49-CEC939973DB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00145900"/>
              </p:ext>
            </p:extLst>
          </p:nvPr>
        </p:nvGraphicFramePr>
        <p:xfrm>
          <a:off x="10216692" y="1435997"/>
          <a:ext cx="7222111" cy="53886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9" name="TextBox 34">
            <a:extLst>
              <a:ext uri="{FF2B5EF4-FFF2-40B4-BE49-F238E27FC236}">
                <a16:creationId xmlns:a16="http://schemas.microsoft.com/office/drawing/2014/main" id="{C7738A1A-945B-4E1F-9B64-9B858976161E}"/>
              </a:ext>
            </a:extLst>
          </p:cNvPr>
          <p:cNvSpPr txBox="1"/>
          <p:nvPr/>
        </p:nvSpPr>
        <p:spPr>
          <a:xfrm>
            <a:off x="699164" y="10047685"/>
            <a:ext cx="8864149" cy="184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Poppins"/>
              </a:rPr>
              <a:t>Source: Ocean Park Annual Report (2014-2023)</a:t>
            </a:r>
          </a:p>
        </p:txBody>
      </p:sp>
    </p:spTree>
    <p:extLst>
      <p:ext uri="{BB962C8B-B14F-4D97-AF65-F5344CB8AC3E}">
        <p14:creationId xmlns:p14="http://schemas.microsoft.com/office/powerpoint/2010/main" val="41492534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964284" y="6584689"/>
            <a:ext cx="10771697" cy="12534338"/>
            <a:chOff x="0" y="0"/>
            <a:chExt cx="6985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4981"/>
              <a:ext cx="698500" cy="802837"/>
            </a:xfrm>
            <a:custGeom>
              <a:avLst/>
              <a:gdLst/>
              <a:ahLst/>
              <a:cxnLst/>
              <a:rect l="l" t="t" r="r" b="b"/>
              <a:pathLst>
                <a:path w="698500" h="802837">
                  <a:moveTo>
                    <a:pt x="371673" y="8065"/>
                  </a:moveTo>
                  <a:lnTo>
                    <a:pt x="676077" y="185173"/>
                  </a:lnTo>
                  <a:cubicBezTo>
                    <a:pt x="689960" y="193250"/>
                    <a:pt x="698500" y="208100"/>
                    <a:pt x="698500" y="224161"/>
                  </a:cubicBezTo>
                  <a:lnTo>
                    <a:pt x="698500" y="578677"/>
                  </a:lnTo>
                  <a:cubicBezTo>
                    <a:pt x="698500" y="594738"/>
                    <a:pt x="689960" y="609588"/>
                    <a:pt x="676077" y="617665"/>
                  </a:cubicBezTo>
                  <a:lnTo>
                    <a:pt x="371673" y="794773"/>
                  </a:lnTo>
                  <a:cubicBezTo>
                    <a:pt x="357812" y="802838"/>
                    <a:pt x="340688" y="802838"/>
                    <a:pt x="326827" y="794773"/>
                  </a:cubicBezTo>
                  <a:lnTo>
                    <a:pt x="22423" y="617665"/>
                  </a:lnTo>
                  <a:cubicBezTo>
                    <a:pt x="8540" y="609588"/>
                    <a:pt x="0" y="594738"/>
                    <a:pt x="0" y="578677"/>
                  </a:cubicBezTo>
                  <a:lnTo>
                    <a:pt x="0" y="224161"/>
                  </a:lnTo>
                  <a:cubicBezTo>
                    <a:pt x="0" y="208100"/>
                    <a:pt x="8540" y="193250"/>
                    <a:pt x="22423" y="185173"/>
                  </a:cubicBezTo>
                  <a:lnTo>
                    <a:pt x="326827" y="8065"/>
                  </a:lnTo>
                  <a:cubicBezTo>
                    <a:pt x="340688" y="0"/>
                    <a:pt x="357812" y="0"/>
                    <a:pt x="371673" y="8065"/>
                  </a:cubicBezTo>
                  <a:close/>
                </a:path>
              </a:pathLst>
            </a:custGeom>
            <a:gradFill rotWithShape="1">
              <a:gsLst>
                <a:gs pos="0">
                  <a:srgbClr val="FFE42F">
                    <a:alpha val="100000"/>
                  </a:srgbClr>
                </a:gs>
                <a:gs pos="100000">
                  <a:srgbClr val="FF9F2F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en-HK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3173935" y="9183683"/>
            <a:ext cx="6450497" cy="7506033"/>
            <a:chOff x="0" y="0"/>
            <a:chExt cx="6985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19806"/>
              <a:ext cx="698500" cy="773188"/>
            </a:xfrm>
            <a:custGeom>
              <a:avLst/>
              <a:gdLst/>
              <a:ahLst/>
              <a:cxnLst/>
              <a:rect l="l" t="t" r="r" b="b"/>
              <a:pathLst>
                <a:path w="698500" h="773188">
                  <a:moveTo>
                    <a:pt x="438401" y="32064"/>
                  </a:moveTo>
                  <a:lnTo>
                    <a:pt x="609349" y="131524"/>
                  </a:lnTo>
                  <a:cubicBezTo>
                    <a:pt x="664544" y="163638"/>
                    <a:pt x="698500" y="222679"/>
                    <a:pt x="698500" y="286537"/>
                  </a:cubicBezTo>
                  <a:lnTo>
                    <a:pt x="698500" y="486651"/>
                  </a:lnTo>
                  <a:cubicBezTo>
                    <a:pt x="698500" y="550509"/>
                    <a:pt x="664544" y="609550"/>
                    <a:pt x="609349" y="641664"/>
                  </a:cubicBezTo>
                  <a:lnTo>
                    <a:pt x="438401" y="741124"/>
                  </a:lnTo>
                  <a:cubicBezTo>
                    <a:pt x="383292" y="773188"/>
                    <a:pt x="315208" y="773188"/>
                    <a:pt x="260099" y="741124"/>
                  </a:cubicBezTo>
                  <a:lnTo>
                    <a:pt x="89151" y="641664"/>
                  </a:lnTo>
                  <a:cubicBezTo>
                    <a:pt x="33956" y="609550"/>
                    <a:pt x="0" y="550509"/>
                    <a:pt x="0" y="486651"/>
                  </a:cubicBezTo>
                  <a:lnTo>
                    <a:pt x="0" y="286537"/>
                  </a:lnTo>
                  <a:cubicBezTo>
                    <a:pt x="0" y="222679"/>
                    <a:pt x="33956" y="163638"/>
                    <a:pt x="89151" y="131524"/>
                  </a:cubicBezTo>
                  <a:lnTo>
                    <a:pt x="260099" y="32064"/>
                  </a:lnTo>
                  <a:cubicBezTo>
                    <a:pt x="315208" y="0"/>
                    <a:pt x="383292" y="0"/>
                    <a:pt x="438401" y="32064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56CCF2">
                    <a:alpha val="100000"/>
                  </a:srgbClr>
                </a:gs>
              </a:gsLst>
              <a:lin ang="5400000"/>
            </a:gradFill>
            <a:ln w="9525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101600"/>
              <a:ext cx="6985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6011216" y="-1663032"/>
            <a:ext cx="7573225" cy="6508240"/>
            <a:chOff x="0" y="0"/>
            <a:chExt cx="812800" cy="698500"/>
          </a:xfrm>
        </p:grpSpPr>
        <p:sp>
          <p:nvSpPr>
            <p:cNvPr id="8" name="Freeform 8"/>
            <p:cNvSpPr/>
            <p:nvPr/>
          </p:nvSpPr>
          <p:spPr>
            <a:xfrm>
              <a:off x="7067" y="0"/>
              <a:ext cx="798666" cy="698500"/>
            </a:xfrm>
            <a:custGeom>
              <a:avLst/>
              <a:gdLst/>
              <a:ahLst/>
              <a:cxnLst/>
              <a:rect l="l" t="t" r="r" b="b"/>
              <a:pathLst>
                <a:path w="798666" h="698500">
                  <a:moveTo>
                    <a:pt x="787226" y="381060"/>
                  </a:moveTo>
                  <a:lnTo>
                    <a:pt x="621040" y="666690"/>
                  </a:lnTo>
                  <a:cubicBezTo>
                    <a:pt x="609582" y="686384"/>
                    <a:pt x="588516" y="698500"/>
                    <a:pt x="565731" y="698500"/>
                  </a:cubicBezTo>
                  <a:lnTo>
                    <a:pt x="232935" y="698500"/>
                  </a:lnTo>
                  <a:cubicBezTo>
                    <a:pt x="210150" y="698500"/>
                    <a:pt x="189084" y="686384"/>
                    <a:pt x="177626" y="666690"/>
                  </a:cubicBezTo>
                  <a:lnTo>
                    <a:pt x="11440" y="381060"/>
                  </a:lnTo>
                  <a:cubicBezTo>
                    <a:pt x="0" y="361396"/>
                    <a:pt x="0" y="337104"/>
                    <a:pt x="11440" y="317440"/>
                  </a:cubicBezTo>
                  <a:lnTo>
                    <a:pt x="177626" y="31810"/>
                  </a:lnTo>
                  <a:cubicBezTo>
                    <a:pt x="189084" y="12116"/>
                    <a:pt x="210150" y="0"/>
                    <a:pt x="232935" y="0"/>
                  </a:cubicBezTo>
                  <a:lnTo>
                    <a:pt x="565731" y="0"/>
                  </a:lnTo>
                  <a:cubicBezTo>
                    <a:pt x="588516" y="0"/>
                    <a:pt x="609582" y="12116"/>
                    <a:pt x="621040" y="31810"/>
                  </a:cubicBezTo>
                  <a:lnTo>
                    <a:pt x="787226" y="317440"/>
                  </a:lnTo>
                  <a:cubicBezTo>
                    <a:pt x="798666" y="337104"/>
                    <a:pt x="798666" y="361396"/>
                    <a:pt x="787226" y="381060"/>
                  </a:cubicBezTo>
                  <a:close/>
                </a:path>
              </a:pathLst>
            </a:custGeom>
            <a:gradFill rotWithShape="1">
              <a:gsLst>
                <a:gs pos="0">
                  <a:srgbClr val="112D4E">
                    <a:alpha val="100000"/>
                  </a:srgbClr>
                </a:gs>
                <a:gs pos="50000">
                  <a:srgbClr val="255389">
                    <a:alpha val="100000"/>
                  </a:srgbClr>
                </a:gs>
                <a:gs pos="100000">
                  <a:srgbClr val="2A96E4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HK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14300" y="-38100"/>
              <a:ext cx="5842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9880151" y="572939"/>
            <a:ext cx="1084133" cy="1261537"/>
            <a:chOff x="0" y="0"/>
            <a:chExt cx="6985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12963"/>
              <a:ext cx="698500" cy="786874"/>
            </a:xfrm>
            <a:custGeom>
              <a:avLst/>
              <a:gdLst/>
              <a:ahLst/>
              <a:cxnLst/>
              <a:rect l="l" t="t" r="r" b="b"/>
              <a:pathLst>
                <a:path w="698500" h="786874">
                  <a:moveTo>
                    <a:pt x="407599" y="20985"/>
                  </a:moveTo>
                  <a:lnTo>
                    <a:pt x="640151" y="156289"/>
                  </a:lnTo>
                  <a:cubicBezTo>
                    <a:pt x="676276" y="177307"/>
                    <a:pt x="698500" y="215949"/>
                    <a:pt x="698500" y="257743"/>
                  </a:cubicBezTo>
                  <a:lnTo>
                    <a:pt x="698500" y="529131"/>
                  </a:lnTo>
                  <a:cubicBezTo>
                    <a:pt x="698500" y="570925"/>
                    <a:pt x="676276" y="609567"/>
                    <a:pt x="640151" y="630585"/>
                  </a:cubicBezTo>
                  <a:lnTo>
                    <a:pt x="407599" y="765889"/>
                  </a:lnTo>
                  <a:cubicBezTo>
                    <a:pt x="371530" y="786874"/>
                    <a:pt x="326970" y="786874"/>
                    <a:pt x="290901" y="765889"/>
                  </a:cubicBezTo>
                  <a:lnTo>
                    <a:pt x="58349" y="630585"/>
                  </a:lnTo>
                  <a:cubicBezTo>
                    <a:pt x="22224" y="609567"/>
                    <a:pt x="0" y="570925"/>
                    <a:pt x="0" y="529131"/>
                  </a:cubicBezTo>
                  <a:lnTo>
                    <a:pt x="0" y="257743"/>
                  </a:lnTo>
                  <a:cubicBezTo>
                    <a:pt x="0" y="215949"/>
                    <a:pt x="22224" y="177307"/>
                    <a:pt x="58349" y="156289"/>
                  </a:cubicBezTo>
                  <a:lnTo>
                    <a:pt x="290901" y="20985"/>
                  </a:lnTo>
                  <a:cubicBezTo>
                    <a:pt x="326970" y="0"/>
                    <a:pt x="371530" y="0"/>
                    <a:pt x="407599" y="20985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14300" cap="sq">
              <a:gradFill>
                <a:gsLst>
                  <a:gs pos="0">
                    <a:srgbClr val="3183ED">
                      <a:alpha val="100000"/>
                    </a:srgbClr>
                  </a:gs>
                  <a:gs pos="100000">
                    <a:srgbClr val="56CCF2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101600"/>
              <a:ext cx="6985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0058481" y="780451"/>
            <a:ext cx="727472" cy="846513"/>
            <a:chOff x="0" y="0"/>
            <a:chExt cx="6985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3512"/>
              <a:ext cx="698500" cy="805775"/>
            </a:xfrm>
            <a:custGeom>
              <a:avLst/>
              <a:gdLst/>
              <a:ahLst/>
              <a:cxnLst/>
              <a:rect l="l" t="t" r="r" b="b"/>
              <a:pathLst>
                <a:path w="698500" h="805775">
                  <a:moveTo>
                    <a:pt x="365060" y="5687"/>
                  </a:moveTo>
                  <a:lnTo>
                    <a:pt x="682690" y="190489"/>
                  </a:lnTo>
                  <a:cubicBezTo>
                    <a:pt x="692478" y="196184"/>
                    <a:pt x="698500" y="206655"/>
                    <a:pt x="698500" y="217979"/>
                  </a:cubicBezTo>
                  <a:lnTo>
                    <a:pt x="698500" y="587797"/>
                  </a:lnTo>
                  <a:cubicBezTo>
                    <a:pt x="698500" y="599121"/>
                    <a:pt x="692478" y="609592"/>
                    <a:pt x="682690" y="615287"/>
                  </a:cubicBezTo>
                  <a:lnTo>
                    <a:pt x="365060" y="800089"/>
                  </a:lnTo>
                  <a:cubicBezTo>
                    <a:pt x="355287" y="805776"/>
                    <a:pt x="343213" y="805776"/>
                    <a:pt x="333440" y="800089"/>
                  </a:cubicBezTo>
                  <a:lnTo>
                    <a:pt x="15810" y="615287"/>
                  </a:lnTo>
                  <a:cubicBezTo>
                    <a:pt x="6022" y="609592"/>
                    <a:pt x="0" y="599121"/>
                    <a:pt x="0" y="587797"/>
                  </a:cubicBezTo>
                  <a:lnTo>
                    <a:pt x="0" y="217979"/>
                  </a:lnTo>
                  <a:cubicBezTo>
                    <a:pt x="0" y="206655"/>
                    <a:pt x="6022" y="196184"/>
                    <a:pt x="15810" y="190489"/>
                  </a:cubicBezTo>
                  <a:lnTo>
                    <a:pt x="333440" y="5687"/>
                  </a:lnTo>
                  <a:cubicBezTo>
                    <a:pt x="343213" y="0"/>
                    <a:pt x="355287" y="0"/>
                    <a:pt x="365060" y="5687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56CCF2">
                    <a:alpha val="100000"/>
                  </a:srgbClr>
                </a:gs>
              </a:gsLst>
              <a:lin ang="5400000"/>
            </a:gra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101600"/>
              <a:ext cx="6985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 rot="-5400000">
            <a:off x="16049703" y="-36080"/>
            <a:ext cx="1845214" cy="2147158"/>
            <a:chOff x="0" y="0"/>
            <a:chExt cx="6985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7616"/>
              <a:ext cx="698500" cy="797568"/>
            </a:xfrm>
            <a:custGeom>
              <a:avLst/>
              <a:gdLst/>
              <a:ahLst/>
              <a:cxnLst/>
              <a:rect l="l" t="t" r="r" b="b"/>
              <a:pathLst>
                <a:path w="698500" h="797568">
                  <a:moveTo>
                    <a:pt x="383532" y="12330"/>
                  </a:moveTo>
                  <a:lnTo>
                    <a:pt x="664218" y="175638"/>
                  </a:lnTo>
                  <a:cubicBezTo>
                    <a:pt x="685443" y="187987"/>
                    <a:pt x="698500" y="210690"/>
                    <a:pt x="698500" y="235246"/>
                  </a:cubicBezTo>
                  <a:lnTo>
                    <a:pt x="698500" y="562322"/>
                  </a:lnTo>
                  <a:cubicBezTo>
                    <a:pt x="698500" y="586878"/>
                    <a:pt x="685443" y="609581"/>
                    <a:pt x="664218" y="621930"/>
                  </a:cubicBezTo>
                  <a:lnTo>
                    <a:pt x="383532" y="785238"/>
                  </a:lnTo>
                  <a:cubicBezTo>
                    <a:pt x="362340" y="797568"/>
                    <a:pt x="336160" y="797568"/>
                    <a:pt x="314968" y="785238"/>
                  </a:cubicBezTo>
                  <a:lnTo>
                    <a:pt x="34282" y="621930"/>
                  </a:lnTo>
                  <a:cubicBezTo>
                    <a:pt x="13057" y="609581"/>
                    <a:pt x="0" y="586878"/>
                    <a:pt x="0" y="562322"/>
                  </a:cubicBezTo>
                  <a:lnTo>
                    <a:pt x="0" y="235246"/>
                  </a:lnTo>
                  <a:cubicBezTo>
                    <a:pt x="0" y="210690"/>
                    <a:pt x="13057" y="187987"/>
                    <a:pt x="34282" y="175638"/>
                  </a:cubicBezTo>
                  <a:lnTo>
                    <a:pt x="314968" y="12330"/>
                  </a:lnTo>
                  <a:cubicBezTo>
                    <a:pt x="336160" y="0"/>
                    <a:pt x="362340" y="0"/>
                    <a:pt x="383532" y="1233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33350" cap="sq">
              <a:gradFill>
                <a:gsLst>
                  <a:gs pos="0">
                    <a:srgbClr val="FFB613">
                      <a:alpha val="100000"/>
                    </a:srgbClr>
                  </a:gs>
                  <a:gs pos="100000">
                    <a:srgbClr val="FFE42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  <p:txBody>
            <a:bodyPr/>
            <a:lstStyle/>
            <a:p>
              <a:endParaRPr lang="en-HK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101600"/>
              <a:ext cx="698500" cy="571500"/>
            </a:xfrm>
            <a:prstGeom prst="rect">
              <a:avLst/>
            </a:prstGeom>
          </p:spPr>
          <p:txBody>
            <a:bodyPr lIns="120277" tIns="120277" rIns="120277" bIns="120277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aphicFrame>
        <p:nvGraphicFramePr>
          <p:cNvPr id="24" name="Chart 23">
            <a:extLst>
              <a:ext uri="{FF2B5EF4-FFF2-40B4-BE49-F238E27FC236}">
                <a16:creationId xmlns:a16="http://schemas.microsoft.com/office/drawing/2014/main" id="{B233277E-9961-A528-0E49-CEC939973DB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31895755"/>
              </p:ext>
            </p:extLst>
          </p:nvPr>
        </p:nvGraphicFramePr>
        <p:xfrm>
          <a:off x="10216692" y="1435997"/>
          <a:ext cx="7222111" cy="53886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21" name="Chart 20">
            <a:extLst>
              <a:ext uri="{FF2B5EF4-FFF2-40B4-BE49-F238E27FC236}">
                <a16:creationId xmlns:a16="http://schemas.microsoft.com/office/drawing/2014/main" id="{E5AAA86C-2846-C8F5-4023-A302F9C5814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97352096"/>
              </p:ext>
            </p:extLst>
          </p:nvPr>
        </p:nvGraphicFramePr>
        <p:xfrm>
          <a:off x="804933" y="3641882"/>
          <a:ext cx="8339067" cy="614981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A9AFD33B-60E3-0F70-E948-F52E24D2F548}"/>
              </a:ext>
            </a:extLst>
          </p:cNvPr>
          <p:cNvCxnSpPr>
            <a:cxnSpLocks/>
          </p:cNvCxnSpPr>
          <p:nvPr/>
        </p:nvCxnSpPr>
        <p:spPr>
          <a:xfrm flipV="1">
            <a:off x="7315200" y="7124700"/>
            <a:ext cx="1726928" cy="1359585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BE09CA59-85DC-6EE0-7436-276E66403E0F}"/>
              </a:ext>
            </a:extLst>
          </p:cNvPr>
          <p:cNvCxnSpPr/>
          <p:nvPr/>
        </p:nvCxnSpPr>
        <p:spPr>
          <a:xfrm>
            <a:off x="2514600" y="5067300"/>
            <a:ext cx="2133600" cy="68580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34">
            <a:extLst>
              <a:ext uri="{FF2B5EF4-FFF2-40B4-BE49-F238E27FC236}">
                <a16:creationId xmlns:a16="http://schemas.microsoft.com/office/drawing/2014/main" id="{FF20D05D-3CC1-BDDF-B45A-12EE3AB926D1}"/>
              </a:ext>
            </a:extLst>
          </p:cNvPr>
          <p:cNvSpPr txBox="1"/>
          <p:nvPr/>
        </p:nvSpPr>
        <p:spPr>
          <a:xfrm>
            <a:off x="699164" y="10047685"/>
            <a:ext cx="8864149" cy="184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Poppins"/>
              </a:rPr>
              <a:t>Source: Ocean Park Annual Report (2014-2023)</a:t>
            </a:r>
          </a:p>
        </p:txBody>
      </p:sp>
    </p:spTree>
    <p:extLst>
      <p:ext uri="{BB962C8B-B14F-4D97-AF65-F5344CB8AC3E}">
        <p14:creationId xmlns:p14="http://schemas.microsoft.com/office/powerpoint/2010/main" val="16512572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extBox 36"/>
          <p:cNvSpPr txBox="1"/>
          <p:nvPr/>
        </p:nvSpPr>
        <p:spPr>
          <a:xfrm>
            <a:off x="9834375" y="4117385"/>
            <a:ext cx="7996425" cy="3590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813"/>
              </a:lnSpc>
            </a:pPr>
            <a:r>
              <a:rPr lang="en-US" sz="2489" spc="-74" dirty="0">
                <a:solidFill>
                  <a:srgbClr val="000000"/>
                </a:solidFill>
                <a:latin typeface="Poppins Bold"/>
              </a:rPr>
              <a:t>Attractive Points? What’s our position?</a:t>
            </a:r>
          </a:p>
        </p:txBody>
      </p:sp>
      <p:sp>
        <p:nvSpPr>
          <p:cNvPr id="2" name="Freeform 2"/>
          <p:cNvSpPr/>
          <p:nvPr/>
        </p:nvSpPr>
        <p:spPr>
          <a:xfrm rot="-10602057">
            <a:off x="12407590" y="-1133853"/>
            <a:ext cx="6240735" cy="2176456"/>
          </a:xfrm>
          <a:custGeom>
            <a:avLst/>
            <a:gdLst/>
            <a:ahLst/>
            <a:cxnLst/>
            <a:rect l="l" t="t" r="r" b="b"/>
            <a:pathLst>
              <a:path w="6240735" h="2176456">
                <a:moveTo>
                  <a:pt x="0" y="0"/>
                </a:moveTo>
                <a:lnTo>
                  <a:pt x="6240735" y="0"/>
                </a:lnTo>
                <a:lnTo>
                  <a:pt x="6240735" y="2176457"/>
                </a:lnTo>
                <a:lnTo>
                  <a:pt x="0" y="217645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3" name="Freeform 3"/>
          <p:cNvSpPr/>
          <p:nvPr/>
        </p:nvSpPr>
        <p:spPr>
          <a:xfrm rot="-201626" flipV="1">
            <a:off x="-440482" y="-1192452"/>
            <a:ext cx="6576787" cy="2293655"/>
          </a:xfrm>
          <a:custGeom>
            <a:avLst/>
            <a:gdLst/>
            <a:ahLst/>
            <a:cxnLst/>
            <a:rect l="l" t="t" r="r" b="b"/>
            <a:pathLst>
              <a:path w="6576787" h="2293655">
                <a:moveTo>
                  <a:pt x="0" y="2293655"/>
                </a:moveTo>
                <a:lnTo>
                  <a:pt x="6576787" y="2293655"/>
                </a:lnTo>
                <a:lnTo>
                  <a:pt x="6576787" y="0"/>
                </a:lnTo>
                <a:lnTo>
                  <a:pt x="0" y="0"/>
                </a:lnTo>
                <a:lnTo>
                  <a:pt x="0" y="2293655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4" name="Freeform 4"/>
          <p:cNvSpPr/>
          <p:nvPr/>
        </p:nvSpPr>
        <p:spPr>
          <a:xfrm>
            <a:off x="1028700" y="2816791"/>
            <a:ext cx="6539603" cy="6441509"/>
          </a:xfrm>
          <a:custGeom>
            <a:avLst/>
            <a:gdLst/>
            <a:ahLst/>
            <a:cxnLst/>
            <a:rect l="l" t="t" r="r" b="b"/>
            <a:pathLst>
              <a:path w="6539603" h="6441509">
                <a:moveTo>
                  <a:pt x="0" y="0"/>
                </a:moveTo>
                <a:lnTo>
                  <a:pt x="6539603" y="0"/>
                </a:lnTo>
                <a:lnTo>
                  <a:pt x="6539603" y="6441509"/>
                </a:lnTo>
                <a:lnTo>
                  <a:pt x="0" y="644150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5" name="Freeform 5"/>
          <p:cNvSpPr/>
          <p:nvPr/>
        </p:nvSpPr>
        <p:spPr>
          <a:xfrm>
            <a:off x="2805423" y="4380075"/>
            <a:ext cx="2986157" cy="2986157"/>
          </a:xfrm>
          <a:custGeom>
            <a:avLst/>
            <a:gdLst/>
            <a:ahLst/>
            <a:cxnLst/>
            <a:rect l="l" t="t" r="r" b="b"/>
            <a:pathLst>
              <a:path w="2986157" h="2986157">
                <a:moveTo>
                  <a:pt x="0" y="0"/>
                </a:moveTo>
                <a:lnTo>
                  <a:pt x="2986157" y="0"/>
                </a:lnTo>
                <a:lnTo>
                  <a:pt x="2986157" y="2986157"/>
                </a:lnTo>
                <a:lnTo>
                  <a:pt x="0" y="298615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6" name="Freeform 6"/>
          <p:cNvSpPr/>
          <p:nvPr/>
        </p:nvSpPr>
        <p:spPr>
          <a:xfrm>
            <a:off x="3030626" y="4605278"/>
            <a:ext cx="2535752" cy="2535752"/>
          </a:xfrm>
          <a:custGeom>
            <a:avLst/>
            <a:gdLst/>
            <a:ahLst/>
            <a:cxnLst/>
            <a:rect l="l" t="t" r="r" b="b"/>
            <a:pathLst>
              <a:path w="2535752" h="2535752">
                <a:moveTo>
                  <a:pt x="0" y="0"/>
                </a:moveTo>
                <a:lnTo>
                  <a:pt x="2535751" y="0"/>
                </a:lnTo>
                <a:lnTo>
                  <a:pt x="2535751" y="2535752"/>
                </a:lnTo>
                <a:lnTo>
                  <a:pt x="0" y="253575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7" name="Freeform 7"/>
          <p:cNvSpPr/>
          <p:nvPr/>
        </p:nvSpPr>
        <p:spPr>
          <a:xfrm>
            <a:off x="3162106" y="4736758"/>
            <a:ext cx="2272791" cy="2272791"/>
          </a:xfrm>
          <a:custGeom>
            <a:avLst/>
            <a:gdLst/>
            <a:ahLst/>
            <a:cxnLst/>
            <a:rect l="l" t="t" r="r" b="b"/>
            <a:pathLst>
              <a:path w="2272791" h="2272791">
                <a:moveTo>
                  <a:pt x="0" y="0"/>
                </a:moveTo>
                <a:lnTo>
                  <a:pt x="2272791" y="0"/>
                </a:lnTo>
                <a:lnTo>
                  <a:pt x="2272791" y="2272791"/>
                </a:lnTo>
                <a:lnTo>
                  <a:pt x="0" y="227279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8" name="Freeform 8"/>
          <p:cNvSpPr/>
          <p:nvPr/>
        </p:nvSpPr>
        <p:spPr>
          <a:xfrm>
            <a:off x="8379231" y="2721651"/>
            <a:ext cx="1261545" cy="1261545"/>
          </a:xfrm>
          <a:custGeom>
            <a:avLst/>
            <a:gdLst/>
            <a:ahLst/>
            <a:cxnLst/>
            <a:rect l="l" t="t" r="r" b="b"/>
            <a:pathLst>
              <a:path w="1261545" h="1261545">
                <a:moveTo>
                  <a:pt x="0" y="0"/>
                </a:moveTo>
                <a:lnTo>
                  <a:pt x="1261545" y="0"/>
                </a:lnTo>
                <a:lnTo>
                  <a:pt x="1261545" y="1261545"/>
                </a:lnTo>
                <a:lnTo>
                  <a:pt x="0" y="126154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9" name="Freeform 9"/>
          <p:cNvSpPr/>
          <p:nvPr/>
        </p:nvSpPr>
        <p:spPr>
          <a:xfrm>
            <a:off x="8379231" y="3983196"/>
            <a:ext cx="1261545" cy="1261545"/>
          </a:xfrm>
          <a:custGeom>
            <a:avLst/>
            <a:gdLst/>
            <a:ahLst/>
            <a:cxnLst/>
            <a:rect l="l" t="t" r="r" b="b"/>
            <a:pathLst>
              <a:path w="1261545" h="1261545">
                <a:moveTo>
                  <a:pt x="0" y="0"/>
                </a:moveTo>
                <a:lnTo>
                  <a:pt x="1261545" y="0"/>
                </a:lnTo>
                <a:lnTo>
                  <a:pt x="1261545" y="1261545"/>
                </a:lnTo>
                <a:lnTo>
                  <a:pt x="0" y="126154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10" name="Freeform 10"/>
          <p:cNvSpPr/>
          <p:nvPr/>
        </p:nvSpPr>
        <p:spPr>
          <a:xfrm>
            <a:off x="8379231" y="5341801"/>
            <a:ext cx="1261545" cy="1261545"/>
          </a:xfrm>
          <a:custGeom>
            <a:avLst/>
            <a:gdLst/>
            <a:ahLst/>
            <a:cxnLst/>
            <a:rect l="l" t="t" r="r" b="b"/>
            <a:pathLst>
              <a:path w="1261545" h="1261545">
                <a:moveTo>
                  <a:pt x="0" y="0"/>
                </a:moveTo>
                <a:lnTo>
                  <a:pt x="1261545" y="0"/>
                </a:lnTo>
                <a:lnTo>
                  <a:pt x="1261545" y="1261545"/>
                </a:lnTo>
                <a:lnTo>
                  <a:pt x="0" y="126154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11" name="Freeform 11"/>
          <p:cNvSpPr/>
          <p:nvPr/>
        </p:nvSpPr>
        <p:spPr>
          <a:xfrm>
            <a:off x="8379231" y="6700406"/>
            <a:ext cx="1261545" cy="1261545"/>
          </a:xfrm>
          <a:custGeom>
            <a:avLst/>
            <a:gdLst/>
            <a:ahLst/>
            <a:cxnLst/>
            <a:rect l="l" t="t" r="r" b="b"/>
            <a:pathLst>
              <a:path w="1261545" h="1261545">
                <a:moveTo>
                  <a:pt x="0" y="0"/>
                </a:moveTo>
                <a:lnTo>
                  <a:pt x="1261545" y="0"/>
                </a:lnTo>
                <a:lnTo>
                  <a:pt x="1261545" y="1261545"/>
                </a:lnTo>
                <a:lnTo>
                  <a:pt x="0" y="126154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12" name="Freeform 12"/>
          <p:cNvSpPr/>
          <p:nvPr/>
        </p:nvSpPr>
        <p:spPr>
          <a:xfrm>
            <a:off x="8379231" y="8057201"/>
            <a:ext cx="1261545" cy="1261545"/>
          </a:xfrm>
          <a:custGeom>
            <a:avLst/>
            <a:gdLst/>
            <a:ahLst/>
            <a:cxnLst/>
            <a:rect l="l" t="t" r="r" b="b"/>
            <a:pathLst>
              <a:path w="1261545" h="1261545">
                <a:moveTo>
                  <a:pt x="0" y="0"/>
                </a:moveTo>
                <a:lnTo>
                  <a:pt x="1261545" y="0"/>
                </a:lnTo>
                <a:lnTo>
                  <a:pt x="1261545" y="1261545"/>
                </a:lnTo>
                <a:lnTo>
                  <a:pt x="0" y="126154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13" name="Freeform 13"/>
          <p:cNvSpPr/>
          <p:nvPr/>
        </p:nvSpPr>
        <p:spPr>
          <a:xfrm>
            <a:off x="8474371" y="2816791"/>
            <a:ext cx="1071265" cy="1071265"/>
          </a:xfrm>
          <a:custGeom>
            <a:avLst/>
            <a:gdLst/>
            <a:ahLst/>
            <a:cxnLst/>
            <a:rect l="l" t="t" r="r" b="b"/>
            <a:pathLst>
              <a:path w="1071265" h="1071265">
                <a:moveTo>
                  <a:pt x="0" y="0"/>
                </a:moveTo>
                <a:lnTo>
                  <a:pt x="1071265" y="0"/>
                </a:lnTo>
                <a:lnTo>
                  <a:pt x="1071265" y="1071265"/>
                </a:lnTo>
                <a:lnTo>
                  <a:pt x="0" y="1071265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14" name="Freeform 14"/>
          <p:cNvSpPr/>
          <p:nvPr/>
        </p:nvSpPr>
        <p:spPr>
          <a:xfrm>
            <a:off x="8474371" y="4078336"/>
            <a:ext cx="1071265" cy="1071265"/>
          </a:xfrm>
          <a:custGeom>
            <a:avLst/>
            <a:gdLst/>
            <a:ahLst/>
            <a:cxnLst/>
            <a:rect l="l" t="t" r="r" b="b"/>
            <a:pathLst>
              <a:path w="1071265" h="1071265">
                <a:moveTo>
                  <a:pt x="0" y="0"/>
                </a:moveTo>
                <a:lnTo>
                  <a:pt x="1071265" y="0"/>
                </a:lnTo>
                <a:lnTo>
                  <a:pt x="1071265" y="1071265"/>
                </a:lnTo>
                <a:lnTo>
                  <a:pt x="0" y="1071265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15" name="Freeform 15"/>
          <p:cNvSpPr/>
          <p:nvPr/>
        </p:nvSpPr>
        <p:spPr>
          <a:xfrm>
            <a:off x="8474371" y="5436941"/>
            <a:ext cx="1071265" cy="1071265"/>
          </a:xfrm>
          <a:custGeom>
            <a:avLst/>
            <a:gdLst/>
            <a:ahLst/>
            <a:cxnLst/>
            <a:rect l="l" t="t" r="r" b="b"/>
            <a:pathLst>
              <a:path w="1071265" h="1071265">
                <a:moveTo>
                  <a:pt x="0" y="0"/>
                </a:moveTo>
                <a:lnTo>
                  <a:pt x="1071265" y="0"/>
                </a:lnTo>
                <a:lnTo>
                  <a:pt x="1071265" y="1071265"/>
                </a:lnTo>
                <a:lnTo>
                  <a:pt x="0" y="1071265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16" name="Freeform 16"/>
          <p:cNvSpPr/>
          <p:nvPr/>
        </p:nvSpPr>
        <p:spPr>
          <a:xfrm>
            <a:off x="8474371" y="6795546"/>
            <a:ext cx="1071265" cy="1071265"/>
          </a:xfrm>
          <a:custGeom>
            <a:avLst/>
            <a:gdLst/>
            <a:ahLst/>
            <a:cxnLst/>
            <a:rect l="l" t="t" r="r" b="b"/>
            <a:pathLst>
              <a:path w="1071265" h="1071265">
                <a:moveTo>
                  <a:pt x="0" y="0"/>
                </a:moveTo>
                <a:lnTo>
                  <a:pt x="1071265" y="0"/>
                </a:lnTo>
                <a:lnTo>
                  <a:pt x="1071265" y="1071265"/>
                </a:lnTo>
                <a:lnTo>
                  <a:pt x="0" y="1071265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17" name="Freeform 17"/>
          <p:cNvSpPr/>
          <p:nvPr/>
        </p:nvSpPr>
        <p:spPr>
          <a:xfrm>
            <a:off x="8474371" y="8152341"/>
            <a:ext cx="1071265" cy="1071265"/>
          </a:xfrm>
          <a:custGeom>
            <a:avLst/>
            <a:gdLst/>
            <a:ahLst/>
            <a:cxnLst/>
            <a:rect l="l" t="t" r="r" b="b"/>
            <a:pathLst>
              <a:path w="1071265" h="1071265">
                <a:moveTo>
                  <a:pt x="0" y="0"/>
                </a:moveTo>
                <a:lnTo>
                  <a:pt x="1071265" y="0"/>
                </a:lnTo>
                <a:lnTo>
                  <a:pt x="1071265" y="1071265"/>
                </a:lnTo>
                <a:lnTo>
                  <a:pt x="0" y="1071265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18" name="Freeform 18"/>
          <p:cNvSpPr/>
          <p:nvPr/>
        </p:nvSpPr>
        <p:spPr>
          <a:xfrm>
            <a:off x="8529917" y="2872337"/>
            <a:ext cx="960173" cy="960173"/>
          </a:xfrm>
          <a:custGeom>
            <a:avLst/>
            <a:gdLst/>
            <a:ahLst/>
            <a:cxnLst/>
            <a:rect l="l" t="t" r="r" b="b"/>
            <a:pathLst>
              <a:path w="960173" h="960173">
                <a:moveTo>
                  <a:pt x="0" y="0"/>
                </a:moveTo>
                <a:lnTo>
                  <a:pt x="960173" y="0"/>
                </a:lnTo>
                <a:lnTo>
                  <a:pt x="960173" y="960173"/>
                </a:lnTo>
                <a:lnTo>
                  <a:pt x="0" y="960173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19" name="Freeform 19"/>
          <p:cNvSpPr/>
          <p:nvPr/>
        </p:nvSpPr>
        <p:spPr>
          <a:xfrm>
            <a:off x="8529917" y="4133882"/>
            <a:ext cx="960173" cy="960173"/>
          </a:xfrm>
          <a:custGeom>
            <a:avLst/>
            <a:gdLst/>
            <a:ahLst/>
            <a:cxnLst/>
            <a:rect l="l" t="t" r="r" b="b"/>
            <a:pathLst>
              <a:path w="960173" h="960173">
                <a:moveTo>
                  <a:pt x="0" y="0"/>
                </a:moveTo>
                <a:lnTo>
                  <a:pt x="960173" y="0"/>
                </a:lnTo>
                <a:lnTo>
                  <a:pt x="960173" y="960173"/>
                </a:lnTo>
                <a:lnTo>
                  <a:pt x="0" y="960173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20" name="Freeform 20"/>
          <p:cNvSpPr/>
          <p:nvPr/>
        </p:nvSpPr>
        <p:spPr>
          <a:xfrm>
            <a:off x="8529917" y="5492487"/>
            <a:ext cx="960173" cy="960173"/>
          </a:xfrm>
          <a:custGeom>
            <a:avLst/>
            <a:gdLst/>
            <a:ahLst/>
            <a:cxnLst/>
            <a:rect l="l" t="t" r="r" b="b"/>
            <a:pathLst>
              <a:path w="960173" h="960173">
                <a:moveTo>
                  <a:pt x="0" y="0"/>
                </a:moveTo>
                <a:lnTo>
                  <a:pt x="960173" y="0"/>
                </a:lnTo>
                <a:lnTo>
                  <a:pt x="960173" y="960173"/>
                </a:lnTo>
                <a:lnTo>
                  <a:pt x="0" y="960173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21" name="Freeform 21"/>
          <p:cNvSpPr/>
          <p:nvPr/>
        </p:nvSpPr>
        <p:spPr>
          <a:xfrm>
            <a:off x="8529917" y="6851092"/>
            <a:ext cx="960173" cy="960173"/>
          </a:xfrm>
          <a:custGeom>
            <a:avLst/>
            <a:gdLst/>
            <a:ahLst/>
            <a:cxnLst/>
            <a:rect l="l" t="t" r="r" b="b"/>
            <a:pathLst>
              <a:path w="960173" h="960173">
                <a:moveTo>
                  <a:pt x="0" y="0"/>
                </a:moveTo>
                <a:lnTo>
                  <a:pt x="960173" y="0"/>
                </a:lnTo>
                <a:lnTo>
                  <a:pt x="960173" y="960173"/>
                </a:lnTo>
                <a:lnTo>
                  <a:pt x="0" y="960173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22" name="Freeform 22"/>
          <p:cNvSpPr/>
          <p:nvPr/>
        </p:nvSpPr>
        <p:spPr>
          <a:xfrm>
            <a:off x="8529917" y="8207887"/>
            <a:ext cx="960173" cy="960173"/>
          </a:xfrm>
          <a:custGeom>
            <a:avLst/>
            <a:gdLst/>
            <a:ahLst/>
            <a:cxnLst/>
            <a:rect l="l" t="t" r="r" b="b"/>
            <a:pathLst>
              <a:path w="960173" h="960173">
                <a:moveTo>
                  <a:pt x="0" y="0"/>
                </a:moveTo>
                <a:lnTo>
                  <a:pt x="960173" y="0"/>
                </a:lnTo>
                <a:lnTo>
                  <a:pt x="960173" y="960173"/>
                </a:lnTo>
                <a:lnTo>
                  <a:pt x="0" y="960173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23" name="Freeform 23"/>
          <p:cNvSpPr/>
          <p:nvPr/>
        </p:nvSpPr>
        <p:spPr>
          <a:xfrm>
            <a:off x="2241826" y="3609564"/>
            <a:ext cx="1127195" cy="1127195"/>
          </a:xfrm>
          <a:custGeom>
            <a:avLst/>
            <a:gdLst/>
            <a:ahLst/>
            <a:cxnLst/>
            <a:rect l="l" t="t" r="r" b="b"/>
            <a:pathLst>
              <a:path w="1127195" h="1127195">
                <a:moveTo>
                  <a:pt x="0" y="0"/>
                </a:moveTo>
                <a:lnTo>
                  <a:pt x="1127194" y="0"/>
                </a:lnTo>
                <a:lnTo>
                  <a:pt x="1127194" y="1127194"/>
                </a:lnTo>
                <a:lnTo>
                  <a:pt x="0" y="1127194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24" name="Freeform 24"/>
          <p:cNvSpPr/>
          <p:nvPr/>
        </p:nvSpPr>
        <p:spPr>
          <a:xfrm>
            <a:off x="5100269" y="3609564"/>
            <a:ext cx="1097606" cy="1127195"/>
          </a:xfrm>
          <a:custGeom>
            <a:avLst/>
            <a:gdLst/>
            <a:ahLst/>
            <a:cxnLst/>
            <a:rect l="l" t="t" r="r" b="b"/>
            <a:pathLst>
              <a:path w="1097606" h="1127195">
                <a:moveTo>
                  <a:pt x="0" y="0"/>
                </a:moveTo>
                <a:lnTo>
                  <a:pt x="1097606" y="0"/>
                </a:lnTo>
                <a:lnTo>
                  <a:pt x="1097606" y="1127194"/>
                </a:lnTo>
                <a:lnTo>
                  <a:pt x="0" y="1127194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25" name="Freeform 25"/>
          <p:cNvSpPr/>
          <p:nvPr/>
        </p:nvSpPr>
        <p:spPr>
          <a:xfrm>
            <a:off x="5717556" y="6263919"/>
            <a:ext cx="1328361" cy="954760"/>
          </a:xfrm>
          <a:custGeom>
            <a:avLst/>
            <a:gdLst/>
            <a:ahLst/>
            <a:cxnLst/>
            <a:rect l="l" t="t" r="r" b="b"/>
            <a:pathLst>
              <a:path w="1328361" h="954760">
                <a:moveTo>
                  <a:pt x="0" y="0"/>
                </a:moveTo>
                <a:lnTo>
                  <a:pt x="1328361" y="0"/>
                </a:lnTo>
                <a:lnTo>
                  <a:pt x="1328361" y="954759"/>
                </a:lnTo>
                <a:lnTo>
                  <a:pt x="0" y="954759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26" name="Freeform 26"/>
          <p:cNvSpPr/>
          <p:nvPr/>
        </p:nvSpPr>
        <p:spPr>
          <a:xfrm>
            <a:off x="1483360" y="6048633"/>
            <a:ext cx="1364551" cy="1385331"/>
          </a:xfrm>
          <a:custGeom>
            <a:avLst/>
            <a:gdLst/>
            <a:ahLst/>
            <a:cxnLst/>
            <a:rect l="l" t="t" r="r" b="b"/>
            <a:pathLst>
              <a:path w="1364551" h="1385331">
                <a:moveTo>
                  <a:pt x="0" y="0"/>
                </a:moveTo>
                <a:lnTo>
                  <a:pt x="1364552" y="0"/>
                </a:lnTo>
                <a:lnTo>
                  <a:pt x="1364552" y="1385331"/>
                </a:lnTo>
                <a:lnTo>
                  <a:pt x="0" y="1385331"/>
                </a:lnTo>
                <a:lnTo>
                  <a:pt x="0" y="0"/>
                </a:lnTo>
                <a:close/>
              </a:path>
            </a:pathLst>
          </a:custGeom>
          <a:blipFill>
            <a:blip r:embed="rId21"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27" name="Freeform 27"/>
          <p:cNvSpPr/>
          <p:nvPr/>
        </p:nvSpPr>
        <p:spPr>
          <a:xfrm>
            <a:off x="3783308" y="7439182"/>
            <a:ext cx="1230060" cy="1248792"/>
          </a:xfrm>
          <a:custGeom>
            <a:avLst/>
            <a:gdLst/>
            <a:ahLst/>
            <a:cxnLst/>
            <a:rect l="l" t="t" r="r" b="b"/>
            <a:pathLst>
              <a:path w="1230060" h="1248792">
                <a:moveTo>
                  <a:pt x="0" y="0"/>
                </a:moveTo>
                <a:lnTo>
                  <a:pt x="1230060" y="0"/>
                </a:lnTo>
                <a:lnTo>
                  <a:pt x="1230060" y="1248792"/>
                </a:lnTo>
                <a:lnTo>
                  <a:pt x="0" y="1248792"/>
                </a:lnTo>
                <a:lnTo>
                  <a:pt x="0" y="0"/>
                </a:lnTo>
                <a:close/>
              </a:path>
            </a:pathLst>
          </a:custGeom>
          <a:blipFill>
            <a:blip r:embed="rId23"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28" name="Freeform 28"/>
          <p:cNvSpPr/>
          <p:nvPr/>
        </p:nvSpPr>
        <p:spPr>
          <a:xfrm>
            <a:off x="3567867" y="5094055"/>
            <a:ext cx="1461269" cy="1461269"/>
          </a:xfrm>
          <a:custGeom>
            <a:avLst/>
            <a:gdLst/>
            <a:ahLst/>
            <a:cxnLst/>
            <a:rect l="l" t="t" r="r" b="b"/>
            <a:pathLst>
              <a:path w="1461269" h="1461269">
                <a:moveTo>
                  <a:pt x="0" y="0"/>
                </a:moveTo>
                <a:lnTo>
                  <a:pt x="1461269" y="0"/>
                </a:lnTo>
                <a:lnTo>
                  <a:pt x="1461269" y="1461269"/>
                </a:lnTo>
                <a:lnTo>
                  <a:pt x="0" y="1461269"/>
                </a:lnTo>
                <a:lnTo>
                  <a:pt x="0" y="0"/>
                </a:lnTo>
                <a:close/>
              </a:path>
            </a:pathLst>
          </a:custGeom>
          <a:blipFill>
            <a:blip r:embed="rId25">
              <a:extLst>
                <a:ext uri="{96DAC541-7B7A-43D3-8B79-37D633B846F1}">
                  <asvg:svgBlip xmlns:asvg="http://schemas.microsoft.com/office/drawing/2016/SVG/main" r:embed="rId2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29" name="TextBox 29"/>
          <p:cNvSpPr txBox="1"/>
          <p:nvPr/>
        </p:nvSpPr>
        <p:spPr>
          <a:xfrm>
            <a:off x="5013368" y="1019175"/>
            <a:ext cx="8261264" cy="687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84"/>
              </a:lnSpc>
            </a:pPr>
            <a:r>
              <a:rPr lang="en-US" sz="4499" spc="-134">
                <a:solidFill>
                  <a:srgbClr val="000000"/>
                </a:solidFill>
                <a:latin typeface="Poppins Bold"/>
              </a:rPr>
              <a:t>Organizational Change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34375" y="4578422"/>
            <a:ext cx="7424925" cy="5286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079"/>
              </a:lnSpc>
            </a:pPr>
            <a:r>
              <a:rPr lang="en-US" sz="1599" dirty="0">
                <a:solidFill>
                  <a:srgbClr val="000000"/>
                </a:solidFill>
                <a:latin typeface="Poppins"/>
              </a:rPr>
              <a:t>Unique Experiences</a:t>
            </a:r>
          </a:p>
          <a:p>
            <a:pPr algn="just">
              <a:lnSpc>
                <a:spcPts val="2079"/>
              </a:lnSpc>
            </a:pPr>
            <a:r>
              <a:rPr lang="en-US" sz="1599" dirty="0">
                <a:solidFill>
                  <a:srgbClr val="000000"/>
                </a:solidFill>
                <a:latin typeface="Poppins"/>
              </a:rPr>
              <a:t>Conservation, recreation &amp; education 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9834375" y="5910680"/>
            <a:ext cx="7424925" cy="5286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079"/>
              </a:lnSpc>
            </a:pPr>
            <a:r>
              <a:rPr lang="en-US" sz="1599" dirty="0">
                <a:solidFill>
                  <a:srgbClr val="000000"/>
                </a:solidFill>
                <a:latin typeface="Poppins"/>
              </a:rPr>
              <a:t>Explore sources of income</a:t>
            </a:r>
          </a:p>
          <a:p>
            <a:pPr algn="just">
              <a:lnSpc>
                <a:spcPts val="2079"/>
              </a:lnSpc>
            </a:pPr>
            <a:r>
              <a:rPr lang="en-US" sz="1599" dirty="0">
                <a:solidFill>
                  <a:srgbClr val="000000"/>
                </a:solidFill>
                <a:latin typeface="Poppins"/>
              </a:rPr>
              <a:t>Renovation works in park facilities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834375" y="8652427"/>
            <a:ext cx="7424925" cy="5286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079"/>
              </a:lnSpc>
            </a:pPr>
            <a:r>
              <a:rPr lang="en-US" sz="1599" dirty="0">
                <a:solidFill>
                  <a:srgbClr val="000000"/>
                </a:solidFill>
                <a:latin typeface="Poppins"/>
              </a:rPr>
              <a:t>Theme park with “Ocean” as the main theme</a:t>
            </a:r>
          </a:p>
          <a:p>
            <a:pPr algn="just">
              <a:lnSpc>
                <a:spcPts val="2079"/>
              </a:lnSpc>
            </a:pPr>
            <a:r>
              <a:rPr lang="en-US" sz="1599" dirty="0">
                <a:solidFill>
                  <a:srgbClr val="000000"/>
                </a:solidFill>
                <a:latin typeface="Poppins"/>
              </a:rPr>
              <a:t>Young Chinese embrace new attitudes, promote eco-tourism 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834375" y="3192090"/>
            <a:ext cx="5887242" cy="359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13"/>
              </a:lnSpc>
            </a:pPr>
            <a:r>
              <a:rPr lang="en-US" sz="2489" spc="-74" dirty="0">
                <a:solidFill>
                  <a:srgbClr val="000000"/>
                </a:solidFill>
                <a:latin typeface="Poppins Bold"/>
              </a:rPr>
              <a:t>Strategy Change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834374" y="5449643"/>
            <a:ext cx="7996425" cy="3590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813"/>
              </a:lnSpc>
            </a:pPr>
            <a:r>
              <a:rPr lang="en-US" sz="2489" spc="-74" dirty="0">
                <a:solidFill>
                  <a:srgbClr val="000000"/>
                </a:solidFill>
                <a:latin typeface="Poppins Bold"/>
              </a:rPr>
              <a:t>Amendment of Ocean Park Corporation Ordinance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834374" y="7142874"/>
            <a:ext cx="5887242" cy="359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13"/>
              </a:lnSpc>
            </a:pPr>
            <a:r>
              <a:rPr lang="en-US" sz="2489" spc="-74" dirty="0">
                <a:solidFill>
                  <a:srgbClr val="000000"/>
                </a:solidFill>
                <a:latin typeface="Poppins Bold"/>
              </a:rPr>
              <a:t>What to do next?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834375" y="8191390"/>
            <a:ext cx="5887242" cy="359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13"/>
              </a:lnSpc>
            </a:pPr>
            <a:r>
              <a:rPr lang="en-US" sz="2489" spc="-74" dirty="0">
                <a:solidFill>
                  <a:srgbClr val="000000"/>
                </a:solidFill>
                <a:latin typeface="Poppins Bold"/>
              </a:rPr>
              <a:t>Collaborations with 3</a:t>
            </a:r>
            <a:r>
              <a:rPr lang="en-US" sz="2489" spc="-74" baseline="30000" dirty="0">
                <a:solidFill>
                  <a:srgbClr val="000000"/>
                </a:solidFill>
                <a:latin typeface="Poppins Bold"/>
              </a:rPr>
              <a:t>rd</a:t>
            </a:r>
            <a:r>
              <a:rPr lang="en-US" sz="2489" spc="-74" dirty="0">
                <a:solidFill>
                  <a:srgbClr val="000000"/>
                </a:solidFill>
                <a:latin typeface="Poppins Bold"/>
              </a:rPr>
              <a:t> parties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-1342907" y="10016500"/>
            <a:ext cx="20973813" cy="734301"/>
            <a:chOff x="0" y="0"/>
            <a:chExt cx="11607985" cy="406400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11607985" cy="406400"/>
            </a:xfrm>
            <a:custGeom>
              <a:avLst/>
              <a:gdLst/>
              <a:ahLst/>
              <a:cxnLst/>
              <a:rect l="l" t="t" r="r" b="b"/>
              <a:pathLst>
                <a:path w="11607985" h="406400">
                  <a:moveTo>
                    <a:pt x="11404785" y="0"/>
                  </a:moveTo>
                  <a:cubicBezTo>
                    <a:pt x="11517009" y="0"/>
                    <a:pt x="11607985" y="90976"/>
                    <a:pt x="11607985" y="203200"/>
                  </a:cubicBezTo>
                  <a:cubicBezTo>
                    <a:pt x="11607985" y="315424"/>
                    <a:pt x="11517009" y="406400"/>
                    <a:pt x="11404785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306464"/>
            </a:solidFill>
          </p:spPr>
          <p:txBody>
            <a:bodyPr/>
            <a:lstStyle/>
            <a:p>
              <a:endParaRPr lang="en-HK"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0" y="-57150"/>
              <a:ext cx="11607985" cy="463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488624" y="10016500"/>
            <a:ext cx="13310752" cy="734301"/>
            <a:chOff x="0" y="0"/>
            <a:chExt cx="7366854" cy="406400"/>
          </a:xfrm>
        </p:grpSpPr>
        <p:sp>
          <p:nvSpPr>
            <p:cNvPr id="44" name="Freeform 44"/>
            <p:cNvSpPr/>
            <p:nvPr/>
          </p:nvSpPr>
          <p:spPr>
            <a:xfrm>
              <a:off x="0" y="0"/>
              <a:ext cx="7366853" cy="406400"/>
            </a:xfrm>
            <a:custGeom>
              <a:avLst/>
              <a:gdLst/>
              <a:ahLst/>
              <a:cxnLst/>
              <a:rect l="l" t="t" r="r" b="b"/>
              <a:pathLst>
                <a:path w="7366853" h="406400">
                  <a:moveTo>
                    <a:pt x="7163653" y="0"/>
                  </a:moveTo>
                  <a:cubicBezTo>
                    <a:pt x="7275878" y="0"/>
                    <a:pt x="7366853" y="90976"/>
                    <a:pt x="7366853" y="203200"/>
                  </a:cubicBezTo>
                  <a:cubicBezTo>
                    <a:pt x="7366853" y="315424"/>
                    <a:pt x="7275878" y="406400"/>
                    <a:pt x="7163653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E8388"/>
            </a:solidFill>
          </p:spPr>
          <p:txBody>
            <a:bodyPr/>
            <a:lstStyle/>
            <a:p>
              <a:endParaRPr lang="en-HK"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0" y="-57150"/>
              <a:ext cx="7366854" cy="463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4131384" y="10016500"/>
            <a:ext cx="10025232" cy="734301"/>
            <a:chOff x="0" y="0"/>
            <a:chExt cx="5548478" cy="406400"/>
          </a:xfrm>
        </p:grpSpPr>
        <p:sp>
          <p:nvSpPr>
            <p:cNvPr id="47" name="Freeform 47"/>
            <p:cNvSpPr/>
            <p:nvPr/>
          </p:nvSpPr>
          <p:spPr>
            <a:xfrm>
              <a:off x="0" y="0"/>
              <a:ext cx="5548478" cy="406400"/>
            </a:xfrm>
            <a:custGeom>
              <a:avLst/>
              <a:gdLst/>
              <a:ahLst/>
              <a:cxnLst/>
              <a:rect l="l" t="t" r="r" b="b"/>
              <a:pathLst>
                <a:path w="5548478" h="406400">
                  <a:moveTo>
                    <a:pt x="5345278" y="0"/>
                  </a:moveTo>
                  <a:cubicBezTo>
                    <a:pt x="5457503" y="0"/>
                    <a:pt x="5548478" y="90976"/>
                    <a:pt x="5548478" y="203200"/>
                  </a:cubicBezTo>
                  <a:cubicBezTo>
                    <a:pt x="5548478" y="315424"/>
                    <a:pt x="5457503" y="406400"/>
                    <a:pt x="5345278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DB034"/>
            </a:solidFill>
          </p:spPr>
          <p:txBody>
            <a:bodyPr/>
            <a:lstStyle/>
            <a:p>
              <a:endParaRPr lang="en-HK"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0" y="-57150"/>
              <a:ext cx="5548478" cy="463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1333111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057400" y="1244811"/>
            <a:ext cx="11201400" cy="1550270"/>
            <a:chOff x="0" y="0"/>
            <a:chExt cx="2950163" cy="40830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950163" cy="408301"/>
            </a:xfrm>
            <a:custGeom>
              <a:avLst/>
              <a:gdLst/>
              <a:ahLst/>
              <a:cxnLst/>
              <a:rect l="l" t="t" r="r" b="b"/>
              <a:pathLst>
                <a:path w="2950163" h="408301">
                  <a:moveTo>
                    <a:pt x="63586" y="0"/>
                  </a:moveTo>
                  <a:lnTo>
                    <a:pt x="2886577" y="0"/>
                  </a:lnTo>
                  <a:cubicBezTo>
                    <a:pt x="2903441" y="0"/>
                    <a:pt x="2919614" y="6699"/>
                    <a:pt x="2931539" y="18624"/>
                  </a:cubicBezTo>
                  <a:cubicBezTo>
                    <a:pt x="2943464" y="30549"/>
                    <a:pt x="2950163" y="46722"/>
                    <a:pt x="2950163" y="63586"/>
                  </a:cubicBezTo>
                  <a:lnTo>
                    <a:pt x="2950163" y="344715"/>
                  </a:lnTo>
                  <a:cubicBezTo>
                    <a:pt x="2950163" y="361579"/>
                    <a:pt x="2943464" y="377753"/>
                    <a:pt x="2931539" y="389677"/>
                  </a:cubicBezTo>
                  <a:cubicBezTo>
                    <a:pt x="2919614" y="401602"/>
                    <a:pt x="2903441" y="408301"/>
                    <a:pt x="2886577" y="408301"/>
                  </a:cubicBezTo>
                  <a:lnTo>
                    <a:pt x="63586" y="408301"/>
                  </a:lnTo>
                  <a:cubicBezTo>
                    <a:pt x="46722" y="408301"/>
                    <a:pt x="30549" y="401602"/>
                    <a:pt x="18624" y="389677"/>
                  </a:cubicBezTo>
                  <a:cubicBezTo>
                    <a:pt x="6699" y="377753"/>
                    <a:pt x="0" y="361579"/>
                    <a:pt x="0" y="344715"/>
                  </a:cubicBezTo>
                  <a:lnTo>
                    <a:pt x="0" y="63586"/>
                  </a:lnTo>
                  <a:cubicBezTo>
                    <a:pt x="0" y="46722"/>
                    <a:pt x="6699" y="30549"/>
                    <a:pt x="18624" y="18624"/>
                  </a:cubicBezTo>
                  <a:cubicBezTo>
                    <a:pt x="30549" y="6699"/>
                    <a:pt x="46722" y="0"/>
                    <a:pt x="63586" y="0"/>
                  </a:cubicBezTo>
                  <a:close/>
                </a:path>
              </a:pathLst>
            </a:custGeom>
            <a:solidFill>
              <a:srgbClr val="FFBC00"/>
            </a:solidFill>
          </p:spPr>
          <p:txBody>
            <a:bodyPr/>
            <a:lstStyle/>
            <a:p>
              <a:endParaRPr lang="en-HK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950163" cy="4654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 rot="-3788001" flipH="1" flipV="1">
            <a:off x="10533962" y="1188143"/>
            <a:ext cx="7216534" cy="342785"/>
          </a:xfrm>
          <a:custGeom>
            <a:avLst/>
            <a:gdLst/>
            <a:ahLst/>
            <a:cxnLst/>
            <a:rect l="l" t="t" r="r" b="b"/>
            <a:pathLst>
              <a:path w="7216534" h="342785">
                <a:moveTo>
                  <a:pt x="7216534" y="342785"/>
                </a:moveTo>
                <a:lnTo>
                  <a:pt x="0" y="342785"/>
                </a:lnTo>
                <a:lnTo>
                  <a:pt x="0" y="0"/>
                </a:lnTo>
                <a:lnTo>
                  <a:pt x="7216534" y="0"/>
                </a:lnTo>
                <a:lnTo>
                  <a:pt x="7216534" y="342785"/>
                </a:lnTo>
                <a:close/>
              </a:path>
            </a:pathLst>
          </a:custGeom>
          <a:blipFill>
            <a:blip r:embed="rId2">
              <a:alphaModFix amt="55000"/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grpSp>
        <p:nvGrpSpPr>
          <p:cNvPr id="6" name="Group 6"/>
          <p:cNvGrpSpPr/>
          <p:nvPr/>
        </p:nvGrpSpPr>
        <p:grpSpPr>
          <a:xfrm>
            <a:off x="10646112" y="-704269"/>
            <a:ext cx="5443005" cy="4762630"/>
            <a:chOff x="0" y="0"/>
            <a:chExt cx="812800" cy="7112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711200"/>
            </a:xfrm>
            <a:custGeom>
              <a:avLst/>
              <a:gdLst/>
              <a:ahLst/>
              <a:cxnLst/>
              <a:rect l="l" t="t" r="r" b="b"/>
              <a:pathLst>
                <a:path w="812800" h="711200">
                  <a:moveTo>
                    <a:pt x="406400" y="711200"/>
                  </a:moveTo>
                  <a:lnTo>
                    <a:pt x="812800" y="0"/>
                  </a:lnTo>
                  <a:lnTo>
                    <a:pt x="0" y="0"/>
                  </a:lnTo>
                  <a:lnTo>
                    <a:pt x="406400" y="711200"/>
                  </a:lnTo>
                  <a:close/>
                </a:path>
              </a:pathLst>
            </a:custGeom>
            <a:solidFill>
              <a:srgbClr val="003D60"/>
            </a:solidFill>
          </p:spPr>
          <p:txBody>
            <a:bodyPr/>
            <a:lstStyle/>
            <a:p>
              <a:endParaRPr lang="en-HK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27000" y="-6350"/>
              <a:ext cx="558800" cy="387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2636443" y="-975432"/>
            <a:ext cx="11303114" cy="11262432"/>
            <a:chOff x="0" y="0"/>
            <a:chExt cx="812800" cy="809875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09875"/>
            </a:xfrm>
            <a:custGeom>
              <a:avLst/>
              <a:gdLst/>
              <a:ahLst/>
              <a:cxnLst/>
              <a:rect l="l" t="t" r="r" b="b"/>
              <a:pathLst>
                <a:path w="812800" h="809875">
                  <a:moveTo>
                    <a:pt x="812800" y="404937"/>
                  </a:moveTo>
                  <a:lnTo>
                    <a:pt x="609600" y="809875"/>
                  </a:lnTo>
                  <a:lnTo>
                    <a:pt x="203200" y="809875"/>
                  </a:lnTo>
                  <a:lnTo>
                    <a:pt x="0" y="404937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404937"/>
                  </a:lnTo>
                  <a:close/>
                </a:path>
              </a:pathLst>
            </a:custGeom>
            <a:solidFill>
              <a:srgbClr val="FFBC00"/>
            </a:solidFill>
          </p:spPr>
          <p:txBody>
            <a:bodyPr/>
            <a:lstStyle/>
            <a:p>
              <a:endParaRPr lang="en-HK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114300" y="-57150"/>
              <a:ext cx="584200" cy="867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 rot="3785064">
            <a:off x="10531280" y="7779376"/>
            <a:ext cx="7216534" cy="342785"/>
          </a:xfrm>
          <a:custGeom>
            <a:avLst/>
            <a:gdLst/>
            <a:ahLst/>
            <a:cxnLst/>
            <a:rect l="l" t="t" r="r" b="b"/>
            <a:pathLst>
              <a:path w="7216534" h="342785">
                <a:moveTo>
                  <a:pt x="0" y="0"/>
                </a:moveTo>
                <a:lnTo>
                  <a:pt x="7216534" y="0"/>
                </a:lnTo>
                <a:lnTo>
                  <a:pt x="7216534" y="342786"/>
                </a:lnTo>
                <a:lnTo>
                  <a:pt x="0" y="34278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5000"/>
            </a:blip>
            <a:stretch>
              <a:fillRect/>
            </a:stretch>
          </a:blipFill>
        </p:spPr>
        <p:txBody>
          <a:bodyPr/>
          <a:lstStyle/>
          <a:p>
            <a:endParaRPr lang="en-HK"/>
          </a:p>
        </p:txBody>
      </p:sp>
      <p:sp>
        <p:nvSpPr>
          <p:cNvPr id="13" name="TextBox 13"/>
          <p:cNvSpPr txBox="1"/>
          <p:nvPr/>
        </p:nvSpPr>
        <p:spPr>
          <a:xfrm>
            <a:off x="1028700" y="1750371"/>
            <a:ext cx="4865325" cy="695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400"/>
              </a:lnSpc>
            </a:pPr>
            <a:r>
              <a:rPr lang="en-US" sz="4500">
                <a:solidFill>
                  <a:srgbClr val="000000"/>
                </a:solidFill>
                <a:latin typeface="League Spartan Bold"/>
              </a:rPr>
              <a:t>Reference</a:t>
            </a:r>
          </a:p>
        </p:txBody>
      </p:sp>
      <p:sp>
        <p:nvSpPr>
          <p:cNvPr id="14" name="Rectangle 1">
            <a:extLst>
              <a:ext uri="{FF2B5EF4-FFF2-40B4-BE49-F238E27FC236}">
                <a16:creationId xmlns:a16="http://schemas.microsoft.com/office/drawing/2014/main" id="{57178E91-C774-B2A9-1B51-52E4439E3A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2998772"/>
            <a:ext cx="19684428" cy="5693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16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Ocean Park Hong Kong, n.d. General Facts. [Online]  Available at: </a:t>
            </a:r>
            <a:r>
              <a:rPr lang="en-US" altLang="en-US" sz="16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  <a:hlinkClick r:id="rId3"/>
              </a:rPr>
              <a:t>https://www.oceanpark.com.hk/en/corporate-information/General-facts</a:t>
            </a:r>
            <a:r>
              <a:rPr lang="en-US" altLang="en-US" sz="16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 [Accessed 4 4 2024].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16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Ocean Park Hong Kong, 2014. Annual Report 2013-2014, Hong Kong: Ocean Park Hong Kong.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16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Ocean Park Hong Kong, 2015. Annual Report 2014-2015, Hong Kong: Ocean Park Hong Kong.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16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Ocean Park Hong Kong, 2016. Annual Report 2015-2016, Hong Kong: Ocean Park Hong Kong.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16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Ocean Park Hong Kong, 2017. Annual Report 2016-2017, Hong Kong: Ocean Park Hong Kong.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16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Ocean Park Hong Kong, 2018. Annual Report 2017-2018, Hong Kong: Ocean Park Hong Kong.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16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Ocean Park Hong Kong, 2019. Annual Report 2018-2019, Hong Kong: Ocean Park Hong Kong.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Ocean Park Hong Kong, 2020.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Annual Report 2019-2020,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Hong Kong: Ocean Park Hong Kong.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Ocean Park Hong Kong, 2021.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Annual Report 2020-2021,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Hong Kong: Ocean Park Hong Kong.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Ocean Park Hong Kong, 2022.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Annual Report 2021-2022,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Hong Kong: Ocean Park Hong Kong.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Ocean Park Hong Kong, 2023.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Annual Report 2022-2023,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Hong Kong: Ocean Park Hong Kong.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Tsui, K. W. H. et al., 2021. Analyzing Hong Kong's inbound tourism: The impact of the COVID-19 pandemic. IATSS Research, 45(4), pp. 440-450.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Office of the Government Economist - The Government of the Hong Kong Special Administrative 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Region, 2021.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The effects of real exchange rates and income on inbound tourism. Economic Letter 2021/01.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HKSAR, 2022. Cap. 388 Ocean Park Corporation Ordinance. [Online]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  <a:hlinkClick r:id="rId4"/>
              </a:rPr>
              <a:t>https://www.elegislation.gov.hk/hk/cap388?xpid=ID_1438403139357_001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 [Accessed 8 4 2024].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Bloomberg, 2022. Young Consumers More Environment-Minded in China, India Than in Rich Countries. [Online] 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  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  <a:hlinkClick r:id="rId5"/>
              </a:rPr>
              <a:t>https://www.bloomberg.com/news/articles/2022-02-02/gen-z-millennial-shoppers-more-green-minded-in-china-india-than-uk-us?embedded-checkout=true</a:t>
            </a:r>
            <a:r>
              <a:rPr lang="en-US" altLang="en-US" sz="16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[Accessed 6 4 2024].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CGTN, 2018. Young Chinese embrace new attitudes towards environmental protection. [Online] 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  <a:hlinkClick r:id="rId6"/>
              </a:rPr>
              <a:t>https://news.cgtn.com/news/3d3d414f7849544d31457a6333566d54/share_p.html</a:t>
            </a:r>
            <a:r>
              <a:rPr lang="en-US" altLang="en-US" sz="16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[Accessed 6 4 2024].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Lee, L., 2020. SCMP - Letters | Hong Kong Ocean Park’s future lies in eco-tourism and the Greater Bay Area. [Online] Available at: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  <a:hlinkClick r:id="rId7"/>
              </a:rPr>
              <a:t>  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  <a:hlinkClick r:id="rId7"/>
              </a:rPr>
              <a:t>https://www.scmp.com/comment/letters/article/3109317/hong-kong-ocean-parks-future-lies-eco-tourism-and-greater-bay-area?campaign=3109317&amp;module=perpetual_scroll_0&amp;pgtype=article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PMingLiU" panose="02020500000000000000" pitchFamily="18" charset="-12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  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[Accessed 7 4 2024].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CABLE News, 2020. </a:t>
            </a:r>
            <a:r>
              <a:rPr kumimoji="0" lang="zh-TW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盛智文：海洋公園管理層欠活力　政府須修例容許商業化　否則不應批准撥款 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- 20200521 - </a:t>
            </a:r>
            <a:r>
              <a:rPr kumimoji="0" lang="zh-TW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香港新聞 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- </a:t>
            </a:r>
            <a:r>
              <a:rPr kumimoji="0" lang="zh-TW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有線新聞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CABLE News. [Online]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  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  <a:hlinkClick r:id="rId8"/>
              </a:rPr>
              <a:t>https://www.youtube.com/watch?v=PatTwydseSM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 [Accessed 6 4 2024].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PMingLiU" panose="02020500000000000000" pitchFamily="18" charset="-12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PMingLiU" panose="02020500000000000000" pitchFamily="18" charset="-12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216535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盛智文：海洋公園管理層欠活力　政府須修例容許商業化　否則不應批准撥款 - 20200521 - 香港新聞 - 有線新聞 CABLE News">
            <a:hlinkClick r:id="" action="ppaction://media"/>
            <a:extLst>
              <a:ext uri="{FF2B5EF4-FFF2-40B4-BE49-F238E27FC236}">
                <a16:creationId xmlns:a16="http://schemas.microsoft.com/office/drawing/2014/main" id="{C7C403DF-7140-1E76-5120-D47882C4B25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-14996"/>
            <a:ext cx="18288000" cy="103169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4299</TotalTime>
  <Words>1223</Words>
  <Application>Microsoft Office PowerPoint</Application>
  <PresentationFormat>Custom</PresentationFormat>
  <Paragraphs>199</Paragraphs>
  <Slides>17</Slides>
  <Notes>9</Notes>
  <HiddenSlides>0</HiddenSlides>
  <MMClips>1</MMClips>
  <ScaleCrop>false</ScaleCrop>
  <HeadingPairs>
    <vt:vector size="8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9" baseType="lpstr">
      <vt:lpstr>Clear Sans</vt:lpstr>
      <vt:lpstr>Clear Sans Bold</vt:lpstr>
      <vt:lpstr>League Spartan Bold</vt:lpstr>
      <vt:lpstr>Poppins Semi-Bold</vt:lpstr>
      <vt:lpstr>Arial</vt:lpstr>
      <vt:lpstr>Calibri</vt:lpstr>
      <vt:lpstr>Barlow Bold</vt:lpstr>
      <vt:lpstr>Aptos</vt:lpstr>
      <vt:lpstr>Poppins Bold</vt:lpstr>
      <vt:lpstr>Poppins</vt:lpstr>
      <vt:lpstr>Office Theme</vt:lpstr>
      <vt:lpstr>Acrobat Document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Table, chart, about the P&amp;L</dc:title>
  <cp:lastModifiedBy>S.T Cheung</cp:lastModifiedBy>
  <cp:revision>3</cp:revision>
  <cp:lastPrinted>2024-04-13T16:00:35Z</cp:lastPrinted>
  <dcterms:created xsi:type="dcterms:W3CDTF">2006-08-16T00:00:00Z</dcterms:created>
  <dcterms:modified xsi:type="dcterms:W3CDTF">2024-04-14T05:54:40Z</dcterms:modified>
  <dc:identifier>DAGATLB0xi8</dc:identifier>
</cp:coreProperties>
</file>