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84" r:id="rId2"/>
    <p:sldId id="266" r:id="rId3"/>
    <p:sldId id="270" r:id="rId4"/>
    <p:sldId id="288" r:id="rId5"/>
    <p:sldId id="391" r:id="rId6"/>
    <p:sldId id="302" r:id="rId7"/>
    <p:sldId id="342" r:id="rId8"/>
    <p:sldId id="303" r:id="rId9"/>
    <p:sldId id="258" r:id="rId10"/>
    <p:sldId id="304" r:id="rId11"/>
    <p:sldId id="293" r:id="rId12"/>
    <p:sldId id="289" r:id="rId13"/>
    <p:sldId id="295" r:id="rId14"/>
    <p:sldId id="343" r:id="rId15"/>
    <p:sldId id="392" r:id="rId16"/>
    <p:sldId id="394" r:id="rId17"/>
    <p:sldId id="393" r:id="rId18"/>
    <p:sldId id="329" r:id="rId19"/>
    <p:sldId id="344" r:id="rId20"/>
    <p:sldId id="345" r:id="rId21"/>
    <p:sldId id="338" r:id="rId22"/>
    <p:sldId id="335" r:id="rId23"/>
    <p:sldId id="337" r:id="rId24"/>
    <p:sldId id="296" r:id="rId25"/>
    <p:sldId id="280" r:id="rId26"/>
    <p:sldId id="286" r:id="rId27"/>
    <p:sldId id="290" r:id="rId28"/>
    <p:sldId id="413" r:id="rId29"/>
    <p:sldId id="265" r:id="rId30"/>
    <p:sldId id="25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46" autoAdjust="0"/>
  </p:normalViewPr>
  <p:slideViewPr>
    <p:cSldViewPr snapToGrid="0">
      <p:cViewPr varScale="1">
        <p:scale>
          <a:sx n="98" d="100"/>
          <a:sy n="98" d="100"/>
        </p:scale>
        <p:origin x="990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6F3404-E1C5-448F-9A31-55DC63B9264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6BBD8B-DE8E-4A07-B4E2-527715D6B1E8}">
      <dgm:prSet/>
      <dgm:spPr/>
      <dgm:t>
        <a:bodyPr/>
        <a:lstStyle/>
        <a:p>
          <a:r>
            <a:rPr lang="en-GB"/>
            <a:t>Literature</a:t>
          </a:r>
          <a:endParaRPr lang="en-US"/>
        </a:p>
      </dgm:t>
    </dgm:pt>
    <dgm:pt modelId="{382DD9D8-2B4F-450D-87FC-BAA9BF6179AC}" type="parTrans" cxnId="{6C1A67D9-D7B6-4582-AAA5-68BCB1373458}">
      <dgm:prSet/>
      <dgm:spPr/>
      <dgm:t>
        <a:bodyPr/>
        <a:lstStyle/>
        <a:p>
          <a:endParaRPr lang="en-US"/>
        </a:p>
      </dgm:t>
    </dgm:pt>
    <dgm:pt modelId="{84709775-F18C-4608-AF4C-29F80BA9B989}" type="sibTrans" cxnId="{6C1A67D9-D7B6-4582-AAA5-68BCB1373458}">
      <dgm:prSet/>
      <dgm:spPr/>
      <dgm:t>
        <a:bodyPr/>
        <a:lstStyle/>
        <a:p>
          <a:endParaRPr lang="en-US"/>
        </a:p>
      </dgm:t>
    </dgm:pt>
    <dgm:pt modelId="{18E54627-EA1A-4DDE-A56C-1F175592C1D6}">
      <dgm:prSet/>
      <dgm:spPr/>
      <dgm:t>
        <a:bodyPr/>
        <a:lstStyle/>
        <a:p>
          <a:r>
            <a:rPr lang="en-GB"/>
            <a:t>Questionnaires</a:t>
          </a:r>
          <a:endParaRPr lang="en-US"/>
        </a:p>
      </dgm:t>
    </dgm:pt>
    <dgm:pt modelId="{8EA0CC6C-A4C4-490F-B0F1-1149CB3CF959}" type="parTrans" cxnId="{7572E071-187A-44D3-B8C8-538E01392856}">
      <dgm:prSet/>
      <dgm:spPr/>
      <dgm:t>
        <a:bodyPr/>
        <a:lstStyle/>
        <a:p>
          <a:endParaRPr lang="en-US"/>
        </a:p>
      </dgm:t>
    </dgm:pt>
    <dgm:pt modelId="{71EF5C88-070A-474B-A056-0601471413AB}" type="sibTrans" cxnId="{7572E071-187A-44D3-B8C8-538E01392856}">
      <dgm:prSet/>
      <dgm:spPr/>
      <dgm:t>
        <a:bodyPr/>
        <a:lstStyle/>
        <a:p>
          <a:endParaRPr lang="en-US"/>
        </a:p>
      </dgm:t>
    </dgm:pt>
    <dgm:pt modelId="{09C9FC65-EC45-4E3D-BEAD-36C409CC554A}">
      <dgm:prSet/>
      <dgm:spPr/>
      <dgm:t>
        <a:bodyPr/>
        <a:lstStyle/>
        <a:p>
          <a:r>
            <a:rPr lang="en-GB"/>
            <a:t>Interviews [Structured, semi-structured, unstructured]</a:t>
          </a:r>
          <a:endParaRPr lang="en-US"/>
        </a:p>
      </dgm:t>
    </dgm:pt>
    <dgm:pt modelId="{05F32447-6C59-4050-9944-435200E87F04}" type="parTrans" cxnId="{E9151ACB-7CFD-403E-B09F-61587008E9A5}">
      <dgm:prSet/>
      <dgm:spPr/>
      <dgm:t>
        <a:bodyPr/>
        <a:lstStyle/>
        <a:p>
          <a:endParaRPr lang="en-US"/>
        </a:p>
      </dgm:t>
    </dgm:pt>
    <dgm:pt modelId="{C2BDF78D-3A22-4527-8026-04DD41EA2896}" type="sibTrans" cxnId="{E9151ACB-7CFD-403E-B09F-61587008E9A5}">
      <dgm:prSet/>
      <dgm:spPr/>
      <dgm:t>
        <a:bodyPr/>
        <a:lstStyle/>
        <a:p>
          <a:endParaRPr lang="en-US"/>
        </a:p>
      </dgm:t>
    </dgm:pt>
    <dgm:pt modelId="{9C192E92-6839-4636-B87E-0C454AE8A97E}">
      <dgm:prSet/>
      <dgm:spPr/>
      <dgm:t>
        <a:bodyPr/>
        <a:lstStyle/>
        <a:p>
          <a:r>
            <a:rPr lang="en-GB"/>
            <a:t>Focus Groups </a:t>
          </a:r>
          <a:endParaRPr lang="en-US"/>
        </a:p>
      </dgm:t>
    </dgm:pt>
    <dgm:pt modelId="{B9EC1D36-D786-4DF4-9CE9-5D23C7546B53}" type="parTrans" cxnId="{C18CEBFC-06C0-460A-A3EF-F0B021CBAA26}">
      <dgm:prSet/>
      <dgm:spPr/>
      <dgm:t>
        <a:bodyPr/>
        <a:lstStyle/>
        <a:p>
          <a:endParaRPr lang="en-US"/>
        </a:p>
      </dgm:t>
    </dgm:pt>
    <dgm:pt modelId="{9F257A37-89A5-4264-8559-A4F5E134BF10}" type="sibTrans" cxnId="{C18CEBFC-06C0-460A-A3EF-F0B021CBAA26}">
      <dgm:prSet/>
      <dgm:spPr/>
      <dgm:t>
        <a:bodyPr/>
        <a:lstStyle/>
        <a:p>
          <a:endParaRPr lang="en-US"/>
        </a:p>
      </dgm:t>
    </dgm:pt>
    <dgm:pt modelId="{B8C83836-7609-405A-B7EC-D75E199D436A}">
      <dgm:prSet/>
      <dgm:spPr/>
      <dgm:t>
        <a:bodyPr/>
        <a:lstStyle/>
        <a:p>
          <a:r>
            <a:rPr lang="en-GB"/>
            <a:t>Images, drawings and illustrations </a:t>
          </a:r>
          <a:endParaRPr lang="en-US"/>
        </a:p>
      </dgm:t>
    </dgm:pt>
    <dgm:pt modelId="{FA03F53C-021E-4734-AA29-9C79B8DC9EEB}" type="parTrans" cxnId="{C1A2BEFB-F476-4E67-B425-6431729EF550}">
      <dgm:prSet/>
      <dgm:spPr/>
      <dgm:t>
        <a:bodyPr/>
        <a:lstStyle/>
        <a:p>
          <a:endParaRPr lang="en-US"/>
        </a:p>
      </dgm:t>
    </dgm:pt>
    <dgm:pt modelId="{AC4865DE-D20C-485C-94F5-6ADC4CD35F8F}" type="sibTrans" cxnId="{C1A2BEFB-F476-4E67-B425-6431729EF550}">
      <dgm:prSet/>
      <dgm:spPr/>
      <dgm:t>
        <a:bodyPr/>
        <a:lstStyle/>
        <a:p>
          <a:endParaRPr lang="en-US"/>
        </a:p>
      </dgm:t>
    </dgm:pt>
    <dgm:pt modelId="{EA9A6762-A12B-4533-967B-4D38E1C0B96D}">
      <dgm:prSet/>
      <dgm:spPr/>
      <dgm:t>
        <a:bodyPr/>
        <a:lstStyle/>
        <a:p>
          <a:r>
            <a:rPr lang="en-GB"/>
            <a:t>Photography and video</a:t>
          </a:r>
          <a:endParaRPr lang="en-US"/>
        </a:p>
      </dgm:t>
    </dgm:pt>
    <dgm:pt modelId="{723DE4CE-7937-4721-B21C-CDBFCA3DEBDC}" type="parTrans" cxnId="{3F2B76DE-87D6-4847-A5BB-21A6EC8869CC}">
      <dgm:prSet/>
      <dgm:spPr/>
      <dgm:t>
        <a:bodyPr/>
        <a:lstStyle/>
        <a:p>
          <a:endParaRPr lang="en-US"/>
        </a:p>
      </dgm:t>
    </dgm:pt>
    <dgm:pt modelId="{CB6DF3F0-8FB1-47A3-B226-D53ECC071E9C}" type="sibTrans" cxnId="{3F2B76DE-87D6-4847-A5BB-21A6EC8869CC}">
      <dgm:prSet/>
      <dgm:spPr/>
      <dgm:t>
        <a:bodyPr/>
        <a:lstStyle/>
        <a:p>
          <a:endParaRPr lang="en-US"/>
        </a:p>
      </dgm:t>
    </dgm:pt>
    <dgm:pt modelId="{84CA4AFC-B4BF-4D1B-83D1-5C1380B07B3B}">
      <dgm:prSet/>
      <dgm:spPr/>
      <dgm:t>
        <a:bodyPr/>
        <a:lstStyle/>
        <a:p>
          <a:r>
            <a:rPr lang="en-GB"/>
            <a:t>Diaries - </a:t>
          </a:r>
          <a:r>
            <a:rPr lang="en-CA"/>
            <a:t>recordings of activities / thoughts</a:t>
          </a:r>
          <a:endParaRPr lang="en-US"/>
        </a:p>
      </dgm:t>
    </dgm:pt>
    <dgm:pt modelId="{596D213D-1A7C-473F-8AC0-444160B2E3F1}" type="parTrans" cxnId="{A07FF128-351C-4FC4-A3B0-CA862532C698}">
      <dgm:prSet/>
      <dgm:spPr/>
      <dgm:t>
        <a:bodyPr/>
        <a:lstStyle/>
        <a:p>
          <a:endParaRPr lang="en-US"/>
        </a:p>
      </dgm:t>
    </dgm:pt>
    <dgm:pt modelId="{06044221-72B6-4B3B-A183-7334285C24AA}" type="sibTrans" cxnId="{A07FF128-351C-4FC4-A3B0-CA862532C698}">
      <dgm:prSet/>
      <dgm:spPr/>
      <dgm:t>
        <a:bodyPr/>
        <a:lstStyle/>
        <a:p>
          <a:endParaRPr lang="en-US"/>
        </a:p>
      </dgm:t>
    </dgm:pt>
    <dgm:pt modelId="{7E2F4E2F-7B23-4187-8D21-AEB28EB7CE31}">
      <dgm:prSet/>
      <dgm:spPr/>
      <dgm:t>
        <a:bodyPr/>
        <a:lstStyle/>
        <a:p>
          <a:r>
            <a:rPr lang="en-GB"/>
            <a:t>Participant Observation </a:t>
          </a:r>
          <a:endParaRPr lang="en-US"/>
        </a:p>
      </dgm:t>
    </dgm:pt>
    <dgm:pt modelId="{9EED7C41-D10F-448F-A8A6-E27BA2E094E9}" type="parTrans" cxnId="{77E719A0-0D6C-4182-BF73-1285AD975DCE}">
      <dgm:prSet/>
      <dgm:spPr/>
      <dgm:t>
        <a:bodyPr/>
        <a:lstStyle/>
        <a:p>
          <a:endParaRPr lang="en-US"/>
        </a:p>
      </dgm:t>
    </dgm:pt>
    <dgm:pt modelId="{E177ED6D-C149-4072-A992-97C1BC498444}" type="sibTrans" cxnId="{77E719A0-0D6C-4182-BF73-1285AD975DCE}">
      <dgm:prSet/>
      <dgm:spPr/>
      <dgm:t>
        <a:bodyPr/>
        <a:lstStyle/>
        <a:p>
          <a:endParaRPr lang="en-US"/>
        </a:p>
      </dgm:t>
    </dgm:pt>
    <dgm:pt modelId="{963C716E-0066-4003-8580-2BBE58AA3BA0}">
      <dgm:prSet/>
      <dgm:spPr/>
      <dgm:t>
        <a:bodyPr/>
        <a:lstStyle/>
        <a:p>
          <a:r>
            <a:rPr lang="en-GB"/>
            <a:t>Self</a:t>
          </a:r>
          <a:endParaRPr lang="en-US"/>
        </a:p>
      </dgm:t>
    </dgm:pt>
    <dgm:pt modelId="{CF344FA1-1339-4EE3-BD13-9805F264E23C}" type="parTrans" cxnId="{3F901F95-2444-420B-80FF-10B04510EF3F}">
      <dgm:prSet/>
      <dgm:spPr/>
      <dgm:t>
        <a:bodyPr/>
        <a:lstStyle/>
        <a:p>
          <a:endParaRPr lang="en-US"/>
        </a:p>
      </dgm:t>
    </dgm:pt>
    <dgm:pt modelId="{335BF5D5-D739-4AFC-8127-C48F010AB8B0}" type="sibTrans" cxnId="{3F901F95-2444-420B-80FF-10B04510EF3F}">
      <dgm:prSet/>
      <dgm:spPr/>
      <dgm:t>
        <a:bodyPr/>
        <a:lstStyle/>
        <a:p>
          <a:endParaRPr lang="en-US"/>
        </a:p>
      </dgm:t>
    </dgm:pt>
    <dgm:pt modelId="{BA725026-D4AA-4D52-B912-7935F6AD90E1}" type="pres">
      <dgm:prSet presAssocID="{F86F3404-E1C5-448F-9A31-55DC63B92648}" presName="linear" presStyleCnt="0">
        <dgm:presLayoutVars>
          <dgm:animLvl val="lvl"/>
          <dgm:resizeHandles val="exact"/>
        </dgm:presLayoutVars>
      </dgm:prSet>
      <dgm:spPr/>
    </dgm:pt>
    <dgm:pt modelId="{0F5F01D0-F490-4310-80C0-618FD728CAE8}" type="pres">
      <dgm:prSet presAssocID="{8B6BBD8B-DE8E-4A07-B4E2-527715D6B1E8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8CA53E6-476A-4DA8-98E7-8AB160B930C4}" type="pres">
      <dgm:prSet presAssocID="{84709775-F18C-4608-AF4C-29F80BA9B989}" presName="spacer" presStyleCnt="0"/>
      <dgm:spPr/>
    </dgm:pt>
    <dgm:pt modelId="{323EA1F2-658E-4D2C-B9C5-1AEBC4A5C9B5}" type="pres">
      <dgm:prSet presAssocID="{18E54627-EA1A-4DDE-A56C-1F175592C1D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D24D796-88E6-4642-ABAA-BF58267818A6}" type="pres">
      <dgm:prSet presAssocID="{71EF5C88-070A-474B-A056-0601471413AB}" presName="spacer" presStyleCnt="0"/>
      <dgm:spPr/>
    </dgm:pt>
    <dgm:pt modelId="{B6930FBC-657C-4480-B2E2-D078608535C5}" type="pres">
      <dgm:prSet presAssocID="{09C9FC65-EC45-4E3D-BEAD-36C409CC554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E400973-84A5-46AD-90DE-668870CA52A1}" type="pres">
      <dgm:prSet presAssocID="{C2BDF78D-3A22-4527-8026-04DD41EA2896}" presName="spacer" presStyleCnt="0"/>
      <dgm:spPr/>
    </dgm:pt>
    <dgm:pt modelId="{9737F238-901B-4D3E-8FD1-C0A1B39ECD2A}" type="pres">
      <dgm:prSet presAssocID="{9C192E92-6839-4636-B87E-0C454AE8A97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1E401807-5669-411B-8F68-2401821FB5C2}" type="pres">
      <dgm:prSet presAssocID="{9F257A37-89A5-4264-8559-A4F5E134BF10}" presName="spacer" presStyleCnt="0"/>
      <dgm:spPr/>
    </dgm:pt>
    <dgm:pt modelId="{94B2585C-3159-48CB-B3A6-0182B59691A1}" type="pres">
      <dgm:prSet presAssocID="{B8C83836-7609-405A-B7EC-D75E199D436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4719A7CB-0F1A-4C58-86E0-8E746F9414D0}" type="pres">
      <dgm:prSet presAssocID="{AC4865DE-D20C-485C-94F5-6ADC4CD35F8F}" presName="spacer" presStyleCnt="0"/>
      <dgm:spPr/>
    </dgm:pt>
    <dgm:pt modelId="{3AEAF29D-231E-4C49-B6DA-48AECCAFF221}" type="pres">
      <dgm:prSet presAssocID="{EA9A6762-A12B-4533-967B-4D38E1C0B96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92635046-53EB-411C-9671-295B2359B87C}" type="pres">
      <dgm:prSet presAssocID="{CB6DF3F0-8FB1-47A3-B226-D53ECC071E9C}" presName="spacer" presStyleCnt="0"/>
      <dgm:spPr/>
    </dgm:pt>
    <dgm:pt modelId="{AE9B1D46-68F5-4D40-AA12-ABCAB133208F}" type="pres">
      <dgm:prSet presAssocID="{84CA4AFC-B4BF-4D1B-83D1-5C1380B07B3B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1A58AB6-7CD1-4DDA-A6CC-F589450FBD03}" type="pres">
      <dgm:prSet presAssocID="{06044221-72B6-4B3B-A183-7334285C24AA}" presName="spacer" presStyleCnt="0"/>
      <dgm:spPr/>
    </dgm:pt>
    <dgm:pt modelId="{C69ACD51-D4D1-48C1-8A5B-560203B71B03}" type="pres">
      <dgm:prSet presAssocID="{7E2F4E2F-7B23-4187-8D21-AEB28EB7CE31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B3C5D59D-3D0F-466D-BEE4-A41899844424}" type="pres">
      <dgm:prSet presAssocID="{E177ED6D-C149-4072-A992-97C1BC498444}" presName="spacer" presStyleCnt="0"/>
      <dgm:spPr/>
    </dgm:pt>
    <dgm:pt modelId="{A14FB06C-68DA-4B88-959B-0D89D965B016}" type="pres">
      <dgm:prSet presAssocID="{963C716E-0066-4003-8580-2BBE58AA3BA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07FF128-351C-4FC4-A3B0-CA862532C698}" srcId="{F86F3404-E1C5-448F-9A31-55DC63B92648}" destId="{84CA4AFC-B4BF-4D1B-83D1-5C1380B07B3B}" srcOrd="6" destOrd="0" parTransId="{596D213D-1A7C-473F-8AC0-444160B2E3F1}" sibTransId="{06044221-72B6-4B3B-A183-7334285C24AA}"/>
    <dgm:cxn modelId="{54895E2C-58CF-4D7F-AE9F-3BCB1E451062}" type="presOf" srcId="{8B6BBD8B-DE8E-4A07-B4E2-527715D6B1E8}" destId="{0F5F01D0-F490-4310-80C0-618FD728CAE8}" srcOrd="0" destOrd="0" presId="urn:microsoft.com/office/officeart/2005/8/layout/vList2"/>
    <dgm:cxn modelId="{A2EE6C45-BBFF-46C9-8D5B-18F8C477184A}" type="presOf" srcId="{EA9A6762-A12B-4533-967B-4D38E1C0B96D}" destId="{3AEAF29D-231E-4C49-B6DA-48AECCAFF221}" srcOrd="0" destOrd="0" presId="urn:microsoft.com/office/officeart/2005/8/layout/vList2"/>
    <dgm:cxn modelId="{83CD5348-8EEF-4511-A898-BF0069C2729F}" type="presOf" srcId="{84CA4AFC-B4BF-4D1B-83D1-5C1380B07B3B}" destId="{AE9B1D46-68F5-4D40-AA12-ABCAB133208F}" srcOrd="0" destOrd="0" presId="urn:microsoft.com/office/officeart/2005/8/layout/vList2"/>
    <dgm:cxn modelId="{FBB18A69-60F2-498C-B4AA-7DAE9D00EF4C}" type="presOf" srcId="{F86F3404-E1C5-448F-9A31-55DC63B92648}" destId="{BA725026-D4AA-4D52-B912-7935F6AD90E1}" srcOrd="0" destOrd="0" presId="urn:microsoft.com/office/officeart/2005/8/layout/vList2"/>
    <dgm:cxn modelId="{7572E071-187A-44D3-B8C8-538E01392856}" srcId="{F86F3404-E1C5-448F-9A31-55DC63B92648}" destId="{18E54627-EA1A-4DDE-A56C-1F175592C1D6}" srcOrd="1" destOrd="0" parTransId="{8EA0CC6C-A4C4-490F-B0F1-1149CB3CF959}" sibTransId="{71EF5C88-070A-474B-A056-0601471413AB}"/>
    <dgm:cxn modelId="{AED44794-13C2-4461-91E9-8FD05A8D4027}" type="presOf" srcId="{18E54627-EA1A-4DDE-A56C-1F175592C1D6}" destId="{323EA1F2-658E-4D2C-B9C5-1AEBC4A5C9B5}" srcOrd="0" destOrd="0" presId="urn:microsoft.com/office/officeart/2005/8/layout/vList2"/>
    <dgm:cxn modelId="{3F901F95-2444-420B-80FF-10B04510EF3F}" srcId="{F86F3404-E1C5-448F-9A31-55DC63B92648}" destId="{963C716E-0066-4003-8580-2BBE58AA3BA0}" srcOrd="8" destOrd="0" parTransId="{CF344FA1-1339-4EE3-BD13-9805F264E23C}" sibTransId="{335BF5D5-D739-4AFC-8127-C48F010AB8B0}"/>
    <dgm:cxn modelId="{77E719A0-0D6C-4182-BF73-1285AD975DCE}" srcId="{F86F3404-E1C5-448F-9A31-55DC63B92648}" destId="{7E2F4E2F-7B23-4187-8D21-AEB28EB7CE31}" srcOrd="7" destOrd="0" parTransId="{9EED7C41-D10F-448F-A8A6-E27BA2E094E9}" sibTransId="{E177ED6D-C149-4072-A992-97C1BC498444}"/>
    <dgm:cxn modelId="{DBFE92B1-6925-4D55-B331-A1D6360B677A}" type="presOf" srcId="{9C192E92-6839-4636-B87E-0C454AE8A97E}" destId="{9737F238-901B-4D3E-8FD1-C0A1B39ECD2A}" srcOrd="0" destOrd="0" presId="urn:microsoft.com/office/officeart/2005/8/layout/vList2"/>
    <dgm:cxn modelId="{35AE61C4-5E8F-492D-80D2-81EA83D9A8D1}" type="presOf" srcId="{7E2F4E2F-7B23-4187-8D21-AEB28EB7CE31}" destId="{C69ACD51-D4D1-48C1-8A5B-560203B71B03}" srcOrd="0" destOrd="0" presId="urn:microsoft.com/office/officeart/2005/8/layout/vList2"/>
    <dgm:cxn modelId="{E9151ACB-7CFD-403E-B09F-61587008E9A5}" srcId="{F86F3404-E1C5-448F-9A31-55DC63B92648}" destId="{09C9FC65-EC45-4E3D-BEAD-36C409CC554A}" srcOrd="2" destOrd="0" parTransId="{05F32447-6C59-4050-9944-435200E87F04}" sibTransId="{C2BDF78D-3A22-4527-8026-04DD41EA2896}"/>
    <dgm:cxn modelId="{E93F6AD2-DEB1-4773-914C-6BC8694D3C7C}" type="presOf" srcId="{963C716E-0066-4003-8580-2BBE58AA3BA0}" destId="{A14FB06C-68DA-4B88-959B-0D89D965B016}" srcOrd="0" destOrd="0" presId="urn:microsoft.com/office/officeart/2005/8/layout/vList2"/>
    <dgm:cxn modelId="{6C1A67D9-D7B6-4582-AAA5-68BCB1373458}" srcId="{F86F3404-E1C5-448F-9A31-55DC63B92648}" destId="{8B6BBD8B-DE8E-4A07-B4E2-527715D6B1E8}" srcOrd="0" destOrd="0" parTransId="{382DD9D8-2B4F-450D-87FC-BAA9BF6179AC}" sibTransId="{84709775-F18C-4608-AF4C-29F80BA9B989}"/>
    <dgm:cxn modelId="{3F2B76DE-87D6-4847-A5BB-21A6EC8869CC}" srcId="{F86F3404-E1C5-448F-9A31-55DC63B92648}" destId="{EA9A6762-A12B-4533-967B-4D38E1C0B96D}" srcOrd="5" destOrd="0" parTransId="{723DE4CE-7937-4721-B21C-CDBFCA3DEBDC}" sibTransId="{CB6DF3F0-8FB1-47A3-B226-D53ECC071E9C}"/>
    <dgm:cxn modelId="{2B09B3DE-3B61-472E-A474-E3E24143F369}" type="presOf" srcId="{09C9FC65-EC45-4E3D-BEAD-36C409CC554A}" destId="{B6930FBC-657C-4480-B2E2-D078608535C5}" srcOrd="0" destOrd="0" presId="urn:microsoft.com/office/officeart/2005/8/layout/vList2"/>
    <dgm:cxn modelId="{612276E5-9420-4FDD-B76B-BD6C0B93DDE5}" type="presOf" srcId="{B8C83836-7609-405A-B7EC-D75E199D436A}" destId="{94B2585C-3159-48CB-B3A6-0182B59691A1}" srcOrd="0" destOrd="0" presId="urn:microsoft.com/office/officeart/2005/8/layout/vList2"/>
    <dgm:cxn modelId="{C1A2BEFB-F476-4E67-B425-6431729EF550}" srcId="{F86F3404-E1C5-448F-9A31-55DC63B92648}" destId="{B8C83836-7609-405A-B7EC-D75E199D436A}" srcOrd="4" destOrd="0" parTransId="{FA03F53C-021E-4734-AA29-9C79B8DC9EEB}" sibTransId="{AC4865DE-D20C-485C-94F5-6ADC4CD35F8F}"/>
    <dgm:cxn modelId="{C18CEBFC-06C0-460A-A3EF-F0B021CBAA26}" srcId="{F86F3404-E1C5-448F-9A31-55DC63B92648}" destId="{9C192E92-6839-4636-B87E-0C454AE8A97E}" srcOrd="3" destOrd="0" parTransId="{B9EC1D36-D786-4DF4-9CE9-5D23C7546B53}" sibTransId="{9F257A37-89A5-4264-8559-A4F5E134BF10}"/>
    <dgm:cxn modelId="{94D271EE-58FC-4DEC-885C-C66D64D36EA5}" type="presParOf" srcId="{BA725026-D4AA-4D52-B912-7935F6AD90E1}" destId="{0F5F01D0-F490-4310-80C0-618FD728CAE8}" srcOrd="0" destOrd="0" presId="urn:microsoft.com/office/officeart/2005/8/layout/vList2"/>
    <dgm:cxn modelId="{2ADC3965-F340-4BEC-BE57-692199A663C0}" type="presParOf" srcId="{BA725026-D4AA-4D52-B912-7935F6AD90E1}" destId="{B8CA53E6-476A-4DA8-98E7-8AB160B930C4}" srcOrd="1" destOrd="0" presId="urn:microsoft.com/office/officeart/2005/8/layout/vList2"/>
    <dgm:cxn modelId="{28C97F4E-74E1-4760-978D-E77C8A3A19BD}" type="presParOf" srcId="{BA725026-D4AA-4D52-B912-7935F6AD90E1}" destId="{323EA1F2-658E-4D2C-B9C5-1AEBC4A5C9B5}" srcOrd="2" destOrd="0" presId="urn:microsoft.com/office/officeart/2005/8/layout/vList2"/>
    <dgm:cxn modelId="{5FD3AA08-D79F-47C2-86F2-242D8B0E1684}" type="presParOf" srcId="{BA725026-D4AA-4D52-B912-7935F6AD90E1}" destId="{ED24D796-88E6-4642-ABAA-BF58267818A6}" srcOrd="3" destOrd="0" presId="urn:microsoft.com/office/officeart/2005/8/layout/vList2"/>
    <dgm:cxn modelId="{D746659F-DCC9-4DDB-AC78-B6656B3F0463}" type="presParOf" srcId="{BA725026-D4AA-4D52-B912-7935F6AD90E1}" destId="{B6930FBC-657C-4480-B2E2-D078608535C5}" srcOrd="4" destOrd="0" presId="urn:microsoft.com/office/officeart/2005/8/layout/vList2"/>
    <dgm:cxn modelId="{97717AB8-B984-42ED-8091-8D039614A0A6}" type="presParOf" srcId="{BA725026-D4AA-4D52-B912-7935F6AD90E1}" destId="{8E400973-84A5-46AD-90DE-668870CA52A1}" srcOrd="5" destOrd="0" presId="urn:microsoft.com/office/officeart/2005/8/layout/vList2"/>
    <dgm:cxn modelId="{AEC9205A-E97F-4238-AB13-E36544022000}" type="presParOf" srcId="{BA725026-D4AA-4D52-B912-7935F6AD90E1}" destId="{9737F238-901B-4D3E-8FD1-C0A1B39ECD2A}" srcOrd="6" destOrd="0" presId="urn:microsoft.com/office/officeart/2005/8/layout/vList2"/>
    <dgm:cxn modelId="{167F5EFC-0439-4D46-9507-A07F22410D87}" type="presParOf" srcId="{BA725026-D4AA-4D52-B912-7935F6AD90E1}" destId="{1E401807-5669-411B-8F68-2401821FB5C2}" srcOrd="7" destOrd="0" presId="urn:microsoft.com/office/officeart/2005/8/layout/vList2"/>
    <dgm:cxn modelId="{86415F94-4619-4BC4-9A49-EB90B4A072AD}" type="presParOf" srcId="{BA725026-D4AA-4D52-B912-7935F6AD90E1}" destId="{94B2585C-3159-48CB-B3A6-0182B59691A1}" srcOrd="8" destOrd="0" presId="urn:microsoft.com/office/officeart/2005/8/layout/vList2"/>
    <dgm:cxn modelId="{3E5687DC-3A38-412C-9480-6F72C5E1ABB1}" type="presParOf" srcId="{BA725026-D4AA-4D52-B912-7935F6AD90E1}" destId="{4719A7CB-0F1A-4C58-86E0-8E746F9414D0}" srcOrd="9" destOrd="0" presId="urn:microsoft.com/office/officeart/2005/8/layout/vList2"/>
    <dgm:cxn modelId="{C1594C8C-2F4C-47F2-AC26-68BE6D7E2C07}" type="presParOf" srcId="{BA725026-D4AA-4D52-B912-7935F6AD90E1}" destId="{3AEAF29D-231E-4C49-B6DA-48AECCAFF221}" srcOrd="10" destOrd="0" presId="urn:microsoft.com/office/officeart/2005/8/layout/vList2"/>
    <dgm:cxn modelId="{FF8952E2-3B5C-4BC2-AD7B-9761E1E3FAAD}" type="presParOf" srcId="{BA725026-D4AA-4D52-B912-7935F6AD90E1}" destId="{92635046-53EB-411C-9671-295B2359B87C}" srcOrd="11" destOrd="0" presId="urn:microsoft.com/office/officeart/2005/8/layout/vList2"/>
    <dgm:cxn modelId="{6B6B4638-FA66-4091-88D4-4E79E0AF989B}" type="presParOf" srcId="{BA725026-D4AA-4D52-B912-7935F6AD90E1}" destId="{AE9B1D46-68F5-4D40-AA12-ABCAB133208F}" srcOrd="12" destOrd="0" presId="urn:microsoft.com/office/officeart/2005/8/layout/vList2"/>
    <dgm:cxn modelId="{912BC9CF-15E4-47B6-A937-E8CDB1E3B881}" type="presParOf" srcId="{BA725026-D4AA-4D52-B912-7935F6AD90E1}" destId="{F1A58AB6-7CD1-4DDA-A6CC-F589450FBD03}" srcOrd="13" destOrd="0" presId="urn:microsoft.com/office/officeart/2005/8/layout/vList2"/>
    <dgm:cxn modelId="{0A1C5402-3AD3-44A1-B291-B813812C1A73}" type="presParOf" srcId="{BA725026-D4AA-4D52-B912-7935F6AD90E1}" destId="{C69ACD51-D4D1-48C1-8A5B-560203B71B03}" srcOrd="14" destOrd="0" presId="urn:microsoft.com/office/officeart/2005/8/layout/vList2"/>
    <dgm:cxn modelId="{04970848-A837-4DC9-B047-9B1592927B75}" type="presParOf" srcId="{BA725026-D4AA-4D52-B912-7935F6AD90E1}" destId="{B3C5D59D-3D0F-466D-BEE4-A41899844424}" srcOrd="15" destOrd="0" presId="urn:microsoft.com/office/officeart/2005/8/layout/vList2"/>
    <dgm:cxn modelId="{86EEF3D1-A8E2-417E-95AB-C9DB5243CBED}" type="presParOf" srcId="{BA725026-D4AA-4D52-B912-7935F6AD90E1}" destId="{A14FB06C-68DA-4B88-959B-0D89D965B016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D2EBBB-F1D3-4AB9-A7C3-54E59BFEDA3B}" type="doc">
      <dgm:prSet loTypeId="urn:microsoft.com/office/officeart/2005/8/layout/list1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0514FC9-E1ED-4B0A-B4C5-BBA5745A8472}">
      <dgm:prSet/>
      <dgm:spPr/>
      <dgm:t>
        <a:bodyPr/>
        <a:lstStyle/>
        <a:p>
          <a:r>
            <a:rPr lang="en-CA"/>
            <a:t>Written field notes</a:t>
          </a:r>
          <a:endParaRPr lang="en-US"/>
        </a:p>
      </dgm:t>
    </dgm:pt>
    <dgm:pt modelId="{121066E0-D64A-4D44-99CE-81BB4B04D8A1}" type="parTrans" cxnId="{044BB87E-EC56-4AC7-9050-F166422BCACD}">
      <dgm:prSet/>
      <dgm:spPr/>
      <dgm:t>
        <a:bodyPr/>
        <a:lstStyle/>
        <a:p>
          <a:endParaRPr lang="en-US"/>
        </a:p>
      </dgm:t>
    </dgm:pt>
    <dgm:pt modelId="{D6507753-B74A-41B5-B659-24F237727001}" type="sibTrans" cxnId="{044BB87E-EC56-4AC7-9050-F166422BCACD}">
      <dgm:prSet/>
      <dgm:spPr/>
      <dgm:t>
        <a:bodyPr/>
        <a:lstStyle/>
        <a:p>
          <a:endParaRPr lang="en-US"/>
        </a:p>
      </dgm:t>
    </dgm:pt>
    <dgm:pt modelId="{B0A1EA3C-14E0-4B8F-AA94-1A7474610638}">
      <dgm:prSet/>
      <dgm:spPr/>
      <dgm:t>
        <a:bodyPr/>
        <a:lstStyle/>
        <a:p>
          <a:r>
            <a:rPr lang="en-CA"/>
            <a:t>Audio recordings of conversations</a:t>
          </a:r>
          <a:endParaRPr lang="en-US"/>
        </a:p>
      </dgm:t>
    </dgm:pt>
    <dgm:pt modelId="{C99AED20-9008-4C58-8D56-6049EEDEBE46}" type="parTrans" cxnId="{D564C430-1E5C-47BE-9675-3C2092F0FA0A}">
      <dgm:prSet/>
      <dgm:spPr/>
      <dgm:t>
        <a:bodyPr/>
        <a:lstStyle/>
        <a:p>
          <a:endParaRPr lang="en-US"/>
        </a:p>
      </dgm:t>
    </dgm:pt>
    <dgm:pt modelId="{C487367A-9FBC-4EA5-8855-F9F06DD8E1F2}" type="sibTrans" cxnId="{D564C430-1E5C-47BE-9675-3C2092F0FA0A}">
      <dgm:prSet/>
      <dgm:spPr/>
      <dgm:t>
        <a:bodyPr/>
        <a:lstStyle/>
        <a:p>
          <a:endParaRPr lang="en-US"/>
        </a:p>
      </dgm:t>
    </dgm:pt>
    <dgm:pt modelId="{F9E892AD-2339-45DD-864C-9CB166EEF369}">
      <dgm:prSet/>
      <dgm:spPr/>
      <dgm:t>
        <a:bodyPr/>
        <a:lstStyle/>
        <a:p>
          <a:r>
            <a:rPr lang="en-CA"/>
            <a:t>Video recordings of activities</a:t>
          </a:r>
          <a:endParaRPr lang="en-US"/>
        </a:p>
      </dgm:t>
    </dgm:pt>
    <dgm:pt modelId="{3B3F39DC-7D11-4B94-B09B-0A4A0DE8AC99}" type="parTrans" cxnId="{2696B3C1-7DA4-465D-87E0-D734C80F18E8}">
      <dgm:prSet/>
      <dgm:spPr/>
      <dgm:t>
        <a:bodyPr/>
        <a:lstStyle/>
        <a:p>
          <a:endParaRPr lang="en-US"/>
        </a:p>
      </dgm:t>
    </dgm:pt>
    <dgm:pt modelId="{A5291C38-6EC4-473B-90C1-5B6A8012D843}" type="sibTrans" cxnId="{2696B3C1-7DA4-465D-87E0-D734C80F18E8}">
      <dgm:prSet/>
      <dgm:spPr/>
      <dgm:t>
        <a:bodyPr/>
        <a:lstStyle/>
        <a:p>
          <a:endParaRPr lang="en-US"/>
        </a:p>
      </dgm:t>
    </dgm:pt>
    <dgm:pt modelId="{1D757CD4-8E1B-424C-8B1A-7AB0E2334B10}">
      <dgm:prSet/>
      <dgm:spPr/>
      <dgm:t>
        <a:bodyPr/>
        <a:lstStyle/>
        <a:p>
          <a:r>
            <a:rPr lang="en-CA"/>
            <a:t>Documents</a:t>
          </a:r>
          <a:endParaRPr lang="en-US"/>
        </a:p>
      </dgm:t>
    </dgm:pt>
    <dgm:pt modelId="{3178471D-399B-4E2E-8ABD-F2AB2CAE4112}" type="parTrans" cxnId="{9E5F9B5D-85C9-408A-97C7-F591C7FD6D55}">
      <dgm:prSet/>
      <dgm:spPr/>
      <dgm:t>
        <a:bodyPr/>
        <a:lstStyle/>
        <a:p>
          <a:endParaRPr lang="en-US"/>
        </a:p>
      </dgm:t>
    </dgm:pt>
    <dgm:pt modelId="{63EFDE4E-9C31-44CF-B3BE-39D05B44A7A9}" type="sibTrans" cxnId="{9E5F9B5D-85C9-408A-97C7-F591C7FD6D55}">
      <dgm:prSet/>
      <dgm:spPr/>
      <dgm:t>
        <a:bodyPr/>
        <a:lstStyle/>
        <a:p>
          <a:endParaRPr lang="en-US"/>
        </a:p>
      </dgm:t>
    </dgm:pt>
    <dgm:pt modelId="{C8CF5853-BC5A-4993-B8F7-C8902AA4DD5B}" type="pres">
      <dgm:prSet presAssocID="{1AD2EBBB-F1D3-4AB9-A7C3-54E59BFEDA3B}" presName="linear" presStyleCnt="0">
        <dgm:presLayoutVars>
          <dgm:dir/>
          <dgm:animLvl val="lvl"/>
          <dgm:resizeHandles val="exact"/>
        </dgm:presLayoutVars>
      </dgm:prSet>
      <dgm:spPr/>
    </dgm:pt>
    <dgm:pt modelId="{59DAE899-965B-4867-B7BE-78D6BA24C608}" type="pres">
      <dgm:prSet presAssocID="{60514FC9-E1ED-4B0A-B4C5-BBA5745A8472}" presName="parentLin" presStyleCnt="0"/>
      <dgm:spPr/>
    </dgm:pt>
    <dgm:pt modelId="{46B525BB-4B93-4080-A72A-FCBBD892D0D6}" type="pres">
      <dgm:prSet presAssocID="{60514FC9-E1ED-4B0A-B4C5-BBA5745A8472}" presName="parentLeftMargin" presStyleLbl="node1" presStyleIdx="0" presStyleCnt="4"/>
      <dgm:spPr/>
    </dgm:pt>
    <dgm:pt modelId="{A0EA47FA-B519-4462-847D-571BD2634EF0}" type="pres">
      <dgm:prSet presAssocID="{60514FC9-E1ED-4B0A-B4C5-BBA5745A847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587556F-7E64-460A-A618-DF967C23B648}" type="pres">
      <dgm:prSet presAssocID="{60514FC9-E1ED-4B0A-B4C5-BBA5745A8472}" presName="negativeSpace" presStyleCnt="0"/>
      <dgm:spPr/>
    </dgm:pt>
    <dgm:pt modelId="{20D521A6-B374-4210-B3AB-03B675FC602A}" type="pres">
      <dgm:prSet presAssocID="{60514FC9-E1ED-4B0A-B4C5-BBA5745A8472}" presName="childText" presStyleLbl="conFgAcc1" presStyleIdx="0" presStyleCnt="4">
        <dgm:presLayoutVars>
          <dgm:bulletEnabled val="1"/>
        </dgm:presLayoutVars>
      </dgm:prSet>
      <dgm:spPr/>
    </dgm:pt>
    <dgm:pt modelId="{B7BA153F-6D28-4055-B238-22E4A9A3BBBF}" type="pres">
      <dgm:prSet presAssocID="{D6507753-B74A-41B5-B659-24F237727001}" presName="spaceBetweenRectangles" presStyleCnt="0"/>
      <dgm:spPr/>
    </dgm:pt>
    <dgm:pt modelId="{8794A7B5-3C14-4A21-9DB5-C15FC7B83AC3}" type="pres">
      <dgm:prSet presAssocID="{B0A1EA3C-14E0-4B8F-AA94-1A7474610638}" presName="parentLin" presStyleCnt="0"/>
      <dgm:spPr/>
    </dgm:pt>
    <dgm:pt modelId="{2B2EB150-B99B-4767-A389-52F5800C2F15}" type="pres">
      <dgm:prSet presAssocID="{B0A1EA3C-14E0-4B8F-AA94-1A7474610638}" presName="parentLeftMargin" presStyleLbl="node1" presStyleIdx="0" presStyleCnt="4"/>
      <dgm:spPr/>
    </dgm:pt>
    <dgm:pt modelId="{2A20E120-03DE-4ECE-9F02-D47588545C13}" type="pres">
      <dgm:prSet presAssocID="{B0A1EA3C-14E0-4B8F-AA94-1A74746106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4391BC-6D0C-4590-8470-04E5EFF46CD6}" type="pres">
      <dgm:prSet presAssocID="{B0A1EA3C-14E0-4B8F-AA94-1A7474610638}" presName="negativeSpace" presStyleCnt="0"/>
      <dgm:spPr/>
    </dgm:pt>
    <dgm:pt modelId="{CE1759B0-8720-4B09-9C68-C4C6F6572B83}" type="pres">
      <dgm:prSet presAssocID="{B0A1EA3C-14E0-4B8F-AA94-1A7474610638}" presName="childText" presStyleLbl="conFgAcc1" presStyleIdx="1" presStyleCnt="4">
        <dgm:presLayoutVars>
          <dgm:bulletEnabled val="1"/>
        </dgm:presLayoutVars>
      </dgm:prSet>
      <dgm:spPr/>
    </dgm:pt>
    <dgm:pt modelId="{0E3DD5E1-0069-4B5D-A377-F682E1ABB6E3}" type="pres">
      <dgm:prSet presAssocID="{C487367A-9FBC-4EA5-8855-F9F06DD8E1F2}" presName="spaceBetweenRectangles" presStyleCnt="0"/>
      <dgm:spPr/>
    </dgm:pt>
    <dgm:pt modelId="{5FCFAED9-5319-43C5-AD97-E3CF15231D55}" type="pres">
      <dgm:prSet presAssocID="{F9E892AD-2339-45DD-864C-9CB166EEF369}" presName="parentLin" presStyleCnt="0"/>
      <dgm:spPr/>
    </dgm:pt>
    <dgm:pt modelId="{0B3F5BDD-B165-40E6-A150-F3CD6DFADC90}" type="pres">
      <dgm:prSet presAssocID="{F9E892AD-2339-45DD-864C-9CB166EEF369}" presName="parentLeftMargin" presStyleLbl="node1" presStyleIdx="1" presStyleCnt="4"/>
      <dgm:spPr/>
    </dgm:pt>
    <dgm:pt modelId="{3E323D8C-F721-45B8-B7C3-BB95476AFEAE}" type="pres">
      <dgm:prSet presAssocID="{F9E892AD-2339-45DD-864C-9CB166EEF36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5A4ED8C-8010-40BB-80FA-DFC37C8FBB1B}" type="pres">
      <dgm:prSet presAssocID="{F9E892AD-2339-45DD-864C-9CB166EEF369}" presName="negativeSpace" presStyleCnt="0"/>
      <dgm:spPr/>
    </dgm:pt>
    <dgm:pt modelId="{7A05CB41-FDBC-48CD-8DBA-57DC85AA5E84}" type="pres">
      <dgm:prSet presAssocID="{F9E892AD-2339-45DD-864C-9CB166EEF369}" presName="childText" presStyleLbl="conFgAcc1" presStyleIdx="2" presStyleCnt="4">
        <dgm:presLayoutVars>
          <dgm:bulletEnabled val="1"/>
        </dgm:presLayoutVars>
      </dgm:prSet>
      <dgm:spPr/>
    </dgm:pt>
    <dgm:pt modelId="{ADDB0714-D539-45CE-A4BD-4B57BF2AAC1A}" type="pres">
      <dgm:prSet presAssocID="{A5291C38-6EC4-473B-90C1-5B6A8012D843}" presName="spaceBetweenRectangles" presStyleCnt="0"/>
      <dgm:spPr/>
    </dgm:pt>
    <dgm:pt modelId="{0EC59D15-C24B-45FC-B426-1AC3AD3C6934}" type="pres">
      <dgm:prSet presAssocID="{1D757CD4-8E1B-424C-8B1A-7AB0E2334B10}" presName="parentLin" presStyleCnt="0"/>
      <dgm:spPr/>
    </dgm:pt>
    <dgm:pt modelId="{B65BCCD4-C094-44A8-8AD2-E84E60BEA5E9}" type="pres">
      <dgm:prSet presAssocID="{1D757CD4-8E1B-424C-8B1A-7AB0E2334B10}" presName="parentLeftMargin" presStyleLbl="node1" presStyleIdx="2" presStyleCnt="4"/>
      <dgm:spPr/>
    </dgm:pt>
    <dgm:pt modelId="{B598079C-01F6-47F9-B64F-7D0E5D31287B}" type="pres">
      <dgm:prSet presAssocID="{1D757CD4-8E1B-424C-8B1A-7AB0E2334B1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0F6017E-1858-4B01-B51B-412DDAB2A0EA}" type="pres">
      <dgm:prSet presAssocID="{1D757CD4-8E1B-424C-8B1A-7AB0E2334B10}" presName="negativeSpace" presStyleCnt="0"/>
      <dgm:spPr/>
    </dgm:pt>
    <dgm:pt modelId="{99F78748-7FEE-4A52-800D-FB32E16679C9}" type="pres">
      <dgm:prSet presAssocID="{1D757CD4-8E1B-424C-8B1A-7AB0E2334B1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272D10E-747B-459A-9B9C-7AF6112348A3}" type="presOf" srcId="{B0A1EA3C-14E0-4B8F-AA94-1A7474610638}" destId="{2B2EB150-B99B-4767-A389-52F5800C2F15}" srcOrd="0" destOrd="0" presId="urn:microsoft.com/office/officeart/2005/8/layout/list1"/>
    <dgm:cxn modelId="{D564C430-1E5C-47BE-9675-3C2092F0FA0A}" srcId="{1AD2EBBB-F1D3-4AB9-A7C3-54E59BFEDA3B}" destId="{B0A1EA3C-14E0-4B8F-AA94-1A7474610638}" srcOrd="1" destOrd="0" parTransId="{C99AED20-9008-4C58-8D56-6049EEDEBE46}" sibTransId="{C487367A-9FBC-4EA5-8855-F9F06DD8E1F2}"/>
    <dgm:cxn modelId="{9E5F9B5D-85C9-408A-97C7-F591C7FD6D55}" srcId="{1AD2EBBB-F1D3-4AB9-A7C3-54E59BFEDA3B}" destId="{1D757CD4-8E1B-424C-8B1A-7AB0E2334B10}" srcOrd="3" destOrd="0" parTransId="{3178471D-399B-4E2E-8ABD-F2AB2CAE4112}" sibTransId="{63EFDE4E-9C31-44CF-B3BE-39D05B44A7A9}"/>
    <dgm:cxn modelId="{D4A0AE5D-45F8-4BE1-85C7-5097A46F3641}" type="presOf" srcId="{1D757CD4-8E1B-424C-8B1A-7AB0E2334B10}" destId="{B65BCCD4-C094-44A8-8AD2-E84E60BEA5E9}" srcOrd="0" destOrd="0" presId="urn:microsoft.com/office/officeart/2005/8/layout/list1"/>
    <dgm:cxn modelId="{F4987560-CE76-4B24-BC44-97B2B9489B6F}" type="presOf" srcId="{F9E892AD-2339-45DD-864C-9CB166EEF369}" destId="{3E323D8C-F721-45B8-B7C3-BB95476AFEAE}" srcOrd="1" destOrd="0" presId="urn:microsoft.com/office/officeart/2005/8/layout/list1"/>
    <dgm:cxn modelId="{044BB87E-EC56-4AC7-9050-F166422BCACD}" srcId="{1AD2EBBB-F1D3-4AB9-A7C3-54E59BFEDA3B}" destId="{60514FC9-E1ED-4B0A-B4C5-BBA5745A8472}" srcOrd="0" destOrd="0" parTransId="{121066E0-D64A-4D44-99CE-81BB4B04D8A1}" sibTransId="{D6507753-B74A-41B5-B659-24F237727001}"/>
    <dgm:cxn modelId="{6773B29C-AFA4-49FD-91FC-A9C8958DBEC7}" type="presOf" srcId="{F9E892AD-2339-45DD-864C-9CB166EEF369}" destId="{0B3F5BDD-B165-40E6-A150-F3CD6DFADC90}" srcOrd="0" destOrd="0" presId="urn:microsoft.com/office/officeart/2005/8/layout/list1"/>
    <dgm:cxn modelId="{ED41EFA3-363B-4A7F-82EA-F0D759EF50D7}" type="presOf" srcId="{B0A1EA3C-14E0-4B8F-AA94-1A7474610638}" destId="{2A20E120-03DE-4ECE-9F02-D47588545C13}" srcOrd="1" destOrd="0" presId="urn:microsoft.com/office/officeart/2005/8/layout/list1"/>
    <dgm:cxn modelId="{25812BA9-F00E-46BE-88A3-6F60721815AC}" type="presOf" srcId="{1AD2EBBB-F1D3-4AB9-A7C3-54E59BFEDA3B}" destId="{C8CF5853-BC5A-4993-B8F7-C8902AA4DD5B}" srcOrd="0" destOrd="0" presId="urn:microsoft.com/office/officeart/2005/8/layout/list1"/>
    <dgm:cxn modelId="{698D3AB5-BCF0-42E3-B5B2-A32917EBB651}" type="presOf" srcId="{60514FC9-E1ED-4B0A-B4C5-BBA5745A8472}" destId="{46B525BB-4B93-4080-A72A-FCBBD892D0D6}" srcOrd="0" destOrd="0" presId="urn:microsoft.com/office/officeart/2005/8/layout/list1"/>
    <dgm:cxn modelId="{2696B3C1-7DA4-465D-87E0-D734C80F18E8}" srcId="{1AD2EBBB-F1D3-4AB9-A7C3-54E59BFEDA3B}" destId="{F9E892AD-2339-45DD-864C-9CB166EEF369}" srcOrd="2" destOrd="0" parTransId="{3B3F39DC-7D11-4B94-B09B-0A4A0DE8AC99}" sibTransId="{A5291C38-6EC4-473B-90C1-5B6A8012D843}"/>
    <dgm:cxn modelId="{285CD1CC-AB61-4C6A-B213-B573785552AE}" type="presOf" srcId="{60514FC9-E1ED-4B0A-B4C5-BBA5745A8472}" destId="{A0EA47FA-B519-4462-847D-571BD2634EF0}" srcOrd="1" destOrd="0" presId="urn:microsoft.com/office/officeart/2005/8/layout/list1"/>
    <dgm:cxn modelId="{6C87EEEB-4F45-4F64-8108-B20D98328B91}" type="presOf" srcId="{1D757CD4-8E1B-424C-8B1A-7AB0E2334B10}" destId="{B598079C-01F6-47F9-B64F-7D0E5D31287B}" srcOrd="1" destOrd="0" presId="urn:microsoft.com/office/officeart/2005/8/layout/list1"/>
    <dgm:cxn modelId="{7EE83AEF-090A-4582-A2A4-E7E50E31FED9}" type="presParOf" srcId="{C8CF5853-BC5A-4993-B8F7-C8902AA4DD5B}" destId="{59DAE899-965B-4867-B7BE-78D6BA24C608}" srcOrd="0" destOrd="0" presId="urn:microsoft.com/office/officeart/2005/8/layout/list1"/>
    <dgm:cxn modelId="{E18897AD-E58E-4E7D-800B-A0A0857B462A}" type="presParOf" srcId="{59DAE899-965B-4867-B7BE-78D6BA24C608}" destId="{46B525BB-4B93-4080-A72A-FCBBD892D0D6}" srcOrd="0" destOrd="0" presId="urn:microsoft.com/office/officeart/2005/8/layout/list1"/>
    <dgm:cxn modelId="{5C58B7E9-8FB7-4B6F-8441-5FA846D304AA}" type="presParOf" srcId="{59DAE899-965B-4867-B7BE-78D6BA24C608}" destId="{A0EA47FA-B519-4462-847D-571BD2634EF0}" srcOrd="1" destOrd="0" presId="urn:microsoft.com/office/officeart/2005/8/layout/list1"/>
    <dgm:cxn modelId="{9A06A413-C62E-466C-ACA0-895C5ECC36FA}" type="presParOf" srcId="{C8CF5853-BC5A-4993-B8F7-C8902AA4DD5B}" destId="{A587556F-7E64-460A-A618-DF967C23B648}" srcOrd="1" destOrd="0" presId="urn:microsoft.com/office/officeart/2005/8/layout/list1"/>
    <dgm:cxn modelId="{59479C9F-ED80-4FF1-99A8-26C10F6FF94E}" type="presParOf" srcId="{C8CF5853-BC5A-4993-B8F7-C8902AA4DD5B}" destId="{20D521A6-B374-4210-B3AB-03B675FC602A}" srcOrd="2" destOrd="0" presId="urn:microsoft.com/office/officeart/2005/8/layout/list1"/>
    <dgm:cxn modelId="{A9D26368-FA96-4966-8696-D7AAE185B2E0}" type="presParOf" srcId="{C8CF5853-BC5A-4993-B8F7-C8902AA4DD5B}" destId="{B7BA153F-6D28-4055-B238-22E4A9A3BBBF}" srcOrd="3" destOrd="0" presId="urn:microsoft.com/office/officeart/2005/8/layout/list1"/>
    <dgm:cxn modelId="{CA0BFC2E-4168-4306-B9FC-5C71D30C28CC}" type="presParOf" srcId="{C8CF5853-BC5A-4993-B8F7-C8902AA4DD5B}" destId="{8794A7B5-3C14-4A21-9DB5-C15FC7B83AC3}" srcOrd="4" destOrd="0" presId="urn:microsoft.com/office/officeart/2005/8/layout/list1"/>
    <dgm:cxn modelId="{99A2A114-6107-42DB-9111-35D6B5AD495C}" type="presParOf" srcId="{8794A7B5-3C14-4A21-9DB5-C15FC7B83AC3}" destId="{2B2EB150-B99B-4767-A389-52F5800C2F15}" srcOrd="0" destOrd="0" presId="urn:microsoft.com/office/officeart/2005/8/layout/list1"/>
    <dgm:cxn modelId="{0D85D011-F6B4-4F4F-A75D-04F1D22C2303}" type="presParOf" srcId="{8794A7B5-3C14-4A21-9DB5-C15FC7B83AC3}" destId="{2A20E120-03DE-4ECE-9F02-D47588545C13}" srcOrd="1" destOrd="0" presId="urn:microsoft.com/office/officeart/2005/8/layout/list1"/>
    <dgm:cxn modelId="{B2B729E0-593C-44CC-ADF2-DB4A52E55109}" type="presParOf" srcId="{C8CF5853-BC5A-4993-B8F7-C8902AA4DD5B}" destId="{5C4391BC-6D0C-4590-8470-04E5EFF46CD6}" srcOrd="5" destOrd="0" presId="urn:microsoft.com/office/officeart/2005/8/layout/list1"/>
    <dgm:cxn modelId="{107534B4-784C-4485-85C5-4EF5F7DB0763}" type="presParOf" srcId="{C8CF5853-BC5A-4993-B8F7-C8902AA4DD5B}" destId="{CE1759B0-8720-4B09-9C68-C4C6F6572B83}" srcOrd="6" destOrd="0" presId="urn:microsoft.com/office/officeart/2005/8/layout/list1"/>
    <dgm:cxn modelId="{ECBD5171-1878-420D-B7F0-DE6B4776118D}" type="presParOf" srcId="{C8CF5853-BC5A-4993-B8F7-C8902AA4DD5B}" destId="{0E3DD5E1-0069-4B5D-A377-F682E1ABB6E3}" srcOrd="7" destOrd="0" presId="urn:microsoft.com/office/officeart/2005/8/layout/list1"/>
    <dgm:cxn modelId="{4DB4AE8E-8B1F-42E6-AE6D-8436AD558D8F}" type="presParOf" srcId="{C8CF5853-BC5A-4993-B8F7-C8902AA4DD5B}" destId="{5FCFAED9-5319-43C5-AD97-E3CF15231D55}" srcOrd="8" destOrd="0" presId="urn:microsoft.com/office/officeart/2005/8/layout/list1"/>
    <dgm:cxn modelId="{A089D307-8D27-4E45-B9C4-B54FC78325B8}" type="presParOf" srcId="{5FCFAED9-5319-43C5-AD97-E3CF15231D55}" destId="{0B3F5BDD-B165-40E6-A150-F3CD6DFADC90}" srcOrd="0" destOrd="0" presId="urn:microsoft.com/office/officeart/2005/8/layout/list1"/>
    <dgm:cxn modelId="{66ED9741-D1EF-4451-87ED-2D8F995ED2BF}" type="presParOf" srcId="{5FCFAED9-5319-43C5-AD97-E3CF15231D55}" destId="{3E323D8C-F721-45B8-B7C3-BB95476AFEAE}" srcOrd="1" destOrd="0" presId="urn:microsoft.com/office/officeart/2005/8/layout/list1"/>
    <dgm:cxn modelId="{2A1C5122-AEAA-4AE7-B214-848C3F40751B}" type="presParOf" srcId="{C8CF5853-BC5A-4993-B8F7-C8902AA4DD5B}" destId="{45A4ED8C-8010-40BB-80FA-DFC37C8FBB1B}" srcOrd="9" destOrd="0" presId="urn:microsoft.com/office/officeart/2005/8/layout/list1"/>
    <dgm:cxn modelId="{2D8134B0-3685-4877-94AC-E8A7C118E9DB}" type="presParOf" srcId="{C8CF5853-BC5A-4993-B8F7-C8902AA4DD5B}" destId="{7A05CB41-FDBC-48CD-8DBA-57DC85AA5E84}" srcOrd="10" destOrd="0" presId="urn:microsoft.com/office/officeart/2005/8/layout/list1"/>
    <dgm:cxn modelId="{CC2D5A96-E6B2-4C8F-B10B-4305B66B55FC}" type="presParOf" srcId="{C8CF5853-BC5A-4993-B8F7-C8902AA4DD5B}" destId="{ADDB0714-D539-45CE-A4BD-4B57BF2AAC1A}" srcOrd="11" destOrd="0" presId="urn:microsoft.com/office/officeart/2005/8/layout/list1"/>
    <dgm:cxn modelId="{93547036-8AFB-494F-9F50-6C71A28700C8}" type="presParOf" srcId="{C8CF5853-BC5A-4993-B8F7-C8902AA4DD5B}" destId="{0EC59D15-C24B-45FC-B426-1AC3AD3C6934}" srcOrd="12" destOrd="0" presId="urn:microsoft.com/office/officeart/2005/8/layout/list1"/>
    <dgm:cxn modelId="{5EB4D2D9-4D59-47C7-815C-6835239B6750}" type="presParOf" srcId="{0EC59D15-C24B-45FC-B426-1AC3AD3C6934}" destId="{B65BCCD4-C094-44A8-8AD2-E84E60BEA5E9}" srcOrd="0" destOrd="0" presId="urn:microsoft.com/office/officeart/2005/8/layout/list1"/>
    <dgm:cxn modelId="{64A7283B-7551-47EF-976E-16FAEAC8DED5}" type="presParOf" srcId="{0EC59D15-C24B-45FC-B426-1AC3AD3C6934}" destId="{B598079C-01F6-47F9-B64F-7D0E5D31287B}" srcOrd="1" destOrd="0" presId="urn:microsoft.com/office/officeart/2005/8/layout/list1"/>
    <dgm:cxn modelId="{73A9322A-7433-4E2E-BB2D-0B95B85E8691}" type="presParOf" srcId="{C8CF5853-BC5A-4993-B8F7-C8902AA4DD5B}" destId="{00F6017E-1858-4B01-B51B-412DDAB2A0EA}" srcOrd="13" destOrd="0" presId="urn:microsoft.com/office/officeart/2005/8/layout/list1"/>
    <dgm:cxn modelId="{24109AA1-4B02-4480-9009-03BAC096E9A1}" type="presParOf" srcId="{C8CF5853-BC5A-4993-B8F7-C8902AA4DD5B}" destId="{99F78748-7FEE-4A52-800D-FB32E16679C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C9A526-EDAE-48E5-89B4-FE0985AA86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584834-0F34-4044-83A4-1F3399E8F84A}">
      <dgm:prSet/>
      <dgm:spPr/>
      <dgm:t>
        <a:bodyPr/>
        <a:lstStyle/>
        <a:p>
          <a:r>
            <a:rPr lang="en-CA"/>
            <a:t>Thoughts, views, interpretations</a:t>
          </a:r>
          <a:endParaRPr lang="en-US"/>
        </a:p>
      </dgm:t>
    </dgm:pt>
    <dgm:pt modelId="{EDF99297-3ED2-4737-8E7E-9231CC6D7E8D}" type="parTrans" cxnId="{55A1113E-ECBE-418B-9979-0C3924C7A9D0}">
      <dgm:prSet/>
      <dgm:spPr/>
      <dgm:t>
        <a:bodyPr/>
        <a:lstStyle/>
        <a:p>
          <a:endParaRPr lang="en-US"/>
        </a:p>
      </dgm:t>
    </dgm:pt>
    <dgm:pt modelId="{5A28628D-0B3F-4F1D-B373-0ED96C044D3A}" type="sibTrans" cxnId="{55A1113E-ECBE-418B-9979-0C3924C7A9D0}">
      <dgm:prSet/>
      <dgm:spPr/>
      <dgm:t>
        <a:bodyPr/>
        <a:lstStyle/>
        <a:p>
          <a:endParaRPr lang="en-US"/>
        </a:p>
      </dgm:t>
    </dgm:pt>
    <dgm:pt modelId="{B22D7A66-0FA4-47E6-B8FE-8D03225F4B6A}">
      <dgm:prSet/>
      <dgm:spPr/>
      <dgm:t>
        <a:bodyPr/>
        <a:lstStyle/>
        <a:p>
          <a:r>
            <a:rPr lang="en-CA"/>
            <a:t>Priorities, importance</a:t>
          </a:r>
          <a:endParaRPr lang="en-US"/>
        </a:p>
      </dgm:t>
    </dgm:pt>
    <dgm:pt modelId="{2ED79193-94E9-4692-AC96-70A6EF2436E5}" type="parTrans" cxnId="{D7A7BE53-3C28-41C2-A329-E33190312066}">
      <dgm:prSet/>
      <dgm:spPr/>
      <dgm:t>
        <a:bodyPr/>
        <a:lstStyle/>
        <a:p>
          <a:endParaRPr lang="en-US"/>
        </a:p>
      </dgm:t>
    </dgm:pt>
    <dgm:pt modelId="{A94C1F38-06B7-4740-AC31-FD9688CF4736}" type="sibTrans" cxnId="{D7A7BE53-3C28-41C2-A329-E33190312066}">
      <dgm:prSet/>
      <dgm:spPr/>
      <dgm:t>
        <a:bodyPr/>
        <a:lstStyle/>
        <a:p>
          <a:endParaRPr lang="en-US"/>
        </a:p>
      </dgm:t>
    </dgm:pt>
    <dgm:pt modelId="{5071DD7F-7BE5-46EF-8FC3-57733F11D1D0}">
      <dgm:prSet/>
      <dgm:spPr/>
      <dgm:t>
        <a:bodyPr/>
        <a:lstStyle/>
        <a:p>
          <a:r>
            <a:rPr lang="en-CA"/>
            <a:t>Processes, practices</a:t>
          </a:r>
          <a:endParaRPr lang="en-US"/>
        </a:p>
      </dgm:t>
    </dgm:pt>
    <dgm:pt modelId="{472C1854-9875-45F5-A9DC-58107A0255C8}" type="parTrans" cxnId="{3DDFC041-3A6C-4214-8DB1-5D4972ACBDB6}">
      <dgm:prSet/>
      <dgm:spPr/>
      <dgm:t>
        <a:bodyPr/>
        <a:lstStyle/>
        <a:p>
          <a:endParaRPr lang="en-US"/>
        </a:p>
      </dgm:t>
    </dgm:pt>
    <dgm:pt modelId="{123D3E3E-34D5-4143-A75D-1AA50D8BA257}" type="sibTrans" cxnId="{3DDFC041-3A6C-4214-8DB1-5D4972ACBDB6}">
      <dgm:prSet/>
      <dgm:spPr/>
      <dgm:t>
        <a:bodyPr/>
        <a:lstStyle/>
        <a:p>
          <a:endParaRPr lang="en-US"/>
        </a:p>
      </dgm:t>
    </dgm:pt>
    <dgm:pt modelId="{169E7821-A760-4C45-8BD0-DA6E57C21C69}">
      <dgm:prSet/>
      <dgm:spPr/>
      <dgm:t>
        <a:bodyPr/>
        <a:lstStyle/>
        <a:p>
          <a:r>
            <a:rPr lang="en-CA"/>
            <a:t>Intended effects of actions</a:t>
          </a:r>
          <a:endParaRPr lang="en-US"/>
        </a:p>
      </dgm:t>
    </dgm:pt>
    <dgm:pt modelId="{709551B8-30C7-48C5-940E-4F49DA4168D6}" type="parTrans" cxnId="{9A7DE581-6280-4332-BF00-30E06E793EDF}">
      <dgm:prSet/>
      <dgm:spPr/>
      <dgm:t>
        <a:bodyPr/>
        <a:lstStyle/>
        <a:p>
          <a:endParaRPr lang="en-US"/>
        </a:p>
      </dgm:t>
    </dgm:pt>
    <dgm:pt modelId="{14D2F195-F293-439E-9ADD-EFDB76BA72D6}" type="sibTrans" cxnId="{9A7DE581-6280-4332-BF00-30E06E793EDF}">
      <dgm:prSet/>
      <dgm:spPr/>
      <dgm:t>
        <a:bodyPr/>
        <a:lstStyle/>
        <a:p>
          <a:endParaRPr lang="en-US"/>
        </a:p>
      </dgm:t>
    </dgm:pt>
    <dgm:pt modelId="{824FE105-DC73-4E73-A62C-48FDDE1C5011}">
      <dgm:prSet/>
      <dgm:spPr/>
      <dgm:t>
        <a:bodyPr/>
        <a:lstStyle/>
        <a:p>
          <a:r>
            <a:rPr lang="en-CA"/>
            <a:t>Feelings and experiences</a:t>
          </a:r>
          <a:endParaRPr lang="en-US"/>
        </a:p>
      </dgm:t>
    </dgm:pt>
    <dgm:pt modelId="{48CB5783-B41A-415C-9617-0CF3A8BD25D4}" type="parTrans" cxnId="{837A3712-7EC4-4B0B-B579-7284553B5343}">
      <dgm:prSet/>
      <dgm:spPr/>
      <dgm:t>
        <a:bodyPr/>
        <a:lstStyle/>
        <a:p>
          <a:endParaRPr lang="en-US"/>
        </a:p>
      </dgm:t>
    </dgm:pt>
    <dgm:pt modelId="{E14C2B54-8200-4D0C-90D3-6A3F6B418D83}" type="sibTrans" cxnId="{837A3712-7EC4-4B0B-B579-7284553B5343}">
      <dgm:prSet/>
      <dgm:spPr/>
      <dgm:t>
        <a:bodyPr/>
        <a:lstStyle/>
        <a:p>
          <a:endParaRPr lang="en-US"/>
        </a:p>
      </dgm:t>
    </dgm:pt>
    <dgm:pt modelId="{7F0A8590-30B2-4255-BBE1-113DCAC27293}" type="pres">
      <dgm:prSet presAssocID="{E5C9A526-EDAE-48E5-89B4-FE0985AA867A}" presName="linear" presStyleCnt="0">
        <dgm:presLayoutVars>
          <dgm:animLvl val="lvl"/>
          <dgm:resizeHandles val="exact"/>
        </dgm:presLayoutVars>
      </dgm:prSet>
      <dgm:spPr/>
    </dgm:pt>
    <dgm:pt modelId="{AAE40566-1848-4888-A53F-166A0BC490BF}" type="pres">
      <dgm:prSet presAssocID="{78584834-0F34-4044-83A4-1F3399E8F8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A6ADE2-F681-45C9-BDE6-7BBDE13C3C80}" type="pres">
      <dgm:prSet presAssocID="{5A28628D-0B3F-4F1D-B373-0ED96C044D3A}" presName="spacer" presStyleCnt="0"/>
      <dgm:spPr/>
    </dgm:pt>
    <dgm:pt modelId="{84735CA0-A797-4249-AC67-CDFBC4D63D23}" type="pres">
      <dgm:prSet presAssocID="{B22D7A66-0FA4-47E6-B8FE-8D03225F4B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59A5262-921A-4075-BC08-753C5E2CF773}" type="pres">
      <dgm:prSet presAssocID="{A94C1F38-06B7-4740-AC31-FD9688CF4736}" presName="spacer" presStyleCnt="0"/>
      <dgm:spPr/>
    </dgm:pt>
    <dgm:pt modelId="{6227CD0C-6594-415E-B938-8B03FB6740E3}" type="pres">
      <dgm:prSet presAssocID="{5071DD7F-7BE5-46EF-8FC3-57733F11D1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487E5A-7CB5-4359-98ED-5103D13312B4}" type="pres">
      <dgm:prSet presAssocID="{123D3E3E-34D5-4143-A75D-1AA50D8BA257}" presName="spacer" presStyleCnt="0"/>
      <dgm:spPr/>
    </dgm:pt>
    <dgm:pt modelId="{F474592B-6E2F-4CC9-B657-B125AE2038B2}" type="pres">
      <dgm:prSet presAssocID="{169E7821-A760-4C45-8BD0-DA6E57C21C6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F4F255C-0AE0-4E0A-B505-8AA88987CBCF}" type="pres">
      <dgm:prSet presAssocID="{14D2F195-F293-439E-9ADD-EFDB76BA72D6}" presName="spacer" presStyleCnt="0"/>
      <dgm:spPr/>
    </dgm:pt>
    <dgm:pt modelId="{21E31D14-E158-4F7E-A6BF-A625F537BAFB}" type="pres">
      <dgm:prSet presAssocID="{824FE105-DC73-4E73-A62C-48FDDE1C501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37A3712-7EC4-4B0B-B579-7284553B5343}" srcId="{E5C9A526-EDAE-48E5-89B4-FE0985AA867A}" destId="{824FE105-DC73-4E73-A62C-48FDDE1C5011}" srcOrd="4" destOrd="0" parTransId="{48CB5783-B41A-415C-9617-0CF3A8BD25D4}" sibTransId="{E14C2B54-8200-4D0C-90D3-6A3F6B418D83}"/>
    <dgm:cxn modelId="{BEFE5537-990E-4388-AE93-526D94D23586}" type="presOf" srcId="{78584834-0F34-4044-83A4-1F3399E8F84A}" destId="{AAE40566-1848-4888-A53F-166A0BC490BF}" srcOrd="0" destOrd="0" presId="urn:microsoft.com/office/officeart/2005/8/layout/vList2"/>
    <dgm:cxn modelId="{DCDD5A38-EBDC-4F32-A1EE-7F5F0FE2AF3E}" type="presOf" srcId="{B22D7A66-0FA4-47E6-B8FE-8D03225F4B6A}" destId="{84735CA0-A797-4249-AC67-CDFBC4D63D23}" srcOrd="0" destOrd="0" presId="urn:microsoft.com/office/officeart/2005/8/layout/vList2"/>
    <dgm:cxn modelId="{55A1113E-ECBE-418B-9979-0C3924C7A9D0}" srcId="{E5C9A526-EDAE-48E5-89B4-FE0985AA867A}" destId="{78584834-0F34-4044-83A4-1F3399E8F84A}" srcOrd="0" destOrd="0" parTransId="{EDF99297-3ED2-4737-8E7E-9231CC6D7E8D}" sibTransId="{5A28628D-0B3F-4F1D-B373-0ED96C044D3A}"/>
    <dgm:cxn modelId="{3DDFC041-3A6C-4214-8DB1-5D4972ACBDB6}" srcId="{E5C9A526-EDAE-48E5-89B4-FE0985AA867A}" destId="{5071DD7F-7BE5-46EF-8FC3-57733F11D1D0}" srcOrd="2" destOrd="0" parTransId="{472C1854-9875-45F5-A9DC-58107A0255C8}" sibTransId="{123D3E3E-34D5-4143-A75D-1AA50D8BA257}"/>
    <dgm:cxn modelId="{9D87B243-6ECE-4B2D-9509-67E162A0E7D2}" type="presOf" srcId="{5071DD7F-7BE5-46EF-8FC3-57733F11D1D0}" destId="{6227CD0C-6594-415E-B938-8B03FB6740E3}" srcOrd="0" destOrd="0" presId="urn:microsoft.com/office/officeart/2005/8/layout/vList2"/>
    <dgm:cxn modelId="{32412070-3852-487C-99D6-4979E3C88992}" type="presOf" srcId="{169E7821-A760-4C45-8BD0-DA6E57C21C69}" destId="{F474592B-6E2F-4CC9-B657-B125AE2038B2}" srcOrd="0" destOrd="0" presId="urn:microsoft.com/office/officeart/2005/8/layout/vList2"/>
    <dgm:cxn modelId="{D7A7BE53-3C28-41C2-A329-E33190312066}" srcId="{E5C9A526-EDAE-48E5-89B4-FE0985AA867A}" destId="{B22D7A66-0FA4-47E6-B8FE-8D03225F4B6A}" srcOrd="1" destOrd="0" parTransId="{2ED79193-94E9-4692-AC96-70A6EF2436E5}" sibTransId="{A94C1F38-06B7-4740-AC31-FD9688CF4736}"/>
    <dgm:cxn modelId="{58C0ED56-91EE-43FD-9E3E-DC6D45836988}" type="presOf" srcId="{E5C9A526-EDAE-48E5-89B4-FE0985AA867A}" destId="{7F0A8590-30B2-4255-BBE1-113DCAC27293}" srcOrd="0" destOrd="0" presId="urn:microsoft.com/office/officeart/2005/8/layout/vList2"/>
    <dgm:cxn modelId="{9A7DE581-6280-4332-BF00-30E06E793EDF}" srcId="{E5C9A526-EDAE-48E5-89B4-FE0985AA867A}" destId="{169E7821-A760-4C45-8BD0-DA6E57C21C69}" srcOrd="3" destOrd="0" parTransId="{709551B8-30C7-48C5-940E-4F49DA4168D6}" sibTransId="{14D2F195-F293-439E-9ADD-EFDB76BA72D6}"/>
    <dgm:cxn modelId="{0AAD6A8F-C7D7-4732-8704-8E932C8942E2}" type="presOf" srcId="{824FE105-DC73-4E73-A62C-48FDDE1C5011}" destId="{21E31D14-E158-4F7E-A6BF-A625F537BAFB}" srcOrd="0" destOrd="0" presId="urn:microsoft.com/office/officeart/2005/8/layout/vList2"/>
    <dgm:cxn modelId="{3BE2C064-A194-446C-8192-24B31A8FB281}" type="presParOf" srcId="{7F0A8590-30B2-4255-BBE1-113DCAC27293}" destId="{AAE40566-1848-4888-A53F-166A0BC490BF}" srcOrd="0" destOrd="0" presId="urn:microsoft.com/office/officeart/2005/8/layout/vList2"/>
    <dgm:cxn modelId="{37387F1F-45E6-4E15-B74F-5213542EF295}" type="presParOf" srcId="{7F0A8590-30B2-4255-BBE1-113DCAC27293}" destId="{ABA6ADE2-F681-45C9-BDE6-7BBDE13C3C80}" srcOrd="1" destOrd="0" presId="urn:microsoft.com/office/officeart/2005/8/layout/vList2"/>
    <dgm:cxn modelId="{7D320201-27E3-4868-BF1E-8E59EDC8E28A}" type="presParOf" srcId="{7F0A8590-30B2-4255-BBE1-113DCAC27293}" destId="{84735CA0-A797-4249-AC67-CDFBC4D63D23}" srcOrd="2" destOrd="0" presId="urn:microsoft.com/office/officeart/2005/8/layout/vList2"/>
    <dgm:cxn modelId="{A979F225-91C3-4227-A8A6-6F7C101F158A}" type="presParOf" srcId="{7F0A8590-30B2-4255-BBE1-113DCAC27293}" destId="{C59A5262-921A-4075-BC08-753C5E2CF773}" srcOrd="3" destOrd="0" presId="urn:microsoft.com/office/officeart/2005/8/layout/vList2"/>
    <dgm:cxn modelId="{095B4D86-6B06-4B7E-A9DD-36BB2D0161DF}" type="presParOf" srcId="{7F0A8590-30B2-4255-BBE1-113DCAC27293}" destId="{6227CD0C-6594-415E-B938-8B03FB6740E3}" srcOrd="4" destOrd="0" presId="urn:microsoft.com/office/officeart/2005/8/layout/vList2"/>
    <dgm:cxn modelId="{0EE043BA-776B-47A7-937B-580CBE7D82E1}" type="presParOf" srcId="{7F0A8590-30B2-4255-BBE1-113DCAC27293}" destId="{5E487E5A-7CB5-4359-98ED-5103D13312B4}" srcOrd="5" destOrd="0" presId="urn:microsoft.com/office/officeart/2005/8/layout/vList2"/>
    <dgm:cxn modelId="{E3201B36-DC79-428F-AF52-EDE0816C6C0E}" type="presParOf" srcId="{7F0A8590-30B2-4255-BBE1-113DCAC27293}" destId="{F474592B-6E2F-4CC9-B657-B125AE2038B2}" srcOrd="6" destOrd="0" presId="urn:microsoft.com/office/officeart/2005/8/layout/vList2"/>
    <dgm:cxn modelId="{6CB27B34-D2F4-4486-B8F1-E4D6D75CADC0}" type="presParOf" srcId="{7F0A8590-30B2-4255-BBE1-113DCAC27293}" destId="{EF4F255C-0AE0-4E0A-B505-8AA88987CBCF}" srcOrd="7" destOrd="0" presId="urn:microsoft.com/office/officeart/2005/8/layout/vList2"/>
    <dgm:cxn modelId="{54BCA308-73BC-4DFC-9664-AB73384BA369}" type="presParOf" srcId="{7F0A8590-30B2-4255-BBE1-113DCAC27293}" destId="{21E31D14-E158-4F7E-A6BF-A625F537BA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6BE3C1-4842-4401-A878-1703B015F4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C652590-F879-49BF-A8F1-E7417E2767E4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CFB54ED1-3078-4676-8D36-D0405C98128F}" type="parTrans" cxnId="{1E8F2A07-8543-40EE-B775-F7E2153EFA1C}">
      <dgm:prSet/>
      <dgm:spPr/>
      <dgm:t>
        <a:bodyPr/>
        <a:lstStyle/>
        <a:p>
          <a:endParaRPr lang="en-US"/>
        </a:p>
      </dgm:t>
    </dgm:pt>
    <dgm:pt modelId="{DA1FEBF4-FAB3-4628-BBF9-83738E59F08A}" type="sibTrans" cxnId="{1E8F2A07-8543-40EE-B775-F7E2153EFA1C}">
      <dgm:prSet/>
      <dgm:spPr/>
      <dgm:t>
        <a:bodyPr/>
        <a:lstStyle/>
        <a:p>
          <a:endParaRPr lang="en-US"/>
        </a:p>
      </dgm:t>
    </dgm:pt>
    <dgm:pt modelId="{0A8F2A5A-EC1D-418E-AFEE-BB171C8E6397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67285D15-6D8E-4C71-85AC-E41E6B6B2D6B}" type="parTrans" cxnId="{7A14D9C2-3878-4D03-93D4-0C8847B9B191}">
      <dgm:prSet/>
      <dgm:spPr/>
      <dgm:t>
        <a:bodyPr/>
        <a:lstStyle/>
        <a:p>
          <a:endParaRPr lang="en-US"/>
        </a:p>
      </dgm:t>
    </dgm:pt>
    <dgm:pt modelId="{36955D75-356E-48A4-B2D9-211A368073EE}" type="sibTrans" cxnId="{7A14D9C2-3878-4D03-93D4-0C8847B9B191}">
      <dgm:prSet/>
      <dgm:spPr/>
      <dgm:t>
        <a:bodyPr/>
        <a:lstStyle/>
        <a:p>
          <a:endParaRPr lang="en-US"/>
        </a:p>
      </dgm:t>
    </dgm:pt>
    <dgm:pt modelId="{083E23AE-58B8-4983-98CC-3DF2D3F6E87F}" type="pres">
      <dgm:prSet presAssocID="{EB6BE3C1-4842-4401-A878-1703B015F4E2}" presName="linear" presStyleCnt="0">
        <dgm:presLayoutVars>
          <dgm:animLvl val="lvl"/>
          <dgm:resizeHandles val="exact"/>
        </dgm:presLayoutVars>
      </dgm:prSet>
      <dgm:spPr/>
    </dgm:pt>
    <dgm:pt modelId="{D89C36FE-2838-442A-B678-1AE1E993F37D}" type="pres">
      <dgm:prSet presAssocID="{DC652590-F879-49BF-A8F1-E7417E2767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0697260-73D0-4C97-AA3E-1406B212A8FB}" type="pres">
      <dgm:prSet presAssocID="{DA1FEBF4-FAB3-4628-BBF9-83738E59F08A}" presName="spacer" presStyleCnt="0"/>
      <dgm:spPr/>
    </dgm:pt>
    <dgm:pt modelId="{660D9093-D7D2-4108-B2C5-C557A7534602}" type="pres">
      <dgm:prSet presAssocID="{0A8F2A5A-EC1D-418E-AFEE-BB171C8E639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AEC6F01-58B3-453C-8087-9550A64EAB9F}" type="presOf" srcId="{EB6BE3C1-4842-4401-A878-1703B015F4E2}" destId="{083E23AE-58B8-4983-98CC-3DF2D3F6E87F}" srcOrd="0" destOrd="0" presId="urn:microsoft.com/office/officeart/2005/8/layout/vList2"/>
    <dgm:cxn modelId="{1E8F2A07-8543-40EE-B775-F7E2153EFA1C}" srcId="{EB6BE3C1-4842-4401-A878-1703B015F4E2}" destId="{DC652590-F879-49BF-A8F1-E7417E2767E4}" srcOrd="0" destOrd="0" parTransId="{CFB54ED1-3078-4676-8D36-D0405C98128F}" sibTransId="{DA1FEBF4-FAB3-4628-BBF9-83738E59F08A}"/>
    <dgm:cxn modelId="{B5B33C18-79F9-4883-925F-B842702ACFAA}" type="presOf" srcId="{DC652590-F879-49BF-A8F1-E7417E2767E4}" destId="{D89C36FE-2838-442A-B678-1AE1E993F37D}" srcOrd="0" destOrd="0" presId="urn:microsoft.com/office/officeart/2005/8/layout/vList2"/>
    <dgm:cxn modelId="{EA24AA31-E6CB-407C-A89C-52D47BCFF3E2}" type="presOf" srcId="{0A8F2A5A-EC1D-418E-AFEE-BB171C8E6397}" destId="{660D9093-D7D2-4108-B2C5-C557A7534602}" srcOrd="0" destOrd="0" presId="urn:microsoft.com/office/officeart/2005/8/layout/vList2"/>
    <dgm:cxn modelId="{7A14D9C2-3878-4D03-93D4-0C8847B9B191}" srcId="{EB6BE3C1-4842-4401-A878-1703B015F4E2}" destId="{0A8F2A5A-EC1D-418E-AFEE-BB171C8E6397}" srcOrd="1" destOrd="0" parTransId="{67285D15-6D8E-4C71-85AC-E41E6B6B2D6B}" sibTransId="{36955D75-356E-48A4-B2D9-211A368073EE}"/>
    <dgm:cxn modelId="{8B07EC67-2D2A-4CE9-A332-6701EC99E17A}" type="presParOf" srcId="{083E23AE-58B8-4983-98CC-3DF2D3F6E87F}" destId="{D89C36FE-2838-442A-B678-1AE1E993F37D}" srcOrd="0" destOrd="0" presId="urn:microsoft.com/office/officeart/2005/8/layout/vList2"/>
    <dgm:cxn modelId="{08E6BBDB-3B4E-42A8-A83F-5EEBD6B809FA}" type="presParOf" srcId="{083E23AE-58B8-4983-98CC-3DF2D3F6E87F}" destId="{10697260-73D0-4C97-AA3E-1406B212A8FB}" srcOrd="1" destOrd="0" presId="urn:microsoft.com/office/officeart/2005/8/layout/vList2"/>
    <dgm:cxn modelId="{971EEA02-5333-4F67-B01F-09DBFB4999D5}" type="presParOf" srcId="{083E23AE-58B8-4983-98CC-3DF2D3F6E87F}" destId="{660D9093-D7D2-4108-B2C5-C557A753460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C63F35-948F-43DD-99E2-48DF80FBA5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0ACCA7-7871-416E-817D-DE6163760EA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gm:t>
    </dgm:pt>
    <dgm:pt modelId="{F2AD49AD-6CD5-481D-AB34-89DB8B6BD304}" type="parTrans" cxnId="{F74DAB88-66EF-4258-8142-147EE71B4C76}">
      <dgm:prSet/>
      <dgm:spPr/>
      <dgm:t>
        <a:bodyPr/>
        <a:lstStyle/>
        <a:p>
          <a:endParaRPr lang="en-US"/>
        </a:p>
      </dgm:t>
    </dgm:pt>
    <dgm:pt modelId="{0AE67F0C-1667-4C1E-9785-0DE832FC1181}" type="sibTrans" cxnId="{F74DAB88-66EF-4258-8142-147EE71B4C76}">
      <dgm:prSet/>
      <dgm:spPr/>
      <dgm:t>
        <a:bodyPr/>
        <a:lstStyle/>
        <a:p>
          <a:endParaRPr lang="en-US"/>
        </a:p>
      </dgm:t>
    </dgm:pt>
    <dgm:pt modelId="{6BD941B9-26AE-4615-898E-FA76F54C9A05}">
      <dgm:prSet/>
      <dgm:spPr/>
      <dgm:t>
        <a:bodyPr/>
        <a:lstStyle/>
        <a:p>
          <a:r>
            <a:rPr lang="en-US"/>
            <a:t>Verbatim quotes capture the language and meaning expressed by participants</a:t>
          </a:r>
        </a:p>
      </dgm:t>
    </dgm:pt>
    <dgm:pt modelId="{64C6F568-A045-470A-AD97-5A1BF09D11FB}" type="parTrans" cxnId="{076A8D5D-FEF8-4D95-81C8-13A3A7562EDE}">
      <dgm:prSet/>
      <dgm:spPr/>
      <dgm:t>
        <a:bodyPr/>
        <a:lstStyle/>
        <a:p>
          <a:endParaRPr lang="en-US"/>
        </a:p>
      </dgm:t>
    </dgm:pt>
    <dgm:pt modelId="{10339498-01A2-43E6-9E62-F46D7F4CA821}" type="sibTrans" cxnId="{076A8D5D-FEF8-4D95-81C8-13A3A7562EDE}">
      <dgm:prSet/>
      <dgm:spPr/>
      <dgm:t>
        <a:bodyPr/>
        <a:lstStyle/>
        <a:p>
          <a:endParaRPr lang="en-US"/>
        </a:p>
      </dgm:t>
    </dgm:pt>
    <dgm:pt modelId="{8EB12700-2009-4DAF-8B7E-D139F50654D4}">
      <dgm:prSet/>
      <dgm:spPr/>
      <dgm:t>
        <a:bodyPr/>
        <a:lstStyle/>
        <a:p>
          <a:r>
            <a:rPr lang="en-US" dirty="0"/>
            <a:t>Interviews are flexible, adaptable and allow for probing</a:t>
          </a:r>
        </a:p>
      </dgm:t>
    </dgm:pt>
    <dgm:pt modelId="{BA78E371-B92B-4E0E-849C-70CA1218C8CD}" type="parTrans" cxnId="{659F062F-DBC6-4763-B95D-483A4A207F5F}">
      <dgm:prSet/>
      <dgm:spPr/>
      <dgm:t>
        <a:bodyPr/>
        <a:lstStyle/>
        <a:p>
          <a:endParaRPr lang="en-US"/>
        </a:p>
      </dgm:t>
    </dgm:pt>
    <dgm:pt modelId="{4BFD0F1F-79A0-46F7-B334-87A1108A3C0C}" type="sibTrans" cxnId="{659F062F-DBC6-4763-B95D-483A4A207F5F}">
      <dgm:prSet/>
      <dgm:spPr/>
      <dgm:t>
        <a:bodyPr/>
        <a:lstStyle/>
        <a:p>
          <a:endParaRPr lang="en-US"/>
        </a:p>
      </dgm:t>
    </dgm:pt>
    <dgm:pt modelId="{B9739F24-1C36-467B-8551-C770AAEC8F45}" type="pres">
      <dgm:prSet presAssocID="{74C63F35-948F-43DD-99E2-48DF80FBA5D6}" presName="linear" presStyleCnt="0">
        <dgm:presLayoutVars>
          <dgm:animLvl val="lvl"/>
          <dgm:resizeHandles val="exact"/>
        </dgm:presLayoutVars>
      </dgm:prSet>
      <dgm:spPr/>
    </dgm:pt>
    <dgm:pt modelId="{77031A5C-7D2D-45EF-A07A-97DDF4947972}" type="pres">
      <dgm:prSet presAssocID="{540ACCA7-7871-416E-817D-DE6163760E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D29B8A8-ED89-4726-8C3F-61A80F865789}" type="pres">
      <dgm:prSet presAssocID="{0AE67F0C-1667-4C1E-9785-0DE832FC1181}" presName="spacer" presStyleCnt="0"/>
      <dgm:spPr/>
    </dgm:pt>
    <dgm:pt modelId="{208BC61E-B28B-401C-8FF2-7B90475A1E11}" type="pres">
      <dgm:prSet presAssocID="{6BD941B9-26AE-4615-898E-FA76F54C9A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3AD372-7A18-4C1C-ABF9-F3608BDC558C}" type="pres">
      <dgm:prSet presAssocID="{10339498-01A2-43E6-9E62-F46D7F4CA821}" presName="spacer" presStyleCnt="0"/>
      <dgm:spPr/>
    </dgm:pt>
    <dgm:pt modelId="{F27DA803-BD2B-4F25-89FC-46E061C4C211}" type="pres">
      <dgm:prSet presAssocID="{8EB12700-2009-4DAF-8B7E-D139F50654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989E13-250C-49BE-B6CB-8E013EE44B64}" type="presOf" srcId="{8EB12700-2009-4DAF-8B7E-D139F50654D4}" destId="{F27DA803-BD2B-4F25-89FC-46E061C4C211}" srcOrd="0" destOrd="0" presId="urn:microsoft.com/office/officeart/2005/8/layout/vList2"/>
    <dgm:cxn modelId="{DD37D91F-D773-4625-ABAA-530FDB04D19F}" type="presOf" srcId="{74C63F35-948F-43DD-99E2-48DF80FBA5D6}" destId="{B9739F24-1C36-467B-8551-C770AAEC8F45}" srcOrd="0" destOrd="0" presId="urn:microsoft.com/office/officeart/2005/8/layout/vList2"/>
    <dgm:cxn modelId="{659F062F-DBC6-4763-B95D-483A4A207F5F}" srcId="{74C63F35-948F-43DD-99E2-48DF80FBA5D6}" destId="{8EB12700-2009-4DAF-8B7E-D139F50654D4}" srcOrd="2" destOrd="0" parTransId="{BA78E371-B92B-4E0E-849C-70CA1218C8CD}" sibTransId="{4BFD0F1F-79A0-46F7-B334-87A1108A3C0C}"/>
    <dgm:cxn modelId="{076A8D5D-FEF8-4D95-81C8-13A3A7562EDE}" srcId="{74C63F35-948F-43DD-99E2-48DF80FBA5D6}" destId="{6BD941B9-26AE-4615-898E-FA76F54C9A05}" srcOrd="1" destOrd="0" parTransId="{64C6F568-A045-470A-AD97-5A1BF09D11FB}" sibTransId="{10339498-01A2-43E6-9E62-F46D7F4CA821}"/>
    <dgm:cxn modelId="{7410E16E-72C2-41ED-9194-9A4E15BC77F2}" type="presOf" srcId="{540ACCA7-7871-416E-817D-DE6163760EA0}" destId="{77031A5C-7D2D-45EF-A07A-97DDF4947972}" srcOrd="0" destOrd="0" presId="urn:microsoft.com/office/officeart/2005/8/layout/vList2"/>
    <dgm:cxn modelId="{F74DAB88-66EF-4258-8142-147EE71B4C76}" srcId="{74C63F35-948F-43DD-99E2-48DF80FBA5D6}" destId="{540ACCA7-7871-416E-817D-DE6163760EA0}" srcOrd="0" destOrd="0" parTransId="{F2AD49AD-6CD5-481D-AB34-89DB8B6BD304}" sibTransId="{0AE67F0C-1667-4C1E-9785-0DE832FC1181}"/>
    <dgm:cxn modelId="{98983CB7-8CD2-4DA3-B8A7-8044381A1779}" type="presOf" srcId="{6BD941B9-26AE-4615-898E-FA76F54C9A05}" destId="{208BC61E-B28B-401C-8FF2-7B90475A1E11}" srcOrd="0" destOrd="0" presId="urn:microsoft.com/office/officeart/2005/8/layout/vList2"/>
    <dgm:cxn modelId="{374B26D6-2131-4250-A31A-E6E362255A47}" type="presParOf" srcId="{B9739F24-1C36-467B-8551-C770AAEC8F45}" destId="{77031A5C-7D2D-45EF-A07A-97DDF4947972}" srcOrd="0" destOrd="0" presId="urn:microsoft.com/office/officeart/2005/8/layout/vList2"/>
    <dgm:cxn modelId="{87C10D37-D265-4B3F-B332-A2D40CB0851A}" type="presParOf" srcId="{B9739F24-1C36-467B-8551-C770AAEC8F45}" destId="{3D29B8A8-ED89-4726-8C3F-61A80F865789}" srcOrd="1" destOrd="0" presId="urn:microsoft.com/office/officeart/2005/8/layout/vList2"/>
    <dgm:cxn modelId="{D808F755-F937-416E-90DD-DABE88259EFE}" type="presParOf" srcId="{B9739F24-1C36-467B-8551-C770AAEC8F45}" destId="{208BC61E-B28B-401C-8FF2-7B90475A1E11}" srcOrd="2" destOrd="0" presId="urn:microsoft.com/office/officeart/2005/8/layout/vList2"/>
    <dgm:cxn modelId="{CF2CF883-7B5E-4880-85E0-8E0DDFAA18F6}" type="presParOf" srcId="{B9739F24-1C36-467B-8551-C770AAEC8F45}" destId="{AC3AD372-7A18-4C1C-ABF9-F3608BDC558C}" srcOrd="3" destOrd="0" presId="urn:microsoft.com/office/officeart/2005/8/layout/vList2"/>
    <dgm:cxn modelId="{068EAB83-8D6E-4BF4-8CA2-835E8FBB6416}" type="presParOf" srcId="{B9739F24-1C36-467B-8551-C770AAEC8F45}" destId="{F27DA803-BD2B-4F25-89FC-46E061C4C2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8C140B-3ABF-42CB-A865-1128E83ABB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E1F12D-AF0E-49DC-82A4-57E522026E53}">
      <dgm:prSet/>
      <dgm:spPr/>
      <dgm:t>
        <a:bodyPr/>
        <a:lstStyle/>
        <a:p>
          <a:r>
            <a:rPr lang="en-US"/>
            <a:t>Interview format, but in a group setting</a:t>
          </a:r>
        </a:p>
      </dgm:t>
    </dgm:pt>
    <dgm:pt modelId="{7E4021C3-B8D4-4A35-A050-D7960B9FD6A5}" type="parTrans" cxnId="{F4145ADA-0763-41F6-BD06-0B38E467977D}">
      <dgm:prSet/>
      <dgm:spPr/>
      <dgm:t>
        <a:bodyPr/>
        <a:lstStyle/>
        <a:p>
          <a:endParaRPr lang="en-US"/>
        </a:p>
      </dgm:t>
    </dgm:pt>
    <dgm:pt modelId="{B87EB72A-5135-4838-94F4-68F9886F8758}" type="sibTrans" cxnId="{F4145ADA-0763-41F6-BD06-0B38E467977D}">
      <dgm:prSet/>
      <dgm:spPr/>
      <dgm:t>
        <a:bodyPr/>
        <a:lstStyle/>
        <a:p>
          <a:endParaRPr lang="en-US"/>
        </a:p>
      </dgm:t>
    </dgm:pt>
    <dgm:pt modelId="{1BD9ADF2-0549-4C0F-9A3D-EDAE8153472C}">
      <dgm:prSet/>
      <dgm:spPr/>
      <dgm:t>
        <a:bodyPr/>
        <a:lstStyle/>
        <a:p>
          <a:r>
            <a:rPr lang="en-US"/>
            <a:t>6-12 participants with common experience</a:t>
          </a:r>
        </a:p>
      </dgm:t>
    </dgm:pt>
    <dgm:pt modelId="{6E088312-FEB0-4625-BB9D-92BEAD117E67}" type="parTrans" cxnId="{3064B822-FD5F-4C48-87E1-F0A7DE5C2A89}">
      <dgm:prSet/>
      <dgm:spPr/>
      <dgm:t>
        <a:bodyPr/>
        <a:lstStyle/>
        <a:p>
          <a:endParaRPr lang="en-US"/>
        </a:p>
      </dgm:t>
    </dgm:pt>
    <dgm:pt modelId="{02D8A07E-DFC5-44F3-A7D4-68907D9D1899}" type="sibTrans" cxnId="{3064B822-FD5F-4C48-87E1-F0A7DE5C2A89}">
      <dgm:prSet/>
      <dgm:spPr/>
      <dgm:t>
        <a:bodyPr/>
        <a:lstStyle/>
        <a:p>
          <a:endParaRPr lang="en-US"/>
        </a:p>
      </dgm:t>
    </dgm:pt>
    <dgm:pt modelId="{0955C83D-B116-4F42-9F7C-E1293DE1629A}">
      <dgm:prSet/>
      <dgm:spPr/>
      <dgm:t>
        <a:bodyPr/>
        <a:lstStyle/>
        <a:p>
          <a:r>
            <a:rPr lang="en-US"/>
            <a:t>Dates back to the 1940s – used to assess effectiveness of morale-boosting radio shows</a:t>
          </a:r>
        </a:p>
      </dgm:t>
    </dgm:pt>
    <dgm:pt modelId="{074E58EA-B610-4852-B1C9-A619EEE9F4C4}" type="parTrans" cxnId="{4CC2C203-05F5-4D96-9FD5-BD10FB6F2E54}">
      <dgm:prSet/>
      <dgm:spPr/>
      <dgm:t>
        <a:bodyPr/>
        <a:lstStyle/>
        <a:p>
          <a:endParaRPr lang="en-US"/>
        </a:p>
      </dgm:t>
    </dgm:pt>
    <dgm:pt modelId="{E437EAF9-4BC7-4142-BE22-A5BB96C847E8}" type="sibTrans" cxnId="{4CC2C203-05F5-4D96-9FD5-BD10FB6F2E54}">
      <dgm:prSet/>
      <dgm:spPr/>
      <dgm:t>
        <a:bodyPr/>
        <a:lstStyle/>
        <a:p>
          <a:endParaRPr lang="en-US"/>
        </a:p>
      </dgm:t>
    </dgm:pt>
    <dgm:pt modelId="{4C0460A4-EB97-4A79-B383-AC9EEF302E97}">
      <dgm:prSet/>
      <dgm:spPr/>
      <dgm:t>
        <a:bodyPr/>
        <a:lstStyle/>
        <a:p>
          <a:r>
            <a:rPr lang="en-US"/>
            <a:t>1970s onward – used by market researchers</a:t>
          </a:r>
        </a:p>
      </dgm:t>
    </dgm:pt>
    <dgm:pt modelId="{19042863-310E-44C3-9152-FAB374939DDE}" type="parTrans" cxnId="{3EF880E6-72C1-402D-BA5B-948E952E1237}">
      <dgm:prSet/>
      <dgm:spPr/>
      <dgm:t>
        <a:bodyPr/>
        <a:lstStyle/>
        <a:p>
          <a:endParaRPr lang="en-US"/>
        </a:p>
      </dgm:t>
    </dgm:pt>
    <dgm:pt modelId="{2E872576-A3FD-4472-BD84-C2B4F68E4553}" type="sibTrans" cxnId="{3EF880E6-72C1-402D-BA5B-948E952E1237}">
      <dgm:prSet/>
      <dgm:spPr/>
      <dgm:t>
        <a:bodyPr/>
        <a:lstStyle/>
        <a:p>
          <a:endParaRPr lang="en-US"/>
        </a:p>
      </dgm:t>
    </dgm:pt>
    <dgm:pt modelId="{2682FF4B-9BFE-4EC7-BECA-2C96E1DF344D}">
      <dgm:prSet/>
      <dgm:spPr/>
      <dgm:t>
        <a:bodyPr/>
        <a:lstStyle/>
        <a:p>
          <a:r>
            <a:rPr lang="en-US" dirty="0"/>
            <a:t>1980s onward – used by academics and researchers</a:t>
          </a:r>
        </a:p>
      </dgm:t>
    </dgm:pt>
    <dgm:pt modelId="{1DC324E1-2F57-486C-9DD4-CA6848B61CF7}" type="parTrans" cxnId="{1151E0C1-F49A-4220-A204-63DA6BF05E1A}">
      <dgm:prSet/>
      <dgm:spPr/>
      <dgm:t>
        <a:bodyPr/>
        <a:lstStyle/>
        <a:p>
          <a:endParaRPr lang="en-US"/>
        </a:p>
      </dgm:t>
    </dgm:pt>
    <dgm:pt modelId="{0E1436DB-AA0A-43E0-9964-E07F56F1D3A7}" type="sibTrans" cxnId="{1151E0C1-F49A-4220-A204-63DA6BF05E1A}">
      <dgm:prSet/>
      <dgm:spPr/>
      <dgm:t>
        <a:bodyPr/>
        <a:lstStyle/>
        <a:p>
          <a:endParaRPr lang="en-US"/>
        </a:p>
      </dgm:t>
    </dgm:pt>
    <dgm:pt modelId="{254F907D-92D4-4671-8BF1-00F3D1503109}">
      <dgm:prSet/>
      <dgm:spPr/>
      <dgm:t>
        <a:bodyPr/>
        <a:lstStyle/>
        <a:p>
          <a:r>
            <a:rPr lang="en-US"/>
            <a:t>Transcript of discussion is the data</a:t>
          </a:r>
        </a:p>
      </dgm:t>
    </dgm:pt>
    <dgm:pt modelId="{B846A07C-EE2E-4980-89DA-216C1D2818B7}" type="parTrans" cxnId="{5EF77D16-3214-41E0-8883-D386045D1EEB}">
      <dgm:prSet/>
      <dgm:spPr/>
      <dgm:t>
        <a:bodyPr/>
        <a:lstStyle/>
        <a:p>
          <a:endParaRPr lang="en-US"/>
        </a:p>
      </dgm:t>
    </dgm:pt>
    <dgm:pt modelId="{60291ACB-F2DF-4E3E-B13A-724F826046C4}" type="sibTrans" cxnId="{5EF77D16-3214-41E0-8883-D386045D1EEB}">
      <dgm:prSet/>
      <dgm:spPr/>
      <dgm:t>
        <a:bodyPr/>
        <a:lstStyle/>
        <a:p>
          <a:endParaRPr lang="en-US"/>
        </a:p>
      </dgm:t>
    </dgm:pt>
    <dgm:pt modelId="{7E7FA345-2CC7-4195-ADBB-99E9FDE83C7D}">
      <dgm:prSet/>
      <dgm:spPr/>
      <dgm:t>
        <a:bodyPr/>
        <a:lstStyle/>
        <a:p>
          <a:r>
            <a:rPr lang="en-US"/>
            <a:t>Plus accompanying notes</a:t>
          </a:r>
        </a:p>
      </dgm:t>
    </dgm:pt>
    <dgm:pt modelId="{9C8E08BD-11F9-43F6-8FA5-6750CD41011B}" type="parTrans" cxnId="{7B17DEF2-A8B7-4198-8BF2-0C22BD3F4E96}">
      <dgm:prSet/>
      <dgm:spPr/>
      <dgm:t>
        <a:bodyPr/>
        <a:lstStyle/>
        <a:p>
          <a:endParaRPr lang="en-US"/>
        </a:p>
      </dgm:t>
    </dgm:pt>
    <dgm:pt modelId="{6C0EADC1-10BD-4804-B350-129E6E8C71E3}" type="sibTrans" cxnId="{7B17DEF2-A8B7-4198-8BF2-0C22BD3F4E96}">
      <dgm:prSet/>
      <dgm:spPr/>
      <dgm:t>
        <a:bodyPr/>
        <a:lstStyle/>
        <a:p>
          <a:endParaRPr lang="en-US"/>
        </a:p>
      </dgm:t>
    </dgm:pt>
    <dgm:pt modelId="{E6D0E4A7-421B-4D61-9111-2EB588183AC3}">
      <dgm:prSet/>
      <dgm:spPr/>
      <dgm:t>
        <a:bodyPr/>
        <a:lstStyle/>
        <a:p>
          <a:r>
            <a:rPr lang="en-US" dirty="0"/>
            <a:t>Use content analysis, thematic analysis or grounded theory approach to analyze the data</a:t>
          </a:r>
        </a:p>
      </dgm:t>
    </dgm:pt>
    <dgm:pt modelId="{EDF5DE36-F95F-476A-80F1-1E088186ADE3}" type="parTrans" cxnId="{0364A6C6-E677-4375-A77A-7A17D05C97D0}">
      <dgm:prSet/>
      <dgm:spPr/>
      <dgm:t>
        <a:bodyPr/>
        <a:lstStyle/>
        <a:p>
          <a:endParaRPr lang="en-US"/>
        </a:p>
      </dgm:t>
    </dgm:pt>
    <dgm:pt modelId="{4DE3B81C-8B7E-4581-9097-C74552339F14}" type="sibTrans" cxnId="{0364A6C6-E677-4375-A77A-7A17D05C97D0}">
      <dgm:prSet/>
      <dgm:spPr/>
      <dgm:t>
        <a:bodyPr/>
        <a:lstStyle/>
        <a:p>
          <a:endParaRPr lang="en-US"/>
        </a:p>
      </dgm:t>
    </dgm:pt>
    <dgm:pt modelId="{E79BCF2B-87D3-421C-9F6A-AD98F05FAD7D}" type="pres">
      <dgm:prSet presAssocID="{E58C140B-3ABF-42CB-A865-1128E83ABBC4}" presName="linear" presStyleCnt="0">
        <dgm:presLayoutVars>
          <dgm:animLvl val="lvl"/>
          <dgm:resizeHandles val="exact"/>
        </dgm:presLayoutVars>
      </dgm:prSet>
      <dgm:spPr/>
    </dgm:pt>
    <dgm:pt modelId="{BE04D072-21BE-461E-B82F-2BBC10BE412F}" type="pres">
      <dgm:prSet presAssocID="{1CE1F12D-AF0E-49DC-82A4-57E522026E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5CE035-D3EA-49A7-B37B-60F8F51E86AC}" type="pres">
      <dgm:prSet presAssocID="{1CE1F12D-AF0E-49DC-82A4-57E522026E53}" presName="childText" presStyleLbl="revTx" presStyleIdx="0" presStyleCnt="3">
        <dgm:presLayoutVars>
          <dgm:bulletEnabled val="1"/>
        </dgm:presLayoutVars>
      </dgm:prSet>
      <dgm:spPr/>
    </dgm:pt>
    <dgm:pt modelId="{359F09A9-1DCF-4952-B545-AF4D5331C87D}" type="pres">
      <dgm:prSet presAssocID="{0955C83D-B116-4F42-9F7C-E1293DE162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D06313-77D5-4FBD-9B24-0BE6DA93BCAE}" type="pres">
      <dgm:prSet presAssocID="{0955C83D-B116-4F42-9F7C-E1293DE1629A}" presName="childText" presStyleLbl="revTx" presStyleIdx="1" presStyleCnt="3">
        <dgm:presLayoutVars>
          <dgm:bulletEnabled val="1"/>
        </dgm:presLayoutVars>
      </dgm:prSet>
      <dgm:spPr/>
    </dgm:pt>
    <dgm:pt modelId="{8C4DA637-2048-4FDA-AF9A-D99D3AA74319}" type="pres">
      <dgm:prSet presAssocID="{254F907D-92D4-4671-8BF1-00F3D150310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F3F25E0-71CD-44AC-8FF3-0D8431784F3F}" type="pres">
      <dgm:prSet presAssocID="{254F907D-92D4-4671-8BF1-00F3D150310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CC2C203-05F5-4D96-9FD5-BD10FB6F2E54}" srcId="{E58C140B-3ABF-42CB-A865-1128E83ABBC4}" destId="{0955C83D-B116-4F42-9F7C-E1293DE1629A}" srcOrd="1" destOrd="0" parTransId="{074E58EA-B610-4852-B1C9-A619EEE9F4C4}" sibTransId="{E437EAF9-4BC7-4142-BE22-A5BB96C847E8}"/>
    <dgm:cxn modelId="{5EF77D16-3214-41E0-8883-D386045D1EEB}" srcId="{E58C140B-3ABF-42CB-A865-1128E83ABBC4}" destId="{254F907D-92D4-4671-8BF1-00F3D1503109}" srcOrd="2" destOrd="0" parTransId="{B846A07C-EE2E-4980-89DA-216C1D2818B7}" sibTransId="{60291ACB-F2DF-4E3E-B13A-724F826046C4}"/>
    <dgm:cxn modelId="{3064B822-FD5F-4C48-87E1-F0A7DE5C2A89}" srcId="{1CE1F12D-AF0E-49DC-82A4-57E522026E53}" destId="{1BD9ADF2-0549-4C0F-9A3D-EDAE8153472C}" srcOrd="0" destOrd="0" parTransId="{6E088312-FEB0-4625-BB9D-92BEAD117E67}" sibTransId="{02D8A07E-DFC5-44F3-A7D4-68907D9D1899}"/>
    <dgm:cxn modelId="{18E46C3A-F0CE-407E-B81E-564EB48ED637}" type="presOf" srcId="{0955C83D-B116-4F42-9F7C-E1293DE1629A}" destId="{359F09A9-1DCF-4952-B545-AF4D5331C87D}" srcOrd="0" destOrd="0" presId="urn:microsoft.com/office/officeart/2005/8/layout/vList2"/>
    <dgm:cxn modelId="{91EFF43D-82A3-4EDC-92E6-3B5DEF102C30}" type="presOf" srcId="{2682FF4B-9BFE-4EC7-BECA-2C96E1DF344D}" destId="{F8D06313-77D5-4FBD-9B24-0BE6DA93BCAE}" srcOrd="0" destOrd="1" presId="urn:microsoft.com/office/officeart/2005/8/layout/vList2"/>
    <dgm:cxn modelId="{42835640-FB99-47E7-BABC-80096397BB88}" type="presOf" srcId="{4C0460A4-EB97-4A79-B383-AC9EEF302E97}" destId="{F8D06313-77D5-4FBD-9B24-0BE6DA93BCAE}" srcOrd="0" destOrd="0" presId="urn:microsoft.com/office/officeart/2005/8/layout/vList2"/>
    <dgm:cxn modelId="{EFE9905E-7566-4815-B78B-F3D59629FCFC}" type="presOf" srcId="{1BD9ADF2-0549-4C0F-9A3D-EDAE8153472C}" destId="{E85CE035-D3EA-49A7-B37B-60F8F51E86AC}" srcOrd="0" destOrd="0" presId="urn:microsoft.com/office/officeart/2005/8/layout/vList2"/>
    <dgm:cxn modelId="{6C889170-11F2-4D04-82D6-667BE7A0C7A5}" type="presOf" srcId="{1CE1F12D-AF0E-49DC-82A4-57E522026E53}" destId="{BE04D072-21BE-461E-B82F-2BBC10BE412F}" srcOrd="0" destOrd="0" presId="urn:microsoft.com/office/officeart/2005/8/layout/vList2"/>
    <dgm:cxn modelId="{1B2996A4-AB7F-4054-A4B7-6CA9CF27C707}" type="presOf" srcId="{E58C140B-3ABF-42CB-A865-1128E83ABBC4}" destId="{E79BCF2B-87D3-421C-9F6A-AD98F05FAD7D}" srcOrd="0" destOrd="0" presId="urn:microsoft.com/office/officeart/2005/8/layout/vList2"/>
    <dgm:cxn modelId="{A53B09B3-9F74-4C9F-8FA3-B7F847391154}" type="presOf" srcId="{254F907D-92D4-4671-8BF1-00F3D1503109}" destId="{8C4DA637-2048-4FDA-AF9A-D99D3AA74319}" srcOrd="0" destOrd="0" presId="urn:microsoft.com/office/officeart/2005/8/layout/vList2"/>
    <dgm:cxn modelId="{CA3505C0-D1C6-429B-A832-0BDAD2A51EE3}" type="presOf" srcId="{7E7FA345-2CC7-4195-ADBB-99E9FDE83C7D}" destId="{BF3F25E0-71CD-44AC-8FF3-0D8431784F3F}" srcOrd="0" destOrd="0" presId="urn:microsoft.com/office/officeart/2005/8/layout/vList2"/>
    <dgm:cxn modelId="{1151E0C1-F49A-4220-A204-63DA6BF05E1A}" srcId="{0955C83D-B116-4F42-9F7C-E1293DE1629A}" destId="{2682FF4B-9BFE-4EC7-BECA-2C96E1DF344D}" srcOrd="1" destOrd="0" parTransId="{1DC324E1-2F57-486C-9DD4-CA6848B61CF7}" sibTransId="{0E1436DB-AA0A-43E0-9964-E07F56F1D3A7}"/>
    <dgm:cxn modelId="{0364A6C6-E677-4375-A77A-7A17D05C97D0}" srcId="{254F907D-92D4-4671-8BF1-00F3D1503109}" destId="{E6D0E4A7-421B-4D61-9111-2EB588183AC3}" srcOrd="1" destOrd="0" parTransId="{EDF5DE36-F95F-476A-80F1-1E088186ADE3}" sibTransId="{4DE3B81C-8B7E-4581-9097-C74552339F14}"/>
    <dgm:cxn modelId="{F4145ADA-0763-41F6-BD06-0B38E467977D}" srcId="{E58C140B-3ABF-42CB-A865-1128E83ABBC4}" destId="{1CE1F12D-AF0E-49DC-82A4-57E522026E53}" srcOrd="0" destOrd="0" parTransId="{7E4021C3-B8D4-4A35-A050-D7960B9FD6A5}" sibTransId="{B87EB72A-5135-4838-94F4-68F9886F8758}"/>
    <dgm:cxn modelId="{4EC0DDDE-CADC-416C-A364-0E1501F1304F}" type="presOf" srcId="{E6D0E4A7-421B-4D61-9111-2EB588183AC3}" destId="{BF3F25E0-71CD-44AC-8FF3-0D8431784F3F}" srcOrd="0" destOrd="1" presId="urn:microsoft.com/office/officeart/2005/8/layout/vList2"/>
    <dgm:cxn modelId="{3EF880E6-72C1-402D-BA5B-948E952E1237}" srcId="{0955C83D-B116-4F42-9F7C-E1293DE1629A}" destId="{4C0460A4-EB97-4A79-B383-AC9EEF302E97}" srcOrd="0" destOrd="0" parTransId="{19042863-310E-44C3-9152-FAB374939DDE}" sibTransId="{2E872576-A3FD-4472-BD84-C2B4F68E4553}"/>
    <dgm:cxn modelId="{7B17DEF2-A8B7-4198-8BF2-0C22BD3F4E96}" srcId="{254F907D-92D4-4671-8BF1-00F3D1503109}" destId="{7E7FA345-2CC7-4195-ADBB-99E9FDE83C7D}" srcOrd="0" destOrd="0" parTransId="{9C8E08BD-11F9-43F6-8FA5-6750CD41011B}" sibTransId="{6C0EADC1-10BD-4804-B350-129E6E8C71E3}"/>
    <dgm:cxn modelId="{5C9DFAA3-A83C-42CC-8B14-4F0D22C2E17D}" type="presParOf" srcId="{E79BCF2B-87D3-421C-9F6A-AD98F05FAD7D}" destId="{BE04D072-21BE-461E-B82F-2BBC10BE412F}" srcOrd="0" destOrd="0" presId="urn:microsoft.com/office/officeart/2005/8/layout/vList2"/>
    <dgm:cxn modelId="{298A8643-A8DA-4AB9-B071-9F0E252CB751}" type="presParOf" srcId="{E79BCF2B-87D3-421C-9F6A-AD98F05FAD7D}" destId="{E85CE035-D3EA-49A7-B37B-60F8F51E86AC}" srcOrd="1" destOrd="0" presId="urn:microsoft.com/office/officeart/2005/8/layout/vList2"/>
    <dgm:cxn modelId="{0C3D1B1C-92B0-4535-9821-97E61294BE38}" type="presParOf" srcId="{E79BCF2B-87D3-421C-9F6A-AD98F05FAD7D}" destId="{359F09A9-1DCF-4952-B545-AF4D5331C87D}" srcOrd="2" destOrd="0" presId="urn:microsoft.com/office/officeart/2005/8/layout/vList2"/>
    <dgm:cxn modelId="{EDE2EAED-85F9-4732-AECF-1E465EBFAC8B}" type="presParOf" srcId="{E79BCF2B-87D3-421C-9F6A-AD98F05FAD7D}" destId="{F8D06313-77D5-4FBD-9B24-0BE6DA93BCAE}" srcOrd="3" destOrd="0" presId="urn:microsoft.com/office/officeart/2005/8/layout/vList2"/>
    <dgm:cxn modelId="{4AAE5135-FC43-4E21-BCB3-8C37FE21BB4A}" type="presParOf" srcId="{E79BCF2B-87D3-421C-9F6A-AD98F05FAD7D}" destId="{8C4DA637-2048-4FDA-AF9A-D99D3AA74319}" srcOrd="4" destOrd="0" presId="urn:microsoft.com/office/officeart/2005/8/layout/vList2"/>
    <dgm:cxn modelId="{8BC81999-862F-4247-938B-EFD955FB39C6}" type="presParOf" srcId="{E79BCF2B-87D3-421C-9F6A-AD98F05FAD7D}" destId="{BF3F25E0-71CD-44AC-8FF3-0D8431784F3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34757C-B0CF-422A-894C-4F990B9D41FD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DE4159-20A2-41DE-9FB9-55F0AB0A0EED}">
      <dgm:prSet/>
      <dgm:spPr/>
      <dgm:t>
        <a:bodyPr/>
        <a:lstStyle/>
        <a:p>
          <a:r>
            <a:rPr lang="en-US"/>
            <a:t>Strengths:</a:t>
          </a:r>
        </a:p>
      </dgm:t>
    </dgm:pt>
    <dgm:pt modelId="{0FA78487-8341-46A6-A50C-C919B6F49282}" type="parTrans" cxnId="{BAAD4CF7-72FD-4325-B1D6-1E34CD810B5A}">
      <dgm:prSet/>
      <dgm:spPr/>
      <dgm:t>
        <a:bodyPr/>
        <a:lstStyle/>
        <a:p>
          <a:endParaRPr lang="en-US"/>
        </a:p>
      </dgm:t>
    </dgm:pt>
    <dgm:pt modelId="{140B3D1A-467C-4538-AC87-83117241501B}" type="sibTrans" cxnId="{BAAD4CF7-72FD-4325-B1D6-1E34CD810B5A}">
      <dgm:prSet/>
      <dgm:spPr/>
      <dgm:t>
        <a:bodyPr/>
        <a:lstStyle/>
        <a:p>
          <a:endParaRPr lang="en-US"/>
        </a:p>
      </dgm:t>
    </dgm:pt>
    <dgm:pt modelId="{50A36B72-7DC3-4EC2-B7F5-815715AACA45}">
      <dgm:prSet/>
      <dgm:spPr/>
      <dgm:t>
        <a:bodyPr/>
        <a:lstStyle/>
        <a:p>
          <a:r>
            <a:rPr lang="en-US" b="1" dirty="0"/>
            <a:t>Open-ended question</a:t>
          </a:r>
        </a:p>
      </dgm:t>
    </dgm:pt>
    <dgm:pt modelId="{ED8F9E5B-FBD8-4C55-9BD1-4A2AA8E818C0}" type="parTrans" cxnId="{550720B3-0FC3-41B3-8694-2309C7CEC5CE}">
      <dgm:prSet/>
      <dgm:spPr/>
      <dgm:t>
        <a:bodyPr/>
        <a:lstStyle/>
        <a:p>
          <a:endParaRPr lang="en-US"/>
        </a:p>
      </dgm:t>
    </dgm:pt>
    <dgm:pt modelId="{426B4955-075B-4A55-9D21-7304CF3A9548}" type="sibTrans" cxnId="{550720B3-0FC3-41B3-8694-2309C7CEC5CE}">
      <dgm:prSet/>
      <dgm:spPr/>
      <dgm:t>
        <a:bodyPr/>
        <a:lstStyle/>
        <a:p>
          <a:endParaRPr lang="en-US"/>
        </a:p>
      </dgm:t>
    </dgm:pt>
    <dgm:pt modelId="{07A45B13-CE49-4291-9F12-2E00D6A1FBA6}">
      <dgm:prSet/>
      <dgm:spPr/>
      <dgm:t>
        <a:bodyPr/>
        <a:lstStyle/>
        <a:p>
          <a:r>
            <a:rPr lang="en-US" b="1" dirty="0"/>
            <a:t>Cost-effective method of collecting data</a:t>
          </a:r>
        </a:p>
      </dgm:t>
    </dgm:pt>
    <dgm:pt modelId="{57E8760D-CA45-4AB9-BEBC-523E82E2A7D6}" type="parTrans" cxnId="{EA17B038-762C-4CB0-AC55-6F4103B8E3FD}">
      <dgm:prSet/>
      <dgm:spPr/>
      <dgm:t>
        <a:bodyPr/>
        <a:lstStyle/>
        <a:p>
          <a:endParaRPr lang="en-US"/>
        </a:p>
      </dgm:t>
    </dgm:pt>
    <dgm:pt modelId="{F781E43E-4EB4-424C-B7DC-BE90BFB69E49}" type="sibTrans" cxnId="{EA17B038-762C-4CB0-AC55-6F4103B8E3FD}">
      <dgm:prSet/>
      <dgm:spPr/>
      <dgm:t>
        <a:bodyPr/>
        <a:lstStyle/>
        <a:p>
          <a:endParaRPr lang="en-US"/>
        </a:p>
      </dgm:t>
    </dgm:pt>
    <dgm:pt modelId="{12EF1DB8-953C-4FB4-837B-D4D99BBFC844}">
      <dgm:prSet/>
      <dgm:spPr/>
      <dgm:t>
        <a:bodyPr/>
        <a:lstStyle/>
        <a:p>
          <a:r>
            <a:rPr lang="en-US" b="1" dirty="0"/>
            <a:t>Less time-consuming </a:t>
          </a:r>
        </a:p>
      </dgm:t>
    </dgm:pt>
    <dgm:pt modelId="{A7210458-1B8E-4EFA-8B1F-C60DD9B65DA2}" type="parTrans" cxnId="{D565D8F3-8007-4B09-9D47-5B20F7E15B8F}">
      <dgm:prSet/>
      <dgm:spPr/>
      <dgm:t>
        <a:bodyPr/>
        <a:lstStyle/>
        <a:p>
          <a:endParaRPr lang="en-US"/>
        </a:p>
      </dgm:t>
    </dgm:pt>
    <dgm:pt modelId="{094F6530-E526-49B2-A760-0565B4ACCD21}" type="sibTrans" cxnId="{D565D8F3-8007-4B09-9D47-5B20F7E15B8F}">
      <dgm:prSet/>
      <dgm:spPr/>
      <dgm:t>
        <a:bodyPr/>
        <a:lstStyle/>
        <a:p>
          <a:endParaRPr lang="en-US"/>
        </a:p>
      </dgm:t>
    </dgm:pt>
    <dgm:pt modelId="{BCDF1228-088A-4940-8B15-B9933BE8081A}">
      <dgm:prSet/>
      <dgm:spPr/>
      <dgm:t>
        <a:bodyPr/>
        <a:lstStyle/>
        <a:p>
          <a:r>
            <a:rPr lang="en-US"/>
            <a:t>Weaknesses:</a:t>
          </a:r>
        </a:p>
      </dgm:t>
    </dgm:pt>
    <dgm:pt modelId="{A2D0DBFF-2D24-42A1-B84C-7DA367874336}" type="parTrans" cxnId="{D721DACD-BFFB-4ED1-953A-9EC5CD21CF3B}">
      <dgm:prSet/>
      <dgm:spPr/>
      <dgm:t>
        <a:bodyPr/>
        <a:lstStyle/>
        <a:p>
          <a:endParaRPr lang="en-US"/>
        </a:p>
      </dgm:t>
    </dgm:pt>
    <dgm:pt modelId="{D9F64BB4-C25E-49EE-8491-9D89FE89C29B}" type="sibTrans" cxnId="{D721DACD-BFFB-4ED1-953A-9EC5CD21CF3B}">
      <dgm:prSet/>
      <dgm:spPr/>
      <dgm:t>
        <a:bodyPr/>
        <a:lstStyle/>
        <a:p>
          <a:endParaRPr lang="en-US"/>
        </a:p>
      </dgm:t>
    </dgm:pt>
    <dgm:pt modelId="{B8AE79EA-7199-4199-A90C-D6BDBA0BC6F2}">
      <dgm:prSet/>
      <dgm:spPr/>
      <dgm:t>
        <a:bodyPr/>
        <a:lstStyle/>
        <a:p>
          <a:r>
            <a:rPr lang="en-US" b="1" dirty="0"/>
            <a:t>One or two participants may dominate</a:t>
          </a:r>
        </a:p>
      </dgm:t>
    </dgm:pt>
    <dgm:pt modelId="{02776017-4C89-4833-B880-8D323E14FEC8}" type="parTrans" cxnId="{216B6D5D-1778-4CA4-A0D1-DB610D085BDA}">
      <dgm:prSet/>
      <dgm:spPr/>
      <dgm:t>
        <a:bodyPr/>
        <a:lstStyle/>
        <a:p>
          <a:endParaRPr lang="en-US"/>
        </a:p>
      </dgm:t>
    </dgm:pt>
    <dgm:pt modelId="{18CED220-8576-47B4-B50C-FA67986EF193}" type="sibTrans" cxnId="{216B6D5D-1778-4CA4-A0D1-DB610D085BDA}">
      <dgm:prSet/>
      <dgm:spPr/>
      <dgm:t>
        <a:bodyPr/>
        <a:lstStyle/>
        <a:p>
          <a:endParaRPr lang="en-US"/>
        </a:p>
      </dgm:t>
    </dgm:pt>
    <dgm:pt modelId="{7090655B-8749-48E3-8D51-CF0DE7B03FD6}">
      <dgm:prSet/>
      <dgm:spPr/>
      <dgm:t>
        <a:bodyPr/>
        <a:lstStyle/>
        <a:p>
          <a:r>
            <a:rPr lang="en-US" b="1" dirty="0"/>
            <a:t>Not done in a natural setting, so little “observation” to help understand the experience of the participants</a:t>
          </a:r>
        </a:p>
      </dgm:t>
    </dgm:pt>
    <dgm:pt modelId="{266E1F32-7A30-45C2-91FE-90A005A16BCE}" type="parTrans" cxnId="{475F6C70-815D-42EB-8547-E4B771AD8CAE}">
      <dgm:prSet/>
      <dgm:spPr/>
      <dgm:t>
        <a:bodyPr/>
        <a:lstStyle/>
        <a:p>
          <a:endParaRPr lang="en-US"/>
        </a:p>
      </dgm:t>
    </dgm:pt>
    <dgm:pt modelId="{3A45D640-3B83-4C29-8391-5D46D80F752F}" type="sibTrans" cxnId="{475F6C70-815D-42EB-8547-E4B771AD8CAE}">
      <dgm:prSet/>
      <dgm:spPr/>
      <dgm:t>
        <a:bodyPr/>
        <a:lstStyle/>
        <a:p>
          <a:endParaRPr lang="en-US"/>
        </a:p>
      </dgm:t>
    </dgm:pt>
    <dgm:pt modelId="{F347CE81-1F4B-40FF-A404-072AD7B9F11B}">
      <dgm:prSet/>
      <dgm:spPr/>
      <dgm:t>
        <a:bodyPr/>
        <a:lstStyle/>
        <a:p>
          <a:r>
            <a:rPr lang="en-US" b="1" dirty="0"/>
            <a:t>Spontaneously deal with issues as they arise</a:t>
          </a:r>
        </a:p>
      </dgm:t>
    </dgm:pt>
    <dgm:pt modelId="{40BF2ABB-FE75-46C1-8E15-D69712E418D3}" type="parTrans" cxnId="{A511DE33-7618-4A1F-BE55-5918CA6FAE17}">
      <dgm:prSet/>
      <dgm:spPr/>
      <dgm:t>
        <a:bodyPr/>
        <a:lstStyle/>
        <a:p>
          <a:endParaRPr lang="en-GB"/>
        </a:p>
      </dgm:t>
    </dgm:pt>
    <dgm:pt modelId="{8719D8A2-D8F2-40CA-9D9F-8A36016E56FA}" type="sibTrans" cxnId="{A511DE33-7618-4A1F-BE55-5918CA6FAE17}">
      <dgm:prSet/>
      <dgm:spPr/>
      <dgm:t>
        <a:bodyPr/>
        <a:lstStyle/>
        <a:p>
          <a:endParaRPr lang="en-GB"/>
        </a:p>
      </dgm:t>
    </dgm:pt>
    <dgm:pt modelId="{CB51F5C6-D53E-44D9-9B27-1CF982C21589}">
      <dgm:prSet/>
      <dgm:spPr/>
      <dgm:t>
        <a:bodyPr/>
        <a:lstStyle/>
        <a:p>
          <a:r>
            <a:rPr lang="en-US" b="1" dirty="0"/>
            <a:t>Confidentiality</a:t>
          </a:r>
        </a:p>
      </dgm:t>
    </dgm:pt>
    <dgm:pt modelId="{905112E1-A20A-4A8C-9E46-77B119DBDE8A}" type="parTrans" cxnId="{E1820ABD-A557-4BDE-8FE0-07C6E2BA44B1}">
      <dgm:prSet/>
      <dgm:spPr/>
      <dgm:t>
        <a:bodyPr/>
        <a:lstStyle/>
        <a:p>
          <a:endParaRPr lang="en-GB"/>
        </a:p>
      </dgm:t>
    </dgm:pt>
    <dgm:pt modelId="{3545D8B7-4B90-41A3-BBC7-D62416AD9DE0}" type="sibTrans" cxnId="{E1820ABD-A557-4BDE-8FE0-07C6E2BA44B1}">
      <dgm:prSet/>
      <dgm:spPr/>
      <dgm:t>
        <a:bodyPr/>
        <a:lstStyle/>
        <a:p>
          <a:endParaRPr lang="en-GB"/>
        </a:p>
      </dgm:t>
    </dgm:pt>
    <dgm:pt modelId="{7F1A04F2-0DD7-4E3E-B162-FC1E78580626}">
      <dgm:prSet/>
      <dgm:spPr/>
      <dgm:t>
        <a:bodyPr/>
        <a:lstStyle/>
        <a:p>
          <a:r>
            <a:rPr lang="en-US" b="1" dirty="0"/>
            <a:t>Variety of views on a subject</a:t>
          </a:r>
        </a:p>
      </dgm:t>
    </dgm:pt>
    <dgm:pt modelId="{27255EA3-9E8E-477D-B0E0-8808FA9D9B70}" type="parTrans" cxnId="{CEBF532C-A0FB-4050-B01A-1EDF465F1CA9}">
      <dgm:prSet/>
      <dgm:spPr/>
      <dgm:t>
        <a:bodyPr/>
        <a:lstStyle/>
        <a:p>
          <a:endParaRPr lang="en-GB"/>
        </a:p>
      </dgm:t>
    </dgm:pt>
    <dgm:pt modelId="{9F61E274-2118-4D8A-8A12-78CDE7E122EA}" type="sibTrans" cxnId="{CEBF532C-A0FB-4050-B01A-1EDF465F1CA9}">
      <dgm:prSet/>
      <dgm:spPr/>
      <dgm:t>
        <a:bodyPr/>
        <a:lstStyle/>
        <a:p>
          <a:endParaRPr lang="en-GB"/>
        </a:p>
      </dgm:t>
    </dgm:pt>
    <dgm:pt modelId="{960935B2-5154-4473-B1D3-E68ED59487A9}" type="pres">
      <dgm:prSet presAssocID="{C734757C-B0CF-422A-894C-4F990B9D41FD}" presName="Name0" presStyleCnt="0">
        <dgm:presLayoutVars>
          <dgm:dir/>
          <dgm:animLvl val="lvl"/>
          <dgm:resizeHandles val="exact"/>
        </dgm:presLayoutVars>
      </dgm:prSet>
      <dgm:spPr/>
    </dgm:pt>
    <dgm:pt modelId="{CA113020-BC65-4E6E-A957-FC6B749811E9}" type="pres">
      <dgm:prSet presAssocID="{3BDE4159-20A2-41DE-9FB9-55F0AB0A0EED}" presName="composite" presStyleCnt="0"/>
      <dgm:spPr/>
    </dgm:pt>
    <dgm:pt modelId="{4F24C5EF-19A8-4ABD-9D44-5865A553AE69}" type="pres">
      <dgm:prSet presAssocID="{3BDE4159-20A2-41DE-9FB9-55F0AB0A0E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D5B0A7A-F509-4710-BBE1-8C150948291F}" type="pres">
      <dgm:prSet presAssocID="{3BDE4159-20A2-41DE-9FB9-55F0AB0A0EED}" presName="desTx" presStyleLbl="alignAccFollowNode1" presStyleIdx="0" presStyleCnt="2">
        <dgm:presLayoutVars>
          <dgm:bulletEnabled val="1"/>
        </dgm:presLayoutVars>
      </dgm:prSet>
      <dgm:spPr/>
    </dgm:pt>
    <dgm:pt modelId="{CF05492D-DE99-48A7-BA10-69BA24AA9F34}" type="pres">
      <dgm:prSet presAssocID="{140B3D1A-467C-4538-AC87-83117241501B}" presName="space" presStyleCnt="0"/>
      <dgm:spPr/>
    </dgm:pt>
    <dgm:pt modelId="{AFC64A1E-715A-456D-8546-D63FE2D8FB7A}" type="pres">
      <dgm:prSet presAssocID="{BCDF1228-088A-4940-8B15-B9933BE8081A}" presName="composite" presStyleCnt="0"/>
      <dgm:spPr/>
    </dgm:pt>
    <dgm:pt modelId="{38F93F96-84F2-4D9E-A7B3-4EA5D5939755}" type="pres">
      <dgm:prSet presAssocID="{BCDF1228-088A-4940-8B15-B9933BE8081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6893D76-1AE9-432F-83F6-3BE0EDA53834}" type="pres">
      <dgm:prSet presAssocID="{BCDF1228-088A-4940-8B15-B9933BE8081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EBF532C-A0FB-4050-B01A-1EDF465F1CA9}" srcId="{3BDE4159-20A2-41DE-9FB9-55F0AB0A0EED}" destId="{7F1A04F2-0DD7-4E3E-B162-FC1E78580626}" srcOrd="4" destOrd="0" parTransId="{27255EA3-9E8E-477D-B0E0-8808FA9D9B70}" sibTransId="{9F61E274-2118-4D8A-8A12-78CDE7E122EA}"/>
    <dgm:cxn modelId="{A511DE33-7618-4A1F-BE55-5918CA6FAE17}" srcId="{3BDE4159-20A2-41DE-9FB9-55F0AB0A0EED}" destId="{F347CE81-1F4B-40FF-A404-072AD7B9F11B}" srcOrd="1" destOrd="0" parTransId="{40BF2ABB-FE75-46C1-8E15-D69712E418D3}" sibTransId="{8719D8A2-D8F2-40CA-9D9F-8A36016E56FA}"/>
    <dgm:cxn modelId="{EA17B038-762C-4CB0-AC55-6F4103B8E3FD}" srcId="{3BDE4159-20A2-41DE-9FB9-55F0AB0A0EED}" destId="{07A45B13-CE49-4291-9F12-2E00D6A1FBA6}" srcOrd="2" destOrd="0" parTransId="{57E8760D-CA45-4AB9-BEBC-523E82E2A7D6}" sibTransId="{F781E43E-4EB4-424C-B7DC-BE90BFB69E49}"/>
    <dgm:cxn modelId="{D82D4439-E1CC-4100-8C86-18D1D024F1F7}" type="presOf" srcId="{12EF1DB8-953C-4FB4-837B-D4D99BBFC844}" destId="{2D5B0A7A-F509-4710-BBE1-8C150948291F}" srcOrd="0" destOrd="3" presId="urn:microsoft.com/office/officeart/2005/8/layout/hList1"/>
    <dgm:cxn modelId="{22E0833D-C663-482C-953A-B54560A490DD}" type="presOf" srcId="{50A36B72-7DC3-4EC2-B7F5-815715AACA45}" destId="{2D5B0A7A-F509-4710-BBE1-8C150948291F}" srcOrd="0" destOrd="0" presId="urn:microsoft.com/office/officeart/2005/8/layout/hList1"/>
    <dgm:cxn modelId="{216B6D5D-1778-4CA4-A0D1-DB610D085BDA}" srcId="{BCDF1228-088A-4940-8B15-B9933BE8081A}" destId="{B8AE79EA-7199-4199-A90C-D6BDBA0BC6F2}" srcOrd="0" destOrd="0" parTransId="{02776017-4C89-4833-B880-8D323E14FEC8}" sibTransId="{18CED220-8576-47B4-B50C-FA67986EF193}"/>
    <dgm:cxn modelId="{569F346E-63E8-46EE-932D-FD423EC39E10}" type="presOf" srcId="{F347CE81-1F4B-40FF-A404-072AD7B9F11B}" destId="{2D5B0A7A-F509-4710-BBE1-8C150948291F}" srcOrd="0" destOrd="1" presId="urn:microsoft.com/office/officeart/2005/8/layout/hList1"/>
    <dgm:cxn modelId="{4417716E-7656-4DA1-B7BC-558C5F9FA0A9}" type="presOf" srcId="{BCDF1228-088A-4940-8B15-B9933BE8081A}" destId="{38F93F96-84F2-4D9E-A7B3-4EA5D5939755}" srcOrd="0" destOrd="0" presId="urn:microsoft.com/office/officeart/2005/8/layout/hList1"/>
    <dgm:cxn modelId="{475F6C70-815D-42EB-8547-E4B771AD8CAE}" srcId="{BCDF1228-088A-4940-8B15-B9933BE8081A}" destId="{7090655B-8749-48E3-8D51-CF0DE7B03FD6}" srcOrd="1" destOrd="0" parTransId="{266E1F32-7A30-45C2-91FE-90A005A16BCE}" sibTransId="{3A45D640-3B83-4C29-8391-5D46D80F752F}"/>
    <dgm:cxn modelId="{3DB22E73-025F-4722-A55B-E720A0430A24}" type="presOf" srcId="{3BDE4159-20A2-41DE-9FB9-55F0AB0A0EED}" destId="{4F24C5EF-19A8-4ABD-9D44-5865A553AE69}" srcOrd="0" destOrd="0" presId="urn:microsoft.com/office/officeart/2005/8/layout/hList1"/>
    <dgm:cxn modelId="{27ADCA53-A409-470C-81FE-89B7E0CDDC52}" type="presOf" srcId="{B8AE79EA-7199-4199-A90C-D6BDBA0BC6F2}" destId="{66893D76-1AE9-432F-83F6-3BE0EDA53834}" srcOrd="0" destOrd="0" presId="urn:microsoft.com/office/officeart/2005/8/layout/hList1"/>
    <dgm:cxn modelId="{E4BECD84-1FF8-4EFC-AA00-BC513FD62E83}" type="presOf" srcId="{07A45B13-CE49-4291-9F12-2E00D6A1FBA6}" destId="{2D5B0A7A-F509-4710-BBE1-8C150948291F}" srcOrd="0" destOrd="2" presId="urn:microsoft.com/office/officeart/2005/8/layout/hList1"/>
    <dgm:cxn modelId="{F3ED7287-7F0F-410A-AAD9-9BC63E4BD277}" type="presOf" srcId="{7090655B-8749-48E3-8D51-CF0DE7B03FD6}" destId="{66893D76-1AE9-432F-83F6-3BE0EDA53834}" srcOrd="0" destOrd="1" presId="urn:microsoft.com/office/officeart/2005/8/layout/hList1"/>
    <dgm:cxn modelId="{0A25EE96-DFCE-481C-BEA4-D19DBACA6FC9}" type="presOf" srcId="{7F1A04F2-0DD7-4E3E-B162-FC1E78580626}" destId="{2D5B0A7A-F509-4710-BBE1-8C150948291F}" srcOrd="0" destOrd="4" presId="urn:microsoft.com/office/officeart/2005/8/layout/hList1"/>
    <dgm:cxn modelId="{550720B3-0FC3-41B3-8694-2309C7CEC5CE}" srcId="{3BDE4159-20A2-41DE-9FB9-55F0AB0A0EED}" destId="{50A36B72-7DC3-4EC2-B7F5-815715AACA45}" srcOrd="0" destOrd="0" parTransId="{ED8F9E5B-FBD8-4C55-9BD1-4A2AA8E818C0}" sibTransId="{426B4955-075B-4A55-9D21-7304CF3A9548}"/>
    <dgm:cxn modelId="{E1820ABD-A557-4BDE-8FE0-07C6E2BA44B1}" srcId="{BCDF1228-088A-4940-8B15-B9933BE8081A}" destId="{CB51F5C6-D53E-44D9-9B27-1CF982C21589}" srcOrd="2" destOrd="0" parTransId="{905112E1-A20A-4A8C-9E46-77B119DBDE8A}" sibTransId="{3545D8B7-4B90-41A3-BBC7-D62416AD9DE0}"/>
    <dgm:cxn modelId="{D721DACD-BFFB-4ED1-953A-9EC5CD21CF3B}" srcId="{C734757C-B0CF-422A-894C-4F990B9D41FD}" destId="{BCDF1228-088A-4940-8B15-B9933BE8081A}" srcOrd="1" destOrd="0" parTransId="{A2D0DBFF-2D24-42A1-B84C-7DA367874336}" sibTransId="{D9F64BB4-C25E-49EE-8491-9D89FE89C29B}"/>
    <dgm:cxn modelId="{35CB6AD9-EEC3-4718-918B-16383C8B47EA}" type="presOf" srcId="{CB51F5C6-D53E-44D9-9B27-1CF982C21589}" destId="{66893D76-1AE9-432F-83F6-3BE0EDA53834}" srcOrd="0" destOrd="2" presId="urn:microsoft.com/office/officeart/2005/8/layout/hList1"/>
    <dgm:cxn modelId="{E5DC79E2-34FA-41D8-BEDE-3F19B2C95737}" type="presOf" srcId="{C734757C-B0CF-422A-894C-4F990B9D41FD}" destId="{960935B2-5154-4473-B1D3-E68ED59487A9}" srcOrd="0" destOrd="0" presId="urn:microsoft.com/office/officeart/2005/8/layout/hList1"/>
    <dgm:cxn modelId="{D565D8F3-8007-4B09-9D47-5B20F7E15B8F}" srcId="{3BDE4159-20A2-41DE-9FB9-55F0AB0A0EED}" destId="{12EF1DB8-953C-4FB4-837B-D4D99BBFC844}" srcOrd="3" destOrd="0" parTransId="{A7210458-1B8E-4EFA-8B1F-C60DD9B65DA2}" sibTransId="{094F6530-E526-49B2-A760-0565B4ACCD21}"/>
    <dgm:cxn modelId="{BAAD4CF7-72FD-4325-B1D6-1E34CD810B5A}" srcId="{C734757C-B0CF-422A-894C-4F990B9D41FD}" destId="{3BDE4159-20A2-41DE-9FB9-55F0AB0A0EED}" srcOrd="0" destOrd="0" parTransId="{0FA78487-8341-46A6-A50C-C919B6F49282}" sibTransId="{140B3D1A-467C-4538-AC87-83117241501B}"/>
    <dgm:cxn modelId="{45A5B04E-43EE-4495-8A54-F00DB4FC00A5}" type="presParOf" srcId="{960935B2-5154-4473-B1D3-E68ED59487A9}" destId="{CA113020-BC65-4E6E-A957-FC6B749811E9}" srcOrd="0" destOrd="0" presId="urn:microsoft.com/office/officeart/2005/8/layout/hList1"/>
    <dgm:cxn modelId="{491B40F8-14E9-4FB8-972E-B10FEE311FC0}" type="presParOf" srcId="{CA113020-BC65-4E6E-A957-FC6B749811E9}" destId="{4F24C5EF-19A8-4ABD-9D44-5865A553AE69}" srcOrd="0" destOrd="0" presId="urn:microsoft.com/office/officeart/2005/8/layout/hList1"/>
    <dgm:cxn modelId="{BA901867-BECA-4210-AEF4-FC18F07B2604}" type="presParOf" srcId="{CA113020-BC65-4E6E-A957-FC6B749811E9}" destId="{2D5B0A7A-F509-4710-BBE1-8C150948291F}" srcOrd="1" destOrd="0" presId="urn:microsoft.com/office/officeart/2005/8/layout/hList1"/>
    <dgm:cxn modelId="{695FE4C2-BD22-4522-8E9C-D08A656D5B1C}" type="presParOf" srcId="{960935B2-5154-4473-B1D3-E68ED59487A9}" destId="{CF05492D-DE99-48A7-BA10-69BA24AA9F34}" srcOrd="1" destOrd="0" presId="urn:microsoft.com/office/officeart/2005/8/layout/hList1"/>
    <dgm:cxn modelId="{37068119-5D1F-48FC-9A76-9D3B1B884792}" type="presParOf" srcId="{960935B2-5154-4473-B1D3-E68ED59487A9}" destId="{AFC64A1E-715A-456D-8546-D63FE2D8FB7A}" srcOrd="2" destOrd="0" presId="urn:microsoft.com/office/officeart/2005/8/layout/hList1"/>
    <dgm:cxn modelId="{50426735-C505-4B1A-8922-23348CDB4438}" type="presParOf" srcId="{AFC64A1E-715A-456D-8546-D63FE2D8FB7A}" destId="{38F93F96-84F2-4D9E-A7B3-4EA5D5939755}" srcOrd="0" destOrd="0" presId="urn:microsoft.com/office/officeart/2005/8/layout/hList1"/>
    <dgm:cxn modelId="{758AE2F7-57DC-4826-9796-9EB09E3D9364}" type="presParOf" srcId="{AFC64A1E-715A-456D-8546-D63FE2D8FB7A}" destId="{66893D76-1AE9-432F-83F6-3BE0EDA5383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F01D0-F490-4310-80C0-618FD728CAE8}">
      <dsp:nvSpPr>
        <dsp:cNvPr id="0" name=""/>
        <dsp:cNvSpPr/>
      </dsp:nvSpPr>
      <dsp:spPr>
        <a:xfrm>
          <a:off x="0" y="314757"/>
          <a:ext cx="6513603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Literature</a:t>
          </a:r>
          <a:endParaRPr lang="en-US" sz="2200" kern="1200"/>
        </a:p>
      </dsp:txBody>
      <dsp:txXfrm>
        <a:off x="25759" y="340516"/>
        <a:ext cx="6462085" cy="476152"/>
      </dsp:txXfrm>
    </dsp:sp>
    <dsp:sp modelId="{323EA1F2-658E-4D2C-B9C5-1AEBC4A5C9B5}">
      <dsp:nvSpPr>
        <dsp:cNvPr id="0" name=""/>
        <dsp:cNvSpPr/>
      </dsp:nvSpPr>
      <dsp:spPr>
        <a:xfrm>
          <a:off x="0" y="905787"/>
          <a:ext cx="6513603" cy="527670"/>
        </a:xfrm>
        <a:prstGeom prst="roundRect">
          <a:avLst/>
        </a:prstGeom>
        <a:solidFill>
          <a:schemeClr val="accent5">
            <a:hueOff val="51813"/>
            <a:satOff val="4937"/>
            <a:lumOff val="-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Questionnaires</a:t>
          </a:r>
          <a:endParaRPr lang="en-US" sz="2200" kern="1200"/>
        </a:p>
      </dsp:txBody>
      <dsp:txXfrm>
        <a:off x="25759" y="931546"/>
        <a:ext cx="6462085" cy="476152"/>
      </dsp:txXfrm>
    </dsp:sp>
    <dsp:sp modelId="{B6930FBC-657C-4480-B2E2-D078608535C5}">
      <dsp:nvSpPr>
        <dsp:cNvPr id="0" name=""/>
        <dsp:cNvSpPr/>
      </dsp:nvSpPr>
      <dsp:spPr>
        <a:xfrm>
          <a:off x="0" y="1496817"/>
          <a:ext cx="6513603" cy="52767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Interviews [Structured, semi-structured, unstructured]</a:t>
          </a:r>
          <a:endParaRPr lang="en-US" sz="2200" kern="1200"/>
        </a:p>
      </dsp:txBody>
      <dsp:txXfrm>
        <a:off x="25759" y="1522576"/>
        <a:ext cx="6462085" cy="476152"/>
      </dsp:txXfrm>
    </dsp:sp>
    <dsp:sp modelId="{9737F238-901B-4D3E-8FD1-C0A1B39ECD2A}">
      <dsp:nvSpPr>
        <dsp:cNvPr id="0" name=""/>
        <dsp:cNvSpPr/>
      </dsp:nvSpPr>
      <dsp:spPr>
        <a:xfrm>
          <a:off x="0" y="2087848"/>
          <a:ext cx="6513603" cy="527670"/>
        </a:xfrm>
        <a:prstGeom prst="roundRect">
          <a:avLst/>
        </a:prstGeom>
        <a:solidFill>
          <a:schemeClr val="accent5">
            <a:hueOff val="155440"/>
            <a:satOff val="14811"/>
            <a:lumOff val="-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 Groups </a:t>
          </a:r>
          <a:endParaRPr lang="en-US" sz="2200" kern="1200"/>
        </a:p>
      </dsp:txBody>
      <dsp:txXfrm>
        <a:off x="25759" y="2113607"/>
        <a:ext cx="6462085" cy="476152"/>
      </dsp:txXfrm>
    </dsp:sp>
    <dsp:sp modelId="{94B2585C-3159-48CB-B3A6-0182B59691A1}">
      <dsp:nvSpPr>
        <dsp:cNvPr id="0" name=""/>
        <dsp:cNvSpPr/>
      </dsp:nvSpPr>
      <dsp:spPr>
        <a:xfrm>
          <a:off x="0" y="2678878"/>
          <a:ext cx="6513603" cy="52767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Images, drawings and illustrations </a:t>
          </a:r>
          <a:endParaRPr lang="en-US" sz="2200" kern="1200"/>
        </a:p>
      </dsp:txBody>
      <dsp:txXfrm>
        <a:off x="25759" y="2704637"/>
        <a:ext cx="6462085" cy="476152"/>
      </dsp:txXfrm>
    </dsp:sp>
    <dsp:sp modelId="{3AEAF29D-231E-4C49-B6DA-48AECCAFF221}">
      <dsp:nvSpPr>
        <dsp:cNvPr id="0" name=""/>
        <dsp:cNvSpPr/>
      </dsp:nvSpPr>
      <dsp:spPr>
        <a:xfrm>
          <a:off x="0" y="3269908"/>
          <a:ext cx="6513603" cy="527670"/>
        </a:xfrm>
        <a:prstGeom prst="roundRect">
          <a:avLst/>
        </a:prstGeom>
        <a:solidFill>
          <a:schemeClr val="accent5">
            <a:hueOff val="259067"/>
            <a:satOff val="24684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Photography and video</a:t>
          </a:r>
          <a:endParaRPr lang="en-US" sz="2200" kern="1200"/>
        </a:p>
      </dsp:txBody>
      <dsp:txXfrm>
        <a:off x="25759" y="3295667"/>
        <a:ext cx="6462085" cy="476152"/>
      </dsp:txXfrm>
    </dsp:sp>
    <dsp:sp modelId="{AE9B1D46-68F5-4D40-AA12-ABCAB133208F}">
      <dsp:nvSpPr>
        <dsp:cNvPr id="0" name=""/>
        <dsp:cNvSpPr/>
      </dsp:nvSpPr>
      <dsp:spPr>
        <a:xfrm>
          <a:off x="0" y="3860938"/>
          <a:ext cx="6513603" cy="52767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Diaries - </a:t>
          </a:r>
          <a:r>
            <a:rPr lang="en-CA" sz="2200" kern="1200"/>
            <a:t>recordings of activities / thoughts</a:t>
          </a:r>
          <a:endParaRPr lang="en-US" sz="2200" kern="1200"/>
        </a:p>
      </dsp:txBody>
      <dsp:txXfrm>
        <a:off x="25759" y="3886697"/>
        <a:ext cx="6462085" cy="476152"/>
      </dsp:txXfrm>
    </dsp:sp>
    <dsp:sp modelId="{C69ACD51-D4D1-48C1-8A5B-560203B71B03}">
      <dsp:nvSpPr>
        <dsp:cNvPr id="0" name=""/>
        <dsp:cNvSpPr/>
      </dsp:nvSpPr>
      <dsp:spPr>
        <a:xfrm>
          <a:off x="0" y="4451968"/>
          <a:ext cx="6513603" cy="527670"/>
        </a:xfrm>
        <a:prstGeom prst="roundRect">
          <a:avLst/>
        </a:prstGeom>
        <a:solidFill>
          <a:schemeClr val="accent5">
            <a:hueOff val="362693"/>
            <a:satOff val="34558"/>
            <a:lumOff val="-1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Participant Observation </a:t>
          </a:r>
          <a:endParaRPr lang="en-US" sz="2200" kern="1200"/>
        </a:p>
      </dsp:txBody>
      <dsp:txXfrm>
        <a:off x="25759" y="4477727"/>
        <a:ext cx="6462085" cy="476152"/>
      </dsp:txXfrm>
    </dsp:sp>
    <dsp:sp modelId="{A14FB06C-68DA-4B88-959B-0D89D965B016}">
      <dsp:nvSpPr>
        <dsp:cNvPr id="0" name=""/>
        <dsp:cNvSpPr/>
      </dsp:nvSpPr>
      <dsp:spPr>
        <a:xfrm>
          <a:off x="0" y="5042998"/>
          <a:ext cx="6513603" cy="52767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Self</a:t>
          </a:r>
          <a:endParaRPr lang="en-US" sz="2200" kern="1200"/>
        </a:p>
      </dsp:txBody>
      <dsp:txXfrm>
        <a:off x="25759" y="5068757"/>
        <a:ext cx="6462085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521A6-B374-4210-B3AB-03B675FC602A}">
      <dsp:nvSpPr>
        <dsp:cNvPr id="0" name=""/>
        <dsp:cNvSpPr/>
      </dsp:nvSpPr>
      <dsp:spPr>
        <a:xfrm>
          <a:off x="0" y="296019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A47FA-B519-4462-847D-571BD2634EF0}">
      <dsp:nvSpPr>
        <dsp:cNvPr id="0" name=""/>
        <dsp:cNvSpPr/>
      </dsp:nvSpPr>
      <dsp:spPr>
        <a:xfrm>
          <a:off x="265727" y="15579"/>
          <a:ext cx="3720180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Written field notes</a:t>
          </a:r>
          <a:endParaRPr lang="en-US" sz="1900" kern="1200"/>
        </a:p>
      </dsp:txBody>
      <dsp:txXfrm>
        <a:off x="293107" y="42959"/>
        <a:ext cx="3665420" cy="506120"/>
      </dsp:txXfrm>
    </dsp:sp>
    <dsp:sp modelId="{CE1759B0-8720-4B09-9C68-C4C6F6572B83}">
      <dsp:nvSpPr>
        <dsp:cNvPr id="0" name=""/>
        <dsp:cNvSpPr/>
      </dsp:nvSpPr>
      <dsp:spPr>
        <a:xfrm>
          <a:off x="0" y="115786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38169"/>
              <a:satOff val="13165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0E120-03DE-4ECE-9F02-D47588545C13}">
      <dsp:nvSpPr>
        <dsp:cNvPr id="0" name=""/>
        <dsp:cNvSpPr/>
      </dsp:nvSpPr>
      <dsp:spPr>
        <a:xfrm>
          <a:off x="265727" y="877420"/>
          <a:ext cx="3720180" cy="560880"/>
        </a:xfrm>
        <a:prstGeom prst="round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Audio recordings of conversations</a:t>
          </a:r>
          <a:endParaRPr lang="en-US" sz="1900" kern="1200"/>
        </a:p>
      </dsp:txBody>
      <dsp:txXfrm>
        <a:off x="293107" y="904800"/>
        <a:ext cx="3665420" cy="506120"/>
      </dsp:txXfrm>
    </dsp:sp>
    <dsp:sp modelId="{7A05CB41-FDBC-48CD-8DBA-57DC85AA5E84}">
      <dsp:nvSpPr>
        <dsp:cNvPr id="0" name=""/>
        <dsp:cNvSpPr/>
      </dsp:nvSpPr>
      <dsp:spPr>
        <a:xfrm>
          <a:off x="0" y="201970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76338"/>
              <a:satOff val="26330"/>
              <a:lumOff val="-10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23D8C-F721-45B8-B7C3-BB95476AFEAE}">
      <dsp:nvSpPr>
        <dsp:cNvPr id="0" name=""/>
        <dsp:cNvSpPr/>
      </dsp:nvSpPr>
      <dsp:spPr>
        <a:xfrm>
          <a:off x="265727" y="1739260"/>
          <a:ext cx="3720180" cy="560880"/>
        </a:xfrm>
        <a:prstGeom prst="round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Video recordings of activities</a:t>
          </a:r>
          <a:endParaRPr lang="en-US" sz="1900" kern="1200"/>
        </a:p>
      </dsp:txBody>
      <dsp:txXfrm>
        <a:off x="293107" y="1766640"/>
        <a:ext cx="3665420" cy="506120"/>
      </dsp:txXfrm>
    </dsp:sp>
    <dsp:sp modelId="{99F78748-7FEE-4A52-800D-FB32E16679C9}">
      <dsp:nvSpPr>
        <dsp:cNvPr id="0" name=""/>
        <dsp:cNvSpPr/>
      </dsp:nvSpPr>
      <dsp:spPr>
        <a:xfrm>
          <a:off x="0" y="288154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8079C-01F6-47F9-B64F-7D0E5D31287B}">
      <dsp:nvSpPr>
        <dsp:cNvPr id="0" name=""/>
        <dsp:cNvSpPr/>
      </dsp:nvSpPr>
      <dsp:spPr>
        <a:xfrm>
          <a:off x="265727" y="2601100"/>
          <a:ext cx="3720180" cy="56088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Documents</a:t>
          </a:r>
          <a:endParaRPr lang="en-US" sz="1900" kern="1200"/>
        </a:p>
      </dsp:txBody>
      <dsp:txXfrm>
        <a:off x="293107" y="2628480"/>
        <a:ext cx="3665420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0566-1848-4888-A53F-166A0BC490BF}">
      <dsp:nvSpPr>
        <dsp:cNvPr id="0" name=""/>
        <dsp:cNvSpPr/>
      </dsp:nvSpPr>
      <dsp:spPr>
        <a:xfrm>
          <a:off x="0" y="576703"/>
          <a:ext cx="6513603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Thoughts, views, interpretations</a:t>
          </a:r>
          <a:endParaRPr lang="en-US" sz="3600" kern="1200"/>
        </a:p>
      </dsp:txBody>
      <dsp:txXfrm>
        <a:off x="42151" y="618854"/>
        <a:ext cx="6429301" cy="779158"/>
      </dsp:txXfrm>
    </dsp:sp>
    <dsp:sp modelId="{84735CA0-A797-4249-AC67-CDFBC4D63D23}">
      <dsp:nvSpPr>
        <dsp:cNvPr id="0" name=""/>
        <dsp:cNvSpPr/>
      </dsp:nvSpPr>
      <dsp:spPr>
        <a:xfrm>
          <a:off x="0" y="1543843"/>
          <a:ext cx="6513603" cy="86346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Priorities, importance</a:t>
          </a:r>
          <a:endParaRPr lang="en-US" sz="3600" kern="1200"/>
        </a:p>
      </dsp:txBody>
      <dsp:txXfrm>
        <a:off x="42151" y="1585994"/>
        <a:ext cx="6429301" cy="779158"/>
      </dsp:txXfrm>
    </dsp:sp>
    <dsp:sp modelId="{6227CD0C-6594-415E-B938-8B03FB6740E3}">
      <dsp:nvSpPr>
        <dsp:cNvPr id="0" name=""/>
        <dsp:cNvSpPr/>
      </dsp:nvSpPr>
      <dsp:spPr>
        <a:xfrm>
          <a:off x="0" y="2510983"/>
          <a:ext cx="6513603" cy="86346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Processes, practices</a:t>
          </a:r>
          <a:endParaRPr lang="en-US" sz="3600" kern="1200"/>
        </a:p>
      </dsp:txBody>
      <dsp:txXfrm>
        <a:off x="42151" y="2553134"/>
        <a:ext cx="6429301" cy="779158"/>
      </dsp:txXfrm>
    </dsp:sp>
    <dsp:sp modelId="{F474592B-6E2F-4CC9-B657-B125AE2038B2}">
      <dsp:nvSpPr>
        <dsp:cNvPr id="0" name=""/>
        <dsp:cNvSpPr/>
      </dsp:nvSpPr>
      <dsp:spPr>
        <a:xfrm>
          <a:off x="0" y="3478123"/>
          <a:ext cx="6513603" cy="86346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Intended effects of actions</a:t>
          </a:r>
          <a:endParaRPr lang="en-US" sz="3600" kern="1200"/>
        </a:p>
      </dsp:txBody>
      <dsp:txXfrm>
        <a:off x="42151" y="3520274"/>
        <a:ext cx="6429301" cy="779158"/>
      </dsp:txXfrm>
    </dsp:sp>
    <dsp:sp modelId="{21E31D14-E158-4F7E-A6BF-A625F537BAFB}">
      <dsp:nvSpPr>
        <dsp:cNvPr id="0" name=""/>
        <dsp:cNvSpPr/>
      </dsp:nvSpPr>
      <dsp:spPr>
        <a:xfrm>
          <a:off x="0" y="4445263"/>
          <a:ext cx="6513603" cy="86346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Feelings and experiences</a:t>
          </a:r>
          <a:endParaRPr lang="en-US" sz="3600" kern="1200"/>
        </a:p>
      </dsp:txBody>
      <dsp:txXfrm>
        <a:off x="42151" y="4487414"/>
        <a:ext cx="6429301" cy="7791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C36FE-2838-442A-B678-1AE1E993F37D}">
      <dsp:nvSpPr>
        <dsp:cNvPr id="0" name=""/>
        <dsp:cNvSpPr/>
      </dsp:nvSpPr>
      <dsp:spPr>
        <a:xfrm>
          <a:off x="0" y="1290087"/>
          <a:ext cx="6513603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Interviews</a:t>
          </a:r>
          <a:endParaRPr lang="en-US" sz="6500" kern="1200"/>
        </a:p>
      </dsp:txBody>
      <dsp:txXfrm>
        <a:off x="76105" y="1366192"/>
        <a:ext cx="6361393" cy="1406815"/>
      </dsp:txXfrm>
    </dsp:sp>
    <dsp:sp modelId="{660D9093-D7D2-4108-B2C5-C557A7534602}">
      <dsp:nvSpPr>
        <dsp:cNvPr id="0" name=""/>
        <dsp:cNvSpPr/>
      </dsp:nvSpPr>
      <dsp:spPr>
        <a:xfrm>
          <a:off x="0" y="3036313"/>
          <a:ext cx="6513603" cy="1559025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Focus groups</a:t>
          </a:r>
          <a:endParaRPr lang="en-US" sz="6500" kern="1200"/>
        </a:p>
      </dsp:txBody>
      <dsp:txXfrm>
        <a:off x="76105" y="3112418"/>
        <a:ext cx="6361393" cy="1406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31A5C-7D2D-45EF-A07A-97DDF4947972}">
      <dsp:nvSpPr>
        <dsp:cNvPr id="0" name=""/>
        <dsp:cNvSpPr/>
      </dsp:nvSpPr>
      <dsp:spPr>
        <a:xfrm>
          <a:off x="0" y="637857"/>
          <a:ext cx="6513603" cy="1484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sp:txBody>
      <dsp:txXfrm>
        <a:off x="72479" y="710336"/>
        <a:ext cx="6368645" cy="1339772"/>
      </dsp:txXfrm>
    </dsp:sp>
    <dsp:sp modelId="{208BC61E-B28B-401C-8FF2-7B90475A1E11}">
      <dsp:nvSpPr>
        <dsp:cNvPr id="0" name=""/>
        <dsp:cNvSpPr/>
      </dsp:nvSpPr>
      <dsp:spPr>
        <a:xfrm>
          <a:off x="0" y="2200348"/>
          <a:ext cx="6513603" cy="148473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Verbatim quotes capture the language and meaning expressed by participants</a:t>
          </a:r>
        </a:p>
      </dsp:txBody>
      <dsp:txXfrm>
        <a:off x="72479" y="2272827"/>
        <a:ext cx="6368645" cy="1339772"/>
      </dsp:txXfrm>
    </dsp:sp>
    <dsp:sp modelId="{F27DA803-BD2B-4F25-89FC-46E061C4C211}">
      <dsp:nvSpPr>
        <dsp:cNvPr id="0" name=""/>
        <dsp:cNvSpPr/>
      </dsp:nvSpPr>
      <dsp:spPr>
        <a:xfrm>
          <a:off x="0" y="3762838"/>
          <a:ext cx="6513603" cy="148473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Interviews are flexible, adaptable and allow for probing</a:t>
          </a:r>
        </a:p>
      </dsp:txBody>
      <dsp:txXfrm>
        <a:off x="72479" y="3835317"/>
        <a:ext cx="6368645" cy="13397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4D072-21BE-461E-B82F-2BBC10BE412F}">
      <dsp:nvSpPr>
        <dsp:cNvPr id="0" name=""/>
        <dsp:cNvSpPr/>
      </dsp:nvSpPr>
      <dsp:spPr>
        <a:xfrm>
          <a:off x="0" y="343941"/>
          <a:ext cx="6513603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Interview format, but in a group setting</a:t>
          </a:r>
        </a:p>
      </dsp:txBody>
      <dsp:txXfrm>
        <a:off x="50420" y="394361"/>
        <a:ext cx="6412763" cy="932014"/>
      </dsp:txXfrm>
    </dsp:sp>
    <dsp:sp modelId="{E85CE035-D3EA-49A7-B37B-60F8F51E86AC}">
      <dsp:nvSpPr>
        <dsp:cNvPr id="0" name=""/>
        <dsp:cNvSpPr/>
      </dsp:nvSpPr>
      <dsp:spPr>
        <a:xfrm>
          <a:off x="0" y="1376795"/>
          <a:ext cx="6513603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6-12 participants with common experience</a:t>
          </a:r>
        </a:p>
      </dsp:txBody>
      <dsp:txXfrm>
        <a:off x="0" y="1376795"/>
        <a:ext cx="6513603" cy="430560"/>
      </dsp:txXfrm>
    </dsp:sp>
    <dsp:sp modelId="{359F09A9-1DCF-4952-B545-AF4D5331C87D}">
      <dsp:nvSpPr>
        <dsp:cNvPr id="0" name=""/>
        <dsp:cNvSpPr/>
      </dsp:nvSpPr>
      <dsp:spPr>
        <a:xfrm>
          <a:off x="0" y="1807355"/>
          <a:ext cx="6513603" cy="1032854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Dates back to the 1940s – used to assess effectiveness of morale-boosting radio shows</a:t>
          </a:r>
        </a:p>
      </dsp:txBody>
      <dsp:txXfrm>
        <a:off x="50420" y="1857775"/>
        <a:ext cx="6412763" cy="932014"/>
      </dsp:txXfrm>
    </dsp:sp>
    <dsp:sp modelId="{F8D06313-77D5-4FBD-9B24-0BE6DA93BCAE}">
      <dsp:nvSpPr>
        <dsp:cNvPr id="0" name=""/>
        <dsp:cNvSpPr/>
      </dsp:nvSpPr>
      <dsp:spPr>
        <a:xfrm>
          <a:off x="0" y="2840210"/>
          <a:ext cx="6513603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1970s onward – used by market researchers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1980s onward – used by academics and researchers</a:t>
          </a:r>
        </a:p>
      </dsp:txBody>
      <dsp:txXfrm>
        <a:off x="0" y="2840210"/>
        <a:ext cx="6513603" cy="699660"/>
      </dsp:txXfrm>
    </dsp:sp>
    <dsp:sp modelId="{8C4DA637-2048-4FDA-AF9A-D99D3AA74319}">
      <dsp:nvSpPr>
        <dsp:cNvPr id="0" name=""/>
        <dsp:cNvSpPr/>
      </dsp:nvSpPr>
      <dsp:spPr>
        <a:xfrm>
          <a:off x="0" y="3539870"/>
          <a:ext cx="6513603" cy="1032854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Transcript of discussion is the data</a:t>
          </a:r>
        </a:p>
      </dsp:txBody>
      <dsp:txXfrm>
        <a:off x="50420" y="3590290"/>
        <a:ext cx="6412763" cy="932014"/>
      </dsp:txXfrm>
    </dsp:sp>
    <dsp:sp modelId="{BF3F25E0-71CD-44AC-8FF3-0D8431784F3F}">
      <dsp:nvSpPr>
        <dsp:cNvPr id="0" name=""/>
        <dsp:cNvSpPr/>
      </dsp:nvSpPr>
      <dsp:spPr>
        <a:xfrm>
          <a:off x="0" y="4572724"/>
          <a:ext cx="6513603" cy="96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Plus accompanying notes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Use content analysis, thematic analysis or grounded theory approach to analyze the data</a:t>
          </a:r>
        </a:p>
      </dsp:txBody>
      <dsp:txXfrm>
        <a:off x="0" y="4572724"/>
        <a:ext cx="6513603" cy="9687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4C5EF-19A8-4ABD-9D44-5865A553AE69}">
      <dsp:nvSpPr>
        <dsp:cNvPr id="0" name=""/>
        <dsp:cNvSpPr/>
      </dsp:nvSpPr>
      <dsp:spPr>
        <a:xfrm>
          <a:off x="28" y="80612"/>
          <a:ext cx="2726047" cy="547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Strengths:</a:t>
          </a:r>
        </a:p>
      </dsp:txBody>
      <dsp:txXfrm>
        <a:off x="28" y="80612"/>
        <a:ext cx="2726047" cy="547200"/>
      </dsp:txXfrm>
    </dsp:sp>
    <dsp:sp modelId="{2D5B0A7A-F509-4710-BBE1-8C150948291F}">
      <dsp:nvSpPr>
        <dsp:cNvPr id="0" name=""/>
        <dsp:cNvSpPr/>
      </dsp:nvSpPr>
      <dsp:spPr>
        <a:xfrm>
          <a:off x="28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Open-ended question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Spontaneously deal with issues as they arise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Cost-effective method of collecting data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Less time-consuming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Variety of views on a subject</a:t>
          </a:r>
        </a:p>
      </dsp:txBody>
      <dsp:txXfrm>
        <a:off x="28" y="627812"/>
        <a:ext cx="2726047" cy="3080404"/>
      </dsp:txXfrm>
    </dsp:sp>
    <dsp:sp modelId="{38F93F96-84F2-4D9E-A7B3-4EA5D5939755}">
      <dsp:nvSpPr>
        <dsp:cNvPr id="0" name=""/>
        <dsp:cNvSpPr/>
      </dsp:nvSpPr>
      <dsp:spPr>
        <a:xfrm>
          <a:off x="3107722" y="80612"/>
          <a:ext cx="2726047" cy="547200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Weaknesses:</a:t>
          </a:r>
        </a:p>
      </dsp:txBody>
      <dsp:txXfrm>
        <a:off x="3107722" y="80612"/>
        <a:ext cx="2726047" cy="547200"/>
      </dsp:txXfrm>
    </dsp:sp>
    <dsp:sp modelId="{66893D76-1AE9-432F-83F6-3BE0EDA53834}">
      <dsp:nvSpPr>
        <dsp:cNvPr id="0" name=""/>
        <dsp:cNvSpPr/>
      </dsp:nvSpPr>
      <dsp:spPr>
        <a:xfrm>
          <a:off x="3107722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867568"/>
            <a:satOff val="-7036"/>
            <a:lumOff val="-189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67568"/>
              <a:satOff val="-7036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One or two participants may dominate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Not done in a natural setting, so little “observation” to help understand the experience of the participants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Confidentiality</a:t>
          </a:r>
        </a:p>
      </dsp:txBody>
      <dsp:txXfrm>
        <a:off x="3107722" y="627812"/>
        <a:ext cx="2726047" cy="3080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8E63-8E64-4FBB-8F90-9FD036A554CA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09114-C816-41F6-8134-03E2B4495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26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6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80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161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83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6182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673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582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28/02/2021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11.jpe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12.png"/><Relationship Id="rId9" Type="http://schemas.microsoft.com/office/2007/relationships/diagramDrawing" Target="../diagrams/drawing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youtube.com/watch?v=cCAPz14yjd4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31" b="129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4169979" cy="1834056"/>
          </a:xfrm>
        </p:spPr>
        <p:txBody>
          <a:bodyPr>
            <a:normAutofit/>
          </a:bodyPr>
          <a:lstStyle/>
          <a:p>
            <a:r>
              <a:rPr lang="en-GB" sz="3400" b="1" dirty="0"/>
              <a:t>Qualitative Research : Data collection and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4"/>
            <a:ext cx="4330262" cy="934597"/>
          </a:xfrm>
        </p:spPr>
        <p:txBody>
          <a:bodyPr>
            <a:normAutofit lnSpcReduction="10000"/>
          </a:bodyPr>
          <a:lstStyle/>
          <a:p>
            <a:r>
              <a:rPr lang="en-GB" sz="800" dirty="0"/>
              <a:t> </a:t>
            </a:r>
          </a:p>
          <a:p>
            <a:endParaRPr lang="en-GB" sz="800" dirty="0"/>
          </a:p>
          <a:p>
            <a:r>
              <a:rPr lang="en-GB" sz="2800" dirty="0"/>
              <a:t>Dr Beverly Cole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75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6556" y="2307122"/>
            <a:ext cx="1387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Qualitative Methods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70915" y="1088047"/>
            <a:ext cx="1542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Quantitative Methods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12945" y="4966317"/>
            <a:ext cx="129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957" y="3299897"/>
            <a:ext cx="1344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Ethics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75268" y="2358033"/>
            <a:ext cx="1251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Based Practice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8078" y="5400438"/>
            <a:ext cx="1317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Questions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196" y="3662175"/>
            <a:ext cx="1208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Tools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07757" y="768421"/>
            <a:ext cx="1294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Critical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60644" y="875837"/>
            <a:ext cx="1197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Process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76450" y="2004225"/>
            <a:ext cx="1230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Sampling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51949" y="4754107"/>
            <a:ext cx="1279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Proposal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18662" y="1393728"/>
            <a:ext cx="1348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Ontology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01797" y="4735485"/>
            <a:ext cx="1700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Epistemology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74625" y="5104817"/>
            <a:ext cx="1213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433658" y="1007724"/>
            <a:ext cx="1310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74271" y="4132399"/>
            <a:ext cx="1792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Disseminating Research Findings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4" y="1987819"/>
            <a:ext cx="5182280" cy="251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84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this lesson is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1"/>
            <a:ext cx="5312229" cy="4351338"/>
          </a:xfrm>
        </p:spPr>
        <p:txBody>
          <a:bodyPr>
            <a:normAutofit/>
          </a:bodyPr>
          <a:lstStyle/>
          <a:p>
            <a:r>
              <a:rPr lang="en-GB" sz="4000" dirty="0"/>
              <a:t>Introduce you to data collection</a:t>
            </a:r>
          </a:p>
          <a:p>
            <a:endParaRPr lang="en-GB" sz="4000" dirty="0"/>
          </a:p>
          <a:p>
            <a:r>
              <a:rPr lang="en-GB" sz="4000" dirty="0"/>
              <a:t>Introduce you to data analysis</a:t>
            </a:r>
          </a:p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3465864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business people meeting in circle of chairs - Caiaimage/Sam Edwards/OJO+/Getty Imag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5" b="7475"/>
          <a:stretch/>
        </p:blipFill>
        <p:spPr bwMode="auto">
          <a:xfrm>
            <a:off x="78830" y="-172291"/>
            <a:ext cx="12192000" cy="6857990"/>
          </a:xfrm>
          <a:prstGeom prst="rect">
            <a:avLst/>
          </a:prstGeom>
          <a:noFill/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OPENING ROUND</a:t>
            </a:r>
            <a:br>
              <a:rPr lang="en-GB" sz="3600" dirty="0"/>
            </a:br>
            <a:endParaRPr lang="en-GB" sz="36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5400" dirty="0"/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1425695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580A1DDC-B6E5-4399-9D42-9EE84D78F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F43AA-83CC-4911-BF52-4FA2B161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59352" y="1722618"/>
            <a:ext cx="6034620" cy="35926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/>
              <a:t>But first : A recap . . .   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041EC93-B575-4811-A509-5B6E3B6889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24" r="24136" b="-1"/>
          <a:stretch/>
        </p:blipFill>
        <p:spPr>
          <a:xfrm>
            <a:off x="5210073" y="727306"/>
            <a:ext cx="4639824" cy="4639824"/>
          </a:xfrm>
          <a:custGeom>
            <a:avLst/>
            <a:gdLst/>
            <a:ahLst/>
            <a:cxnLst/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</p:spPr>
      </p:pic>
      <p:sp>
        <p:nvSpPr>
          <p:cNvPr id="31" name="Oval 21">
            <a:extLst>
              <a:ext uri="{FF2B5EF4-FFF2-40B4-BE49-F238E27FC236}">
                <a16:creationId xmlns:a16="http://schemas.microsoft.com/office/drawing/2014/main" id="{66641200-2C78-47B7-890C-6835FEBAD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064" y="1806680"/>
            <a:ext cx="548640" cy="548640"/>
          </a:xfrm>
          <a:prstGeom prst="ellipse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3">
            <a:extLst>
              <a:ext uri="{FF2B5EF4-FFF2-40B4-BE49-F238E27FC236}">
                <a16:creationId xmlns:a16="http://schemas.microsoft.com/office/drawing/2014/main" id="{B1C19EEE-73C1-4CE0-9F7D-B9DCD076E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07055" y="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25">
            <a:extLst>
              <a:ext uri="{FF2B5EF4-FFF2-40B4-BE49-F238E27FC236}">
                <a16:creationId xmlns:a16="http://schemas.microsoft.com/office/drawing/2014/main" id="{87503B04-6D6D-4DEA-BF1B-87D6BA7A6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2862" y="3819513"/>
            <a:ext cx="731520" cy="731520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27">
            <a:extLst>
              <a:ext uri="{FF2B5EF4-FFF2-40B4-BE49-F238E27FC236}">
                <a16:creationId xmlns:a16="http://schemas.microsoft.com/office/drawing/2014/main" id="{F6A36116-F0EE-436B-99BE-F16FAA7FF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31" y="4944229"/>
            <a:ext cx="1645920" cy="1645920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30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86049-ED96-44D7-8D86-3A90B2203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anchor="t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Types of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521CF-CF39-42AD-9EBF-7EC208617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8745" y="1608667"/>
            <a:ext cx="3421958" cy="571589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Narrative research</a:t>
            </a:r>
          </a:p>
          <a:p>
            <a:r>
              <a:rPr lang="en-US" altLang="en-US" sz="3200" dirty="0"/>
              <a:t>Biography</a:t>
            </a:r>
          </a:p>
          <a:p>
            <a:r>
              <a:rPr lang="en-US" altLang="en-US" sz="3200" dirty="0"/>
              <a:t>Historical research</a:t>
            </a:r>
          </a:p>
          <a:p>
            <a:r>
              <a:rPr lang="en-US" altLang="en-US" sz="3200" dirty="0"/>
              <a:t>Phenomenology</a:t>
            </a:r>
          </a:p>
          <a:p>
            <a:r>
              <a:rPr lang="en-US" altLang="en-US" sz="3200" dirty="0"/>
              <a:t>Grounded theory</a:t>
            </a:r>
          </a:p>
          <a:p>
            <a:endParaRPr lang="en-GB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571D29-444B-4DE8-A509-C04624BB10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79637" y="1608666"/>
            <a:ext cx="3421957" cy="5715899"/>
          </a:xfrm>
        </p:spPr>
        <p:txBody>
          <a:bodyPr>
            <a:normAutofit/>
          </a:bodyPr>
          <a:lstStyle/>
          <a:p>
            <a:r>
              <a:rPr lang="en-GB" sz="3200" dirty="0"/>
              <a:t>Desk top research</a:t>
            </a:r>
          </a:p>
          <a:p>
            <a:r>
              <a:rPr lang="en-GB" sz="3200" dirty="0"/>
              <a:t>Heuristics</a:t>
            </a:r>
          </a:p>
          <a:p>
            <a:r>
              <a:rPr lang="en-US" altLang="en-US" sz="3200" dirty="0"/>
              <a:t>Ethnography</a:t>
            </a:r>
          </a:p>
          <a:p>
            <a:r>
              <a:rPr lang="en-GB" sz="3200" dirty="0"/>
              <a:t>Auto-ethnography </a:t>
            </a:r>
            <a:endParaRPr lang="en-US" altLang="en-US" sz="3200" dirty="0"/>
          </a:p>
          <a:p>
            <a:r>
              <a:rPr lang="en-US" altLang="en-US" sz="3200" dirty="0"/>
              <a:t>Case study</a:t>
            </a:r>
          </a:p>
          <a:p>
            <a:r>
              <a:rPr lang="en-US" altLang="en-US" sz="3200" dirty="0"/>
              <a:t>Symbolic interaction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03510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1" name="Rectangle 75">
            <a:extLst>
              <a:ext uri="{FF2B5EF4-FFF2-40B4-BE49-F238E27FC236}">
                <a16:creationId xmlns:a16="http://schemas.microsoft.com/office/drawing/2014/main" id="{D6A2D648-A4B4-41BB-B5AC-1C78FFD05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639A549A-3D95-4CF4-BC43-C6DAF15722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6" r="8014" b="-1"/>
          <a:stretch/>
        </p:blipFill>
        <p:spPr>
          <a:xfrm>
            <a:off x="4231215" y="10"/>
            <a:ext cx="7960785" cy="6437136"/>
          </a:xfrm>
          <a:custGeom>
            <a:avLst/>
            <a:gdLst/>
            <a:ahLst/>
            <a:cxnLst/>
            <a:rect l="l" t="t" r="r" b="b"/>
            <a:pathLst>
              <a:path w="7960785" h="6437146">
                <a:moveTo>
                  <a:pt x="3944493" y="3980202"/>
                </a:moveTo>
                <a:cubicBezTo>
                  <a:pt x="3944493" y="3980202"/>
                  <a:pt x="3944493" y="3980202"/>
                  <a:pt x="5117486" y="3980944"/>
                </a:cubicBezTo>
                <a:cubicBezTo>
                  <a:pt x="5193569" y="3981041"/>
                  <a:pt x="5262972" y="4020215"/>
                  <a:pt x="5301098" y="4086251"/>
                </a:cubicBezTo>
                <a:cubicBezTo>
                  <a:pt x="5301098" y="4086251"/>
                  <a:pt x="5301098" y="4086251"/>
                  <a:pt x="5889509" y="5105408"/>
                </a:cubicBezTo>
                <a:cubicBezTo>
                  <a:pt x="5926364" y="5169243"/>
                  <a:pt x="5926858" y="5251135"/>
                  <a:pt x="5887630" y="5314873"/>
                </a:cubicBezTo>
                <a:cubicBezTo>
                  <a:pt x="5887630" y="5314873"/>
                  <a:pt x="5887630" y="5314873"/>
                  <a:pt x="5303047" y="6333287"/>
                </a:cubicBezTo>
                <a:cubicBezTo>
                  <a:pt x="5267284" y="6397959"/>
                  <a:pt x="5197106" y="6438477"/>
                  <a:pt x="5123215" y="6437113"/>
                </a:cubicBezTo>
                <a:cubicBezTo>
                  <a:pt x="5123215" y="6437113"/>
                  <a:pt x="5123215" y="6437113"/>
                  <a:pt x="3948952" y="6434170"/>
                </a:cubicBezTo>
                <a:cubicBezTo>
                  <a:pt x="3874139" y="6436273"/>
                  <a:pt x="3803467" y="6394898"/>
                  <a:pt x="3766612" y="6331063"/>
                </a:cubicBezTo>
                <a:cubicBezTo>
                  <a:pt x="3766612" y="6331063"/>
                  <a:pt x="3766612" y="6331063"/>
                  <a:pt x="3178202" y="5311907"/>
                </a:cubicBezTo>
                <a:cubicBezTo>
                  <a:pt x="3140076" y="5245870"/>
                  <a:pt x="3140850" y="5166180"/>
                  <a:pt x="3178808" y="5100241"/>
                </a:cubicBezTo>
                <a:cubicBezTo>
                  <a:pt x="3178808" y="5100241"/>
                  <a:pt x="3178808" y="5100241"/>
                  <a:pt x="3764660" y="4084028"/>
                </a:cubicBezTo>
                <a:cubicBezTo>
                  <a:pt x="3800424" y="4019355"/>
                  <a:pt x="3870604" y="3978838"/>
                  <a:pt x="3944493" y="3980202"/>
                </a:cubicBezTo>
                <a:close/>
                <a:moveTo>
                  <a:pt x="5699720" y="3489582"/>
                </a:moveTo>
                <a:cubicBezTo>
                  <a:pt x="5699720" y="3489582"/>
                  <a:pt x="5699720" y="3489582"/>
                  <a:pt x="6163751" y="3489876"/>
                </a:cubicBezTo>
                <a:cubicBezTo>
                  <a:pt x="6193849" y="3489915"/>
                  <a:pt x="6221305" y="3505412"/>
                  <a:pt x="6236387" y="3531535"/>
                </a:cubicBezTo>
                <a:cubicBezTo>
                  <a:pt x="6236387" y="3531535"/>
                  <a:pt x="6236387" y="3531535"/>
                  <a:pt x="6469160" y="3934709"/>
                </a:cubicBezTo>
                <a:cubicBezTo>
                  <a:pt x="6483740" y="3959962"/>
                  <a:pt x="6483935" y="3992359"/>
                  <a:pt x="6468416" y="4017573"/>
                </a:cubicBezTo>
                <a:cubicBezTo>
                  <a:pt x="6468416" y="4017573"/>
                  <a:pt x="6468416" y="4017573"/>
                  <a:pt x="6237158" y="4420453"/>
                </a:cubicBezTo>
                <a:cubicBezTo>
                  <a:pt x="6223010" y="4446037"/>
                  <a:pt x="6195248" y="4462066"/>
                  <a:pt x="6166018" y="4461526"/>
                </a:cubicBezTo>
                <a:cubicBezTo>
                  <a:pt x="6166018" y="4461526"/>
                  <a:pt x="6166018" y="4461526"/>
                  <a:pt x="5701483" y="4460362"/>
                </a:cubicBezTo>
                <a:cubicBezTo>
                  <a:pt x="5671888" y="4461195"/>
                  <a:pt x="5643930" y="4444826"/>
                  <a:pt x="5629350" y="4419573"/>
                </a:cubicBezTo>
                <a:cubicBezTo>
                  <a:pt x="5629350" y="4419573"/>
                  <a:pt x="5629350" y="4419573"/>
                  <a:pt x="5396578" y="4016399"/>
                </a:cubicBezTo>
                <a:cubicBezTo>
                  <a:pt x="5381495" y="3990276"/>
                  <a:pt x="5381802" y="3958751"/>
                  <a:pt x="5396817" y="3932665"/>
                </a:cubicBezTo>
                <a:cubicBezTo>
                  <a:pt x="5396817" y="3932665"/>
                  <a:pt x="5396817" y="3932665"/>
                  <a:pt x="5628579" y="3530655"/>
                </a:cubicBezTo>
                <a:cubicBezTo>
                  <a:pt x="5642727" y="3505071"/>
                  <a:pt x="5670489" y="3489043"/>
                  <a:pt x="5699720" y="3489582"/>
                </a:cubicBezTo>
                <a:close/>
                <a:moveTo>
                  <a:pt x="6388346" y="3258305"/>
                </a:moveTo>
                <a:cubicBezTo>
                  <a:pt x="6388346" y="3258305"/>
                  <a:pt x="6388346" y="3258305"/>
                  <a:pt x="6555837" y="3258411"/>
                </a:cubicBezTo>
                <a:cubicBezTo>
                  <a:pt x="6566700" y="3258425"/>
                  <a:pt x="6576611" y="3264018"/>
                  <a:pt x="6582055" y="3273448"/>
                </a:cubicBezTo>
                <a:cubicBezTo>
                  <a:pt x="6582055" y="3273448"/>
                  <a:pt x="6582055" y="3273448"/>
                  <a:pt x="6666073" y="3418972"/>
                </a:cubicBezTo>
                <a:cubicBezTo>
                  <a:pt x="6671336" y="3428087"/>
                  <a:pt x="6671406" y="3439780"/>
                  <a:pt x="6665805" y="3448882"/>
                </a:cubicBezTo>
                <a:cubicBezTo>
                  <a:pt x="6665805" y="3448882"/>
                  <a:pt x="6665805" y="3448882"/>
                  <a:pt x="6582333" y="3594300"/>
                </a:cubicBezTo>
                <a:cubicBezTo>
                  <a:pt x="6577226" y="3603534"/>
                  <a:pt x="6567205" y="3609320"/>
                  <a:pt x="6556655" y="3609125"/>
                </a:cubicBezTo>
                <a:cubicBezTo>
                  <a:pt x="6556655" y="3609125"/>
                  <a:pt x="6556655" y="3609125"/>
                  <a:pt x="6388983" y="3608705"/>
                </a:cubicBezTo>
                <a:cubicBezTo>
                  <a:pt x="6378300" y="3609004"/>
                  <a:pt x="6368209" y="3603097"/>
                  <a:pt x="6362947" y="3593982"/>
                </a:cubicBezTo>
                <a:cubicBezTo>
                  <a:pt x="6362947" y="3593982"/>
                  <a:pt x="6362947" y="3593982"/>
                  <a:pt x="6278928" y="3448458"/>
                </a:cubicBezTo>
                <a:cubicBezTo>
                  <a:pt x="6273484" y="3439028"/>
                  <a:pt x="6273595" y="3427649"/>
                  <a:pt x="6279015" y="3418234"/>
                </a:cubicBezTo>
                <a:cubicBezTo>
                  <a:pt x="6279015" y="3418234"/>
                  <a:pt x="6279015" y="3418234"/>
                  <a:pt x="6362668" y="3273130"/>
                </a:cubicBezTo>
                <a:cubicBezTo>
                  <a:pt x="6367774" y="3263896"/>
                  <a:pt x="6377796" y="3258110"/>
                  <a:pt x="6388346" y="3258305"/>
                </a:cubicBezTo>
                <a:close/>
                <a:moveTo>
                  <a:pt x="7497241" y="2884843"/>
                </a:moveTo>
                <a:cubicBezTo>
                  <a:pt x="7497241" y="2884843"/>
                  <a:pt x="7497241" y="2884843"/>
                  <a:pt x="7952468" y="2885131"/>
                </a:cubicBezTo>
                <a:lnTo>
                  <a:pt x="7960785" y="2885136"/>
                </a:lnTo>
                <a:lnTo>
                  <a:pt x="7960785" y="4041812"/>
                </a:lnTo>
                <a:lnTo>
                  <a:pt x="7917389" y="4041703"/>
                </a:lnTo>
                <a:cubicBezTo>
                  <a:pt x="7836372" y="4041500"/>
                  <a:pt x="7706745" y="4041175"/>
                  <a:pt x="7499342" y="4040655"/>
                </a:cubicBezTo>
                <a:cubicBezTo>
                  <a:pt x="7464105" y="4041646"/>
                  <a:pt x="7430818" y="4022159"/>
                  <a:pt x="7413460" y="3992093"/>
                </a:cubicBezTo>
                <a:cubicBezTo>
                  <a:pt x="7413460" y="3992093"/>
                  <a:pt x="7413460" y="3992093"/>
                  <a:pt x="7136320" y="3512072"/>
                </a:cubicBezTo>
                <a:cubicBezTo>
                  <a:pt x="7118363" y="3480970"/>
                  <a:pt x="7118728" y="3443435"/>
                  <a:pt x="7136605" y="3412378"/>
                </a:cubicBezTo>
                <a:cubicBezTo>
                  <a:pt x="7136605" y="3412378"/>
                  <a:pt x="7136605" y="3412378"/>
                  <a:pt x="7412541" y="2933744"/>
                </a:cubicBezTo>
                <a:cubicBezTo>
                  <a:pt x="7429386" y="2903284"/>
                  <a:pt x="7462440" y="2884200"/>
                  <a:pt x="7497241" y="2884843"/>
                </a:cubicBezTo>
                <a:close/>
                <a:moveTo>
                  <a:pt x="6393234" y="2508974"/>
                </a:moveTo>
                <a:cubicBezTo>
                  <a:pt x="6393234" y="2508974"/>
                  <a:pt x="6393234" y="2508974"/>
                  <a:pt x="6710430" y="2509175"/>
                </a:cubicBezTo>
                <a:cubicBezTo>
                  <a:pt x="6731004" y="2509201"/>
                  <a:pt x="6749772" y="2519794"/>
                  <a:pt x="6760082" y="2537652"/>
                </a:cubicBezTo>
                <a:cubicBezTo>
                  <a:pt x="6760082" y="2537652"/>
                  <a:pt x="6760082" y="2537652"/>
                  <a:pt x="6919197" y="2813248"/>
                </a:cubicBezTo>
                <a:cubicBezTo>
                  <a:pt x="6929164" y="2830511"/>
                  <a:pt x="6929297" y="2852655"/>
                  <a:pt x="6918689" y="2869891"/>
                </a:cubicBezTo>
                <a:cubicBezTo>
                  <a:pt x="6918689" y="2869891"/>
                  <a:pt x="6918689" y="2869891"/>
                  <a:pt x="6760609" y="3145286"/>
                </a:cubicBezTo>
                <a:cubicBezTo>
                  <a:pt x="6750938" y="3162775"/>
                  <a:pt x="6731960" y="3173731"/>
                  <a:pt x="6711979" y="3173363"/>
                </a:cubicBezTo>
                <a:cubicBezTo>
                  <a:pt x="6711979" y="3173363"/>
                  <a:pt x="6711979" y="3173363"/>
                  <a:pt x="6394440" y="3172566"/>
                </a:cubicBezTo>
                <a:cubicBezTo>
                  <a:pt x="6374209" y="3173135"/>
                  <a:pt x="6355098" y="3161947"/>
                  <a:pt x="6345132" y="3144685"/>
                </a:cubicBezTo>
                <a:cubicBezTo>
                  <a:pt x="6345132" y="3144685"/>
                  <a:pt x="6345132" y="3144685"/>
                  <a:pt x="6186016" y="2869088"/>
                </a:cubicBezTo>
                <a:cubicBezTo>
                  <a:pt x="6175706" y="2851231"/>
                  <a:pt x="6175916" y="2829681"/>
                  <a:pt x="6186180" y="2811850"/>
                </a:cubicBezTo>
                <a:cubicBezTo>
                  <a:pt x="6186180" y="2811850"/>
                  <a:pt x="6186180" y="2811850"/>
                  <a:pt x="6344604" y="2537051"/>
                </a:cubicBezTo>
                <a:cubicBezTo>
                  <a:pt x="6354275" y="2519562"/>
                  <a:pt x="6373253" y="2508605"/>
                  <a:pt x="6393234" y="2508974"/>
                </a:cubicBezTo>
                <a:close/>
                <a:moveTo>
                  <a:pt x="7097611" y="923368"/>
                </a:moveTo>
                <a:cubicBezTo>
                  <a:pt x="7097611" y="923368"/>
                  <a:pt x="7097611" y="923368"/>
                  <a:pt x="7832241" y="923833"/>
                </a:cubicBezTo>
                <a:lnTo>
                  <a:pt x="7960785" y="923914"/>
                </a:lnTo>
                <a:lnTo>
                  <a:pt x="7960785" y="2790737"/>
                </a:lnTo>
                <a:lnTo>
                  <a:pt x="7946469" y="2790701"/>
                </a:lnTo>
                <a:cubicBezTo>
                  <a:pt x="7868023" y="2790505"/>
                  <a:pt x="7658835" y="2789980"/>
                  <a:pt x="7101000" y="2788581"/>
                </a:cubicBezTo>
                <a:cubicBezTo>
                  <a:pt x="7044137" y="2790179"/>
                  <a:pt x="6990420" y="2758731"/>
                  <a:pt x="6962407" y="2710212"/>
                </a:cubicBezTo>
                <a:cubicBezTo>
                  <a:pt x="6962407" y="2710212"/>
                  <a:pt x="6962407" y="2710212"/>
                  <a:pt x="6515168" y="1935570"/>
                </a:cubicBezTo>
                <a:cubicBezTo>
                  <a:pt x="6486189" y="1885378"/>
                  <a:pt x="6486779" y="1824806"/>
                  <a:pt x="6515628" y="1774688"/>
                </a:cubicBezTo>
                <a:cubicBezTo>
                  <a:pt x="6515628" y="1774688"/>
                  <a:pt x="6515628" y="1774688"/>
                  <a:pt x="6960925" y="1002284"/>
                </a:cubicBezTo>
                <a:cubicBezTo>
                  <a:pt x="6988108" y="953127"/>
                  <a:pt x="7041448" y="922332"/>
                  <a:pt x="7097611" y="923368"/>
                </a:cubicBezTo>
                <a:close/>
                <a:moveTo>
                  <a:pt x="6548358" y="0"/>
                </a:moveTo>
                <a:lnTo>
                  <a:pt x="7960785" y="0"/>
                </a:lnTo>
                <a:lnTo>
                  <a:pt x="7960785" y="842644"/>
                </a:lnTo>
                <a:lnTo>
                  <a:pt x="7666488" y="841906"/>
                </a:lnTo>
                <a:cubicBezTo>
                  <a:pt x="7561471" y="841643"/>
                  <a:pt x="7452185" y="841369"/>
                  <a:pt x="7338457" y="841084"/>
                </a:cubicBezTo>
                <a:cubicBezTo>
                  <a:pt x="7152970" y="846300"/>
                  <a:pt x="6977743" y="743716"/>
                  <a:pt x="6886366" y="585445"/>
                </a:cubicBezTo>
                <a:cubicBezTo>
                  <a:pt x="6886366" y="585445"/>
                  <a:pt x="6886366" y="585445"/>
                  <a:pt x="6580991" y="56520"/>
                </a:cubicBezTo>
                <a:close/>
                <a:moveTo>
                  <a:pt x="405083" y="0"/>
                </a:moveTo>
                <a:lnTo>
                  <a:pt x="6450872" y="0"/>
                </a:lnTo>
                <a:lnTo>
                  <a:pt x="6535542" y="146650"/>
                </a:lnTo>
                <a:cubicBezTo>
                  <a:pt x="6615681" y="285455"/>
                  <a:pt x="6701163" y="433514"/>
                  <a:pt x="6792344" y="591444"/>
                </a:cubicBezTo>
                <a:cubicBezTo>
                  <a:pt x="6883721" y="749715"/>
                  <a:pt x="6884949" y="952757"/>
                  <a:pt x="6787688" y="1110786"/>
                </a:cubicBezTo>
                <a:cubicBezTo>
                  <a:pt x="6787688" y="1110786"/>
                  <a:pt x="6787688" y="1110786"/>
                  <a:pt x="5338288" y="3635817"/>
                </a:cubicBezTo>
                <a:cubicBezTo>
                  <a:pt x="5249615" y="3796165"/>
                  <a:pt x="5075616" y="3896623"/>
                  <a:pt x="4892415" y="3893242"/>
                </a:cubicBezTo>
                <a:cubicBezTo>
                  <a:pt x="4892415" y="3893242"/>
                  <a:pt x="4892415" y="3893242"/>
                  <a:pt x="1980974" y="3885943"/>
                </a:cubicBezTo>
                <a:cubicBezTo>
                  <a:pt x="1795486" y="3891159"/>
                  <a:pt x="1620261" y="3788575"/>
                  <a:pt x="1528883" y="3630305"/>
                </a:cubicBezTo>
                <a:cubicBezTo>
                  <a:pt x="1528883" y="3630305"/>
                  <a:pt x="1528883" y="3630305"/>
                  <a:pt x="69993" y="1103432"/>
                </a:cubicBezTo>
                <a:cubicBezTo>
                  <a:pt x="-24536" y="939704"/>
                  <a:pt x="-22612" y="742120"/>
                  <a:pt x="71498" y="578633"/>
                </a:cubicBezTo>
                <a:cubicBezTo>
                  <a:pt x="71498" y="578633"/>
                  <a:pt x="71498" y="578633"/>
                  <a:pt x="375546" y="5123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71990-A55E-4D1E-AB6E-5C76314E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452" y="4333460"/>
            <a:ext cx="5972842" cy="1701579"/>
          </a:xfrm>
        </p:spPr>
        <p:txBody>
          <a:bodyPr anchor="ctr">
            <a:normAutofit/>
          </a:bodyPr>
          <a:lstStyle/>
          <a:p>
            <a:r>
              <a:rPr lang="en-GB" sz="3800" dirty="0"/>
              <a:t>All types of research have differing philosophies and data collection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FC60-5127-4462-9E71-3E99F2656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450" y="923691"/>
            <a:ext cx="3058623" cy="321535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24AD3-A0DE-4089-839C-7D230490C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327438"/>
            <a:ext cx="6247722" cy="1461778"/>
          </a:xfrm>
        </p:spPr>
        <p:txBody>
          <a:bodyPr anchor="t">
            <a:normAutofit/>
          </a:bodyPr>
          <a:lstStyle/>
          <a:p>
            <a:r>
              <a:rPr lang="en-GB" dirty="0"/>
              <a:t>Steps of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4A8F-A894-488B-9C96-C1099FA38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4" y="2946169"/>
            <a:ext cx="6247722" cy="3911831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General research question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Your research philosophy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Select relevant site(s) and participants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b="1" dirty="0">
                <a:solidFill>
                  <a:srgbClr val="FF0000"/>
                </a:solidFill>
              </a:rPr>
              <a:t>Collection of relevant data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b="1" dirty="0">
                <a:solidFill>
                  <a:srgbClr val="FF0000"/>
                </a:solidFill>
              </a:rPr>
              <a:t>Interpretation of data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Conceptual and theoretical work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Write up findings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Disseminate</a:t>
            </a:r>
          </a:p>
          <a:p>
            <a:pPr marL="0" indent="0">
              <a:buNone/>
            </a:pPr>
            <a:r>
              <a:rPr lang="en-GB" altLang="en-US" sz="2200" dirty="0"/>
              <a:t> </a:t>
            </a:r>
          </a:p>
          <a:p>
            <a:endParaRPr lang="en-GB" sz="2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F06C9D3-00DF-4B71-AE88-29075022F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9545" y="1333265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75032" y="1327438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2922" y="1075612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975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052" y="391656"/>
            <a:ext cx="10186851" cy="1450757"/>
          </a:xfrm>
        </p:spPr>
        <p:txBody>
          <a:bodyPr/>
          <a:lstStyle/>
          <a:p>
            <a:r>
              <a:rPr lang="en-GB" b="1" dirty="0"/>
              <a:t>Research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052" y="2276135"/>
            <a:ext cx="10058400" cy="36701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Research question / what do I want to know?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might I discover answer / what method?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Collect data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Analyse / explore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Interpret / make sense of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Disseminate / share findings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30886" y="4249164"/>
            <a:ext cx="3918855" cy="2246769"/>
          </a:xfrm>
          <a:prstGeom prst="rect">
            <a:avLst/>
          </a:prstGeom>
          <a:solidFill>
            <a:srgbClr val="FFCCFF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Data</a:t>
            </a:r>
            <a:r>
              <a:rPr lang="en-GB" sz="2000" dirty="0"/>
              <a:t> (plural) / </a:t>
            </a:r>
            <a:r>
              <a:rPr lang="en-GB" sz="2000" b="1" dirty="0"/>
              <a:t>datum</a:t>
            </a:r>
            <a:r>
              <a:rPr lang="en-GB" sz="2000" dirty="0"/>
              <a:t> (singular) </a:t>
            </a:r>
            <a:r>
              <a:rPr lang="en-GB" sz="2000" b="1" dirty="0"/>
              <a:t>=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Facts / information / statistics / test results / quantities / details / etc </a:t>
            </a:r>
          </a:p>
          <a:p>
            <a:endParaRPr lang="en-GB" sz="2000" dirty="0"/>
          </a:p>
          <a:p>
            <a:r>
              <a:rPr lang="en-GB" sz="2000" dirty="0"/>
              <a:t>Gathered together for reference or analysis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685" y="582386"/>
            <a:ext cx="3233056" cy="3233056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>
            <a:off x="2917371" y="3565070"/>
            <a:ext cx="4646025" cy="78921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012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Research proposal and Ethical considerations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1830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137817A-6E43-41BF-8F21-9349BDFD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EB78EB-A2E8-4932-AE5B-B1CDD2449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478"/>
          </a:xfrm>
          <a:prstGeom prst="rect">
            <a:avLst/>
          </a:prstGeom>
          <a:solidFill>
            <a:srgbClr val="404040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9165BCC-1E0E-4BBB-80EC-7D632E894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8719566" cy="6858956"/>
          </a:xfrm>
          <a:custGeom>
            <a:avLst/>
            <a:gdLst>
              <a:gd name="connsiteX0" fmla="*/ 941070 w 8719566"/>
              <a:gd name="connsiteY0" fmla="*/ 0 h 6858956"/>
              <a:gd name="connsiteX1" fmla="*/ 4471386 w 8719566"/>
              <a:gd name="connsiteY1" fmla="*/ 0 h 6858956"/>
              <a:gd name="connsiteX2" fmla="*/ 5537614 w 8719566"/>
              <a:gd name="connsiteY2" fmla="*/ 0 h 6858956"/>
              <a:gd name="connsiteX3" fmla="*/ 5543191 w 8719566"/>
              <a:gd name="connsiteY3" fmla="*/ 0 h 6858956"/>
              <a:gd name="connsiteX4" fmla="*/ 8719566 w 8719566"/>
              <a:gd name="connsiteY4" fmla="*/ 6858478 h 6858956"/>
              <a:gd name="connsiteX5" fmla="*/ 7778275 w 8719566"/>
              <a:gd name="connsiteY5" fmla="*/ 6858478 h 6858956"/>
              <a:gd name="connsiteX6" fmla="*/ 7778496 w 8719566"/>
              <a:gd name="connsiteY6" fmla="*/ 6858956 h 6858956"/>
              <a:gd name="connsiteX7" fmla="*/ 353941 w 8719566"/>
              <a:gd name="connsiteY7" fmla="*/ 6858956 h 6858956"/>
              <a:gd name="connsiteX8" fmla="*/ 354201 w 8719566"/>
              <a:gd name="connsiteY8" fmla="*/ 6858394 h 6858956"/>
              <a:gd name="connsiteX9" fmla="*/ 0 w 8719566"/>
              <a:gd name="connsiteY9" fmla="*/ 6858394 h 6858956"/>
              <a:gd name="connsiteX10" fmla="*/ 0 w 8719566"/>
              <a:gd name="connsiteY10" fmla="*/ 478 h 6858956"/>
              <a:gd name="connsiteX11" fmla="*/ 941070 w 8719566"/>
              <a:gd name="connsiteY11" fmla="*/ 478 h 6858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19566" h="6858956">
                <a:moveTo>
                  <a:pt x="941070" y="0"/>
                </a:moveTo>
                <a:lnTo>
                  <a:pt x="4471386" y="0"/>
                </a:lnTo>
                <a:lnTo>
                  <a:pt x="5537614" y="0"/>
                </a:lnTo>
                <a:lnTo>
                  <a:pt x="5543191" y="0"/>
                </a:lnTo>
                <a:lnTo>
                  <a:pt x="8719566" y="6858478"/>
                </a:lnTo>
                <a:lnTo>
                  <a:pt x="7778275" y="6858478"/>
                </a:lnTo>
                <a:lnTo>
                  <a:pt x="7778496" y="6858956"/>
                </a:lnTo>
                <a:lnTo>
                  <a:pt x="353941" y="6858956"/>
                </a:lnTo>
                <a:lnTo>
                  <a:pt x="354201" y="6858394"/>
                </a:lnTo>
                <a:lnTo>
                  <a:pt x="0" y="6858394"/>
                </a:lnTo>
                <a:lnTo>
                  <a:pt x="0" y="478"/>
                </a:lnTo>
                <a:lnTo>
                  <a:pt x="941070" y="47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666307-0E6C-46AF-A4C1-BD5DFC103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9392"/>
            <a:ext cx="8391456" cy="6528608"/>
          </a:xfrm>
          <a:custGeom>
            <a:avLst/>
            <a:gdLst>
              <a:gd name="connsiteX0" fmla="*/ 0 w 8391456"/>
              <a:gd name="connsiteY0" fmla="*/ 0 h 6528608"/>
              <a:gd name="connsiteX1" fmla="*/ 941070 w 8391456"/>
              <a:gd name="connsiteY1" fmla="*/ 0 h 6528608"/>
              <a:gd name="connsiteX2" fmla="*/ 2906170 w 8391456"/>
              <a:gd name="connsiteY2" fmla="*/ 0 h 6528608"/>
              <a:gd name="connsiteX3" fmla="*/ 3847240 w 8391456"/>
              <a:gd name="connsiteY3" fmla="*/ 0 h 6528608"/>
              <a:gd name="connsiteX4" fmla="*/ 3940000 w 8391456"/>
              <a:gd name="connsiteY4" fmla="*/ 0 h 6528608"/>
              <a:gd name="connsiteX5" fmla="*/ 4411669 w 8391456"/>
              <a:gd name="connsiteY5" fmla="*/ 0 h 6528608"/>
              <a:gd name="connsiteX6" fmla="*/ 4881070 w 8391456"/>
              <a:gd name="connsiteY6" fmla="*/ 0 h 6528608"/>
              <a:gd name="connsiteX7" fmla="*/ 5352739 w 8391456"/>
              <a:gd name="connsiteY7" fmla="*/ 0 h 6528608"/>
              <a:gd name="connsiteX8" fmla="*/ 8391456 w 8391456"/>
              <a:gd name="connsiteY8" fmla="*/ 6528607 h 6528608"/>
              <a:gd name="connsiteX9" fmla="*/ 8056939 w 8391456"/>
              <a:gd name="connsiteY9" fmla="*/ 6528607 h 6528608"/>
              <a:gd name="connsiteX10" fmla="*/ 8056939 w 8391456"/>
              <a:gd name="connsiteY10" fmla="*/ 6528608 h 6528608"/>
              <a:gd name="connsiteX11" fmla="*/ 7115869 w 8391456"/>
              <a:gd name="connsiteY11" fmla="*/ 6528608 h 6528608"/>
              <a:gd name="connsiteX12" fmla="*/ 1516577 w 8391456"/>
              <a:gd name="connsiteY12" fmla="*/ 6528608 h 6528608"/>
              <a:gd name="connsiteX13" fmla="*/ 575507 w 8391456"/>
              <a:gd name="connsiteY13" fmla="*/ 6528608 h 6528608"/>
              <a:gd name="connsiteX14" fmla="*/ 575737 w 8391456"/>
              <a:gd name="connsiteY14" fmla="*/ 6528115 h 6528608"/>
              <a:gd name="connsiteX15" fmla="*/ 0 w 8391456"/>
              <a:gd name="connsiteY15" fmla="*/ 6528115 h 6528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391456" h="6528608">
                <a:moveTo>
                  <a:pt x="0" y="0"/>
                </a:moveTo>
                <a:lnTo>
                  <a:pt x="941070" y="0"/>
                </a:lnTo>
                <a:lnTo>
                  <a:pt x="2906170" y="0"/>
                </a:lnTo>
                <a:lnTo>
                  <a:pt x="3847240" y="0"/>
                </a:lnTo>
                <a:lnTo>
                  <a:pt x="3940000" y="0"/>
                </a:lnTo>
                <a:lnTo>
                  <a:pt x="4411669" y="0"/>
                </a:lnTo>
                <a:lnTo>
                  <a:pt x="4881070" y="0"/>
                </a:lnTo>
                <a:lnTo>
                  <a:pt x="5352739" y="0"/>
                </a:lnTo>
                <a:lnTo>
                  <a:pt x="8391456" y="6528607"/>
                </a:lnTo>
                <a:lnTo>
                  <a:pt x="8056939" y="6528607"/>
                </a:lnTo>
                <a:lnTo>
                  <a:pt x="8056939" y="6528608"/>
                </a:lnTo>
                <a:lnTo>
                  <a:pt x="7115869" y="6528608"/>
                </a:lnTo>
                <a:lnTo>
                  <a:pt x="1516577" y="6528608"/>
                </a:lnTo>
                <a:lnTo>
                  <a:pt x="575507" y="6528608"/>
                </a:lnTo>
                <a:lnTo>
                  <a:pt x="575737" y="6528115"/>
                </a:lnTo>
                <a:lnTo>
                  <a:pt x="0" y="6528115"/>
                </a:lnTo>
                <a:close/>
              </a:path>
            </a:pathLst>
          </a:cu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C9CF60B-33B1-406C-8706-EA1E068BC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5258"/>
            <a:ext cx="8139513" cy="6322742"/>
          </a:xfrm>
          <a:custGeom>
            <a:avLst/>
            <a:gdLst>
              <a:gd name="connsiteX0" fmla="*/ 0 w 8139513"/>
              <a:gd name="connsiteY0" fmla="*/ 0 h 6322742"/>
              <a:gd name="connsiteX1" fmla="*/ 941070 w 8139513"/>
              <a:gd name="connsiteY1" fmla="*/ 0 h 6322742"/>
              <a:gd name="connsiteX2" fmla="*/ 2797519 w 8139513"/>
              <a:gd name="connsiteY2" fmla="*/ 0 h 6322742"/>
              <a:gd name="connsiteX3" fmla="*/ 3738589 w 8139513"/>
              <a:gd name="connsiteY3" fmla="*/ 0 h 6322742"/>
              <a:gd name="connsiteX4" fmla="*/ 3798749 w 8139513"/>
              <a:gd name="connsiteY4" fmla="*/ 0 h 6322742"/>
              <a:gd name="connsiteX5" fmla="*/ 4255545 w 8139513"/>
              <a:gd name="connsiteY5" fmla="*/ 0 h 6322742"/>
              <a:gd name="connsiteX6" fmla="*/ 4739819 w 8139513"/>
              <a:gd name="connsiteY6" fmla="*/ 0 h 6322742"/>
              <a:gd name="connsiteX7" fmla="*/ 5196615 w 8139513"/>
              <a:gd name="connsiteY7" fmla="*/ 0 h 6322742"/>
              <a:gd name="connsiteX8" fmla="*/ 8139513 w 8139513"/>
              <a:gd name="connsiteY8" fmla="*/ 6322741 h 6322742"/>
              <a:gd name="connsiteX9" fmla="*/ 7815544 w 8139513"/>
              <a:gd name="connsiteY9" fmla="*/ 6322741 h 6322742"/>
              <a:gd name="connsiteX10" fmla="*/ 7815544 w 8139513"/>
              <a:gd name="connsiteY10" fmla="*/ 6322742 h 6322742"/>
              <a:gd name="connsiteX11" fmla="*/ 6874474 w 8139513"/>
              <a:gd name="connsiteY11" fmla="*/ 6322742 h 6322742"/>
              <a:gd name="connsiteX12" fmla="*/ 1481419 w 8139513"/>
              <a:gd name="connsiteY12" fmla="*/ 6322742 h 6322742"/>
              <a:gd name="connsiteX13" fmla="*/ 540349 w 8139513"/>
              <a:gd name="connsiteY13" fmla="*/ 6322742 h 6322742"/>
              <a:gd name="connsiteX14" fmla="*/ 540571 w 8139513"/>
              <a:gd name="connsiteY14" fmla="*/ 6322264 h 6322742"/>
              <a:gd name="connsiteX15" fmla="*/ 0 w 8139513"/>
              <a:gd name="connsiteY15" fmla="*/ 6322264 h 6322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139513" h="6322742">
                <a:moveTo>
                  <a:pt x="0" y="0"/>
                </a:moveTo>
                <a:lnTo>
                  <a:pt x="941070" y="0"/>
                </a:lnTo>
                <a:lnTo>
                  <a:pt x="2797519" y="0"/>
                </a:lnTo>
                <a:lnTo>
                  <a:pt x="3738589" y="0"/>
                </a:lnTo>
                <a:lnTo>
                  <a:pt x="3798749" y="0"/>
                </a:lnTo>
                <a:lnTo>
                  <a:pt x="4255545" y="0"/>
                </a:lnTo>
                <a:lnTo>
                  <a:pt x="4739819" y="0"/>
                </a:lnTo>
                <a:lnTo>
                  <a:pt x="5196615" y="0"/>
                </a:lnTo>
                <a:lnTo>
                  <a:pt x="8139513" y="6322741"/>
                </a:lnTo>
                <a:lnTo>
                  <a:pt x="7815544" y="6322741"/>
                </a:lnTo>
                <a:lnTo>
                  <a:pt x="7815544" y="6322742"/>
                </a:lnTo>
                <a:lnTo>
                  <a:pt x="6874474" y="6322742"/>
                </a:lnTo>
                <a:lnTo>
                  <a:pt x="1481419" y="6322742"/>
                </a:lnTo>
                <a:lnTo>
                  <a:pt x="540349" y="6322742"/>
                </a:lnTo>
                <a:lnTo>
                  <a:pt x="540571" y="6322264"/>
                </a:lnTo>
                <a:lnTo>
                  <a:pt x="0" y="6322264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148FF-2C7B-4D26-A2EA-BC315A1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0"/>
            <a:ext cx="4582868" cy="12527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9A2A-65A7-46D3-9B67-EC6E474BD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2032"/>
            <a:ext cx="5346940" cy="353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kern="1200" dirty="0">
              <a:solidFill>
                <a:srgbClr val="FFFFFE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US" sz="6000" kern="1200" dirty="0">
                <a:solidFill>
                  <a:srgbClr val="FFFFFE"/>
                </a:solidFill>
                <a:latin typeface="+mn-lt"/>
                <a:ea typeface="+mn-ea"/>
                <a:cs typeface="+mn-cs"/>
              </a:rPr>
              <a:t>‘Data’ = ‘Information’</a:t>
            </a:r>
          </a:p>
        </p:txBody>
      </p:sp>
      <p:pic>
        <p:nvPicPr>
          <p:cNvPr id="14" name="Graphic 13" descr="Questions">
            <a:extLst>
              <a:ext uri="{FF2B5EF4-FFF2-40B4-BE49-F238E27FC236}">
                <a16:creationId xmlns:a16="http://schemas.microsoft.com/office/drawing/2014/main" id="{BBADB0BD-E91B-489D-A154-13BFB1401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77760" y="914400"/>
            <a:ext cx="3441940" cy="344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192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AFD81-7274-4320-8BD8-C6C123CB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Qualitative research focuses 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73716-6070-4C25-9161-EFEF50CBD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dirty="0"/>
              <a:t> </a:t>
            </a:r>
          </a:p>
          <a:p>
            <a:r>
              <a:rPr lang="en-GB" sz="5400" dirty="0"/>
              <a:t>Gathering </a:t>
            </a:r>
            <a:r>
              <a:rPr lang="en-GB" sz="5400" b="1" dirty="0">
                <a:solidFill>
                  <a:srgbClr val="FF0000"/>
                </a:solidFill>
              </a:rPr>
              <a:t>non-numeric information [Data] </a:t>
            </a:r>
            <a:r>
              <a:rPr lang="en-GB" sz="5400" dirty="0"/>
              <a:t>through methods such as … … …  </a:t>
            </a:r>
          </a:p>
        </p:txBody>
      </p:sp>
    </p:spTree>
    <p:extLst>
      <p:ext uri="{BB962C8B-B14F-4D97-AF65-F5344CB8AC3E}">
        <p14:creationId xmlns:p14="http://schemas.microsoft.com/office/powerpoint/2010/main" val="3095244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6776E-71A2-40C8-8AAC-FAFE7FCBB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Data Collection Strategies: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DEF292-C37E-4975-A429-72E7021646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079065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8089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66" name="Picture 40965" descr="A close up of a logo&#10;&#10;Description automatically generated">
            <a:extLst>
              <a:ext uri="{FF2B5EF4-FFF2-40B4-BE49-F238E27FC236}">
                <a16:creationId xmlns:a16="http://schemas.microsoft.com/office/drawing/2014/main" id="{938F3465-AA04-47A1-A67F-600E1C27E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767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DD5FABA9-7AFF-46EA-A80B-EA92EC1B5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56255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069A0-9A24-46FF-AB6B-521E94338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CA" altLang="en-US">
                <a:solidFill>
                  <a:srgbClr val="FFFFFF"/>
                </a:solidFill>
              </a:rPr>
              <a:t>In-depth information on:</a:t>
            </a:r>
            <a:br>
              <a:rPr lang="en-CA" alt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80FDF-776C-4327-95A2-9AA51BB42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96502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39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D7603-ECAE-4ADA-B32C-6D235092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br>
              <a:rPr lang="en-GB" sz="4100">
                <a:solidFill>
                  <a:srgbClr val="FFFFFF"/>
                </a:solidFill>
              </a:rPr>
            </a:b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Researchers in the health and social care field often turn to:</a:t>
            </a:r>
            <a:br>
              <a:rPr lang="en-GB" sz="4100">
                <a:solidFill>
                  <a:srgbClr val="FFFFFF"/>
                </a:solidFill>
              </a:rPr>
            </a:br>
            <a:br>
              <a:rPr lang="en-GB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6DAF29-3D03-4CB4-9046-FED702310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77762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38099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B0AD8C2-CA64-45DC-B5E0-FA242F7B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3A4F9-3DC4-49A1-8B51-6121D1FD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308091" y="2051887"/>
            <a:ext cx="5667529" cy="2983124"/>
          </a:xfrm>
        </p:spPr>
        <p:txBody>
          <a:bodyPr anchor="b">
            <a:normAutofit/>
          </a:bodyPr>
          <a:lstStyle/>
          <a:p>
            <a:r>
              <a:rPr lang="en-GB" sz="6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Similarities with counselling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DE0FBC4-76C2-4FA1-A14B-AF5A773FF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6775" y="3360568"/>
            <a:ext cx="365760" cy="365760"/>
          </a:xfrm>
          <a:prstGeom prst="ellipse">
            <a:avLst/>
          </a:pr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21838FE-7D65-41EB-8BD1-5B6A2A613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0478" y="609803"/>
            <a:ext cx="2922895" cy="563839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D10D9-F2AC-47FA-9C8A-9224A7A37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789" y="709684"/>
            <a:ext cx="5467477" cy="5667529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Building trust and relationship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Observing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Listening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Sensitive probing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Themes</a:t>
            </a:r>
          </a:p>
          <a:p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2370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558A0-3CAE-4B3C-98C3-6EF91CA34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INTERVIEWS: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0C7527-9C9E-4E67-B598-88F021F17D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69336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410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322" name="Rectangle 2">
            <a:extLst>
              <a:ext uri="{FF2B5EF4-FFF2-40B4-BE49-F238E27FC236}">
                <a16:creationId xmlns:a16="http://schemas.microsoft.com/office/drawing/2014/main" id="{D1CD0AE6-0B0D-4C91-943A-811570C95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Focus group interviews</a:t>
            </a:r>
          </a:p>
        </p:txBody>
      </p:sp>
      <p:graphicFrame>
        <p:nvGraphicFramePr>
          <p:cNvPr id="56326" name="Rectangle 3">
            <a:extLst>
              <a:ext uri="{FF2B5EF4-FFF2-40B4-BE49-F238E27FC236}">
                <a16:creationId xmlns:a16="http://schemas.microsoft.com/office/drawing/2014/main" id="{9789007C-E5D5-460D-B10A-839F66F854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81165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4" name="Picture 57351">
            <a:extLst>
              <a:ext uri="{FF2B5EF4-FFF2-40B4-BE49-F238E27FC236}">
                <a16:creationId xmlns:a16="http://schemas.microsoft.com/office/drawing/2014/main" id="{218C6186-D9FE-4F26-AF87-11B8A73BD9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236" r="22528" b="-1"/>
          <a:stretch/>
        </p:blipFill>
        <p:spPr>
          <a:xfrm>
            <a:off x="7388057" y="15000"/>
            <a:ext cx="4803637" cy="6857990"/>
          </a:xfrm>
          <a:prstGeom prst="rect">
            <a:avLst/>
          </a:prstGeom>
        </p:spPr>
      </p:pic>
      <p:pic>
        <p:nvPicPr>
          <p:cNvPr id="57355" name="Picture 7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7346" name="Rectangle 2">
            <a:extLst>
              <a:ext uri="{FF2B5EF4-FFF2-40B4-BE49-F238E27FC236}">
                <a16:creationId xmlns:a16="http://schemas.microsoft.com/office/drawing/2014/main" id="{C5A42052-1734-42AE-9392-BD75A1CA2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000000"/>
                </a:solidFill>
              </a:rPr>
              <a:t>Focus group interviews (continued)</a:t>
            </a:r>
          </a:p>
        </p:txBody>
      </p:sp>
      <p:sp>
        <p:nvSpPr>
          <p:cNvPr id="57348" name="Slide Number Placeholder 5">
            <a:extLst>
              <a:ext uri="{FF2B5EF4-FFF2-40B4-BE49-F238E27FC236}">
                <a16:creationId xmlns:a16="http://schemas.microsoft.com/office/drawing/2014/main" id="{8D47ED61-E16B-4EB5-A512-E3DA28CCEF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825930" y="6223702"/>
            <a:ext cx="570728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70062268-5F73-46F1-9043-7E610800B983}" type="slidenum">
              <a:rPr lang="en-US" altLang="en-US" sz="1100">
                <a:solidFill>
                  <a:srgbClr val="FFFFFF"/>
                </a:solidFill>
                <a:latin typeface="Arial Black" panose="020B0A040201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20</a:t>
            </a:fld>
            <a:endParaRPr lang="en-US" altLang="en-US" sz="11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7356" name="Rectangle 3">
            <a:extLst>
              <a:ext uri="{FF2B5EF4-FFF2-40B4-BE49-F238E27FC236}">
                <a16:creationId xmlns:a16="http://schemas.microsoft.com/office/drawing/2014/main" id="{C67C2D47-FA5A-4FFE-8FEE-3FFB9DFD79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8298617"/>
              </p:ext>
            </p:extLst>
          </p:nvPr>
        </p:nvGraphicFramePr>
        <p:xfrm>
          <a:off x="804997" y="2272143"/>
          <a:ext cx="5833798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17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31172A1-6C9A-495D-92DA-D32B456A4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Finding meaning in the data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D45F26D-CBEA-4C83-8DB8-A3915A8010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623839" y="307731"/>
            <a:ext cx="2848318" cy="39976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BFCDF5-2370-4BE1-92F3-E1D1A682E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59" y="307731"/>
            <a:ext cx="3917684" cy="3997637"/>
          </a:xfrm>
          <a:prstGeom prst="rect">
            <a:avLst/>
          </a:prstGeom>
        </p:spPr>
      </p:pic>
      <p:cxnSp>
        <p:nvCxnSpPr>
          <p:cNvPr id="24" name="Straight Connector 19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6422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mpare and contrast data to establish similarities and differences between the data groups">
            <a:extLst>
              <a:ext uri="{FF2B5EF4-FFF2-40B4-BE49-F238E27FC236}">
                <a16:creationId xmlns:a16="http://schemas.microsoft.com/office/drawing/2014/main" id="{A3DCE31D-3538-44C8-AC84-A75BA1FD55B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-3" b="18597"/>
          <a:stretch/>
        </p:blipFill>
        <p:spPr bwMode="auto">
          <a:xfrm>
            <a:off x="321731" y="321731"/>
            <a:ext cx="5728548" cy="3079194"/>
          </a:xfrm>
          <a:prstGeom prst="rect">
            <a:avLst/>
          </a:prstGeom>
          <a:noFill/>
        </p:spPr>
      </p:pic>
      <p:pic>
        <p:nvPicPr>
          <p:cNvPr id="14" name="Picture 13" descr="Note any patterns, themes and trends. Do the patterns, themes and trends make sense?">
            <a:extLst>
              <a:ext uri="{FF2B5EF4-FFF2-40B4-BE49-F238E27FC236}">
                <a16:creationId xmlns:a16="http://schemas.microsoft.com/office/drawing/2014/main" id="{E0FEF59F-BCF9-47C9-87E7-E77B9F2673C0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5" r="-3" b="19429"/>
          <a:stretch/>
        </p:blipFill>
        <p:spPr bwMode="auto">
          <a:xfrm>
            <a:off x="6141719" y="321731"/>
            <a:ext cx="5728547" cy="3079194"/>
          </a:xfrm>
          <a:prstGeom prst="rect">
            <a:avLst/>
          </a:prstGeom>
          <a:noFill/>
        </p:spPr>
      </p:pic>
      <p:pic>
        <p:nvPicPr>
          <p:cNvPr id="13" name="Picture 12" descr="Group events, places, people etc together if they seem to have similar patterns, themes or trends">
            <a:extLst>
              <a:ext uri="{FF2B5EF4-FFF2-40B4-BE49-F238E27FC236}">
                <a16:creationId xmlns:a16="http://schemas.microsoft.com/office/drawing/2014/main" id="{4CA7DEBB-95BB-4444-9270-3D0CA3D826D5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7" r="-3" b="19401"/>
          <a:stretch/>
        </p:blipFill>
        <p:spPr bwMode="auto">
          <a:xfrm>
            <a:off x="321730" y="3489159"/>
            <a:ext cx="5728548" cy="3047107"/>
          </a:xfrm>
          <a:prstGeom prst="rect">
            <a:avLst/>
          </a:prstGeom>
          <a:noFill/>
        </p:spPr>
      </p:pic>
      <p:pic>
        <p:nvPicPr>
          <p:cNvPr id="16" name="Picture 15" descr="Conduct simple counts to see if patterns, themes and trends can be grouped according to frequency of occurrence">
            <a:extLst>
              <a:ext uri="{FF2B5EF4-FFF2-40B4-BE49-F238E27FC236}">
                <a16:creationId xmlns:a16="http://schemas.microsoft.com/office/drawing/2014/main" id="{CC552857-15DA-4A76-B061-1122C593374D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" r="-3" b="19523"/>
          <a:stretch/>
        </p:blipFill>
        <p:spPr bwMode="auto">
          <a:xfrm>
            <a:off x="6141718" y="3489159"/>
            <a:ext cx="5728547" cy="30471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95137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 interesting stories emerge from the data?">
            <a:extLst>
              <a:ext uri="{FF2B5EF4-FFF2-40B4-BE49-F238E27FC236}">
                <a16:creationId xmlns:a16="http://schemas.microsoft.com/office/drawing/2014/main" id="{164EE453-A03B-4780-ADC2-7DF2F3A2602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675" y="910184"/>
            <a:ext cx="3244981" cy="2777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re the findings in agreement with findings from other studies? If not, can this be explained?">
            <a:extLst>
              <a:ext uri="{FF2B5EF4-FFF2-40B4-BE49-F238E27FC236}">
                <a16:creationId xmlns:a16="http://schemas.microsoft.com/office/drawing/2014/main" id="{2A6A82C9-9588-4C38-B685-05B7747CC632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327" y="3865744"/>
            <a:ext cx="4055759" cy="2145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71211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85452-4191-4B8D-80A8-1D72D26A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Go Do It:  Mini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6FB81-7F94-4648-B3D4-4B6418D8C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groups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8161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THAT’S ALL FOR NOW……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dirty="0"/>
              <a:t>ANY QUESTIONS?</a:t>
            </a:r>
          </a:p>
        </p:txBody>
      </p:sp>
      <p:pic>
        <p:nvPicPr>
          <p:cNvPr id="7" name="Content Placeholder 6" descr="face question mark clip art image search results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22" r="-1" b="-1"/>
          <a:stretch/>
        </p:blipFill>
        <p:spPr>
          <a:xfrm>
            <a:off x="5777190" y="643467"/>
            <a:ext cx="529191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6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 you know more about: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0"/>
            <a:ext cx="5312229" cy="4869089"/>
          </a:xfrm>
        </p:spPr>
        <p:txBody>
          <a:bodyPr>
            <a:normAutofit fontScale="92500" lnSpcReduction="20000"/>
          </a:bodyPr>
          <a:lstStyle/>
          <a:p>
            <a:r>
              <a:rPr lang="en-GB" sz="7100" dirty="0"/>
              <a:t>Data collection</a:t>
            </a:r>
          </a:p>
          <a:p>
            <a:endParaRPr lang="en-GB" sz="7100" dirty="0"/>
          </a:p>
          <a:p>
            <a:r>
              <a:rPr lang="en-GB" sz="7100" dirty="0"/>
              <a:t>Data analysis</a:t>
            </a:r>
          </a:p>
          <a:p>
            <a:pPr marL="0" indent="0">
              <a:buNone/>
            </a:pPr>
            <a:r>
              <a:rPr lang="en-GB" sz="7100" b="1" dirty="0"/>
              <a:t> </a:t>
            </a:r>
            <a:endParaRPr lang="en-GB" sz="7100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13181505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5F54A-6269-4A3D-9C7D-6403EBAE4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Terry, G. and Hayfield, N … July 2021</a:t>
            </a:r>
          </a:p>
        </p:txBody>
      </p:sp>
      <p:pic>
        <p:nvPicPr>
          <p:cNvPr id="1026" name="Picture 2" descr="Essentials of Thematic Analysis (Essentials of Qualitative Methods)">
            <a:extLst>
              <a:ext uri="{FF2B5EF4-FFF2-40B4-BE49-F238E27FC236}">
                <a16:creationId xmlns:a16="http://schemas.microsoft.com/office/drawing/2014/main" id="{83C81984-581F-4BCE-A919-90EB23A020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301" y="1794510"/>
            <a:ext cx="7558879" cy="506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4973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1664" y="1844824"/>
            <a:ext cx="6048672" cy="19442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https://www.youtube.com/watch?v=cCAPz14yjd4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0" y="3228317"/>
            <a:ext cx="3096344" cy="25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55640" y="378904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Useful overview of focus groups – worth watching!</a:t>
            </a:r>
          </a:p>
        </p:txBody>
      </p:sp>
    </p:spTree>
    <p:extLst>
      <p:ext uri="{BB962C8B-B14F-4D97-AF65-F5344CB8AC3E}">
        <p14:creationId xmlns:p14="http://schemas.microsoft.com/office/powerpoint/2010/main" val="5406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8877"/>
            <a:ext cx="10668000" cy="4922195"/>
          </a:xfrm>
        </p:spPr>
        <p:txBody>
          <a:bodyPr>
            <a:normAutofit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Barbour, R. 2005.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Making sense of focus groups.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39; 742-750.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Bond C. M. 2014. The research jigsaw: how to get started.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Can J Hosp Pharm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2014;67(1):28–30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Doody, O.,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Slevin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E., &amp; Taggart, L. 2013.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Preparing for and conducting focus groups in nursing research: part 2.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British Journal of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Vol 22, No 3.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McLeod, J., Elliott, R., and Wheeler, S. 2010.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Training counsellors and psychotherapists in research skills: a manual of resources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BACP. </a:t>
            </a: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Mintz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R., 2018.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Information Sheet R14: Introduction to conducting qualitative research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Sage Handbook of Qualitative Data Collection, 2019. London.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60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927</TotalTime>
  <Words>750</Words>
  <Application>Microsoft Office PowerPoint</Application>
  <PresentationFormat>Widescreen</PresentationFormat>
  <Paragraphs>163</Paragraphs>
  <Slides>30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Arial Black</vt:lpstr>
      <vt:lpstr>Calibri</vt:lpstr>
      <vt:lpstr>Calibri Light</vt:lpstr>
      <vt:lpstr>Office Theme</vt:lpstr>
      <vt:lpstr>Qualitative Research : Data collection and analysis </vt:lpstr>
      <vt:lpstr>PowerPoint Presentation</vt:lpstr>
      <vt:lpstr>The aim of this lesson is to:</vt:lpstr>
      <vt:lpstr>OPENING ROUND </vt:lpstr>
      <vt:lpstr>But first : A recap . . .   </vt:lpstr>
      <vt:lpstr>Types of Qualitative Research</vt:lpstr>
      <vt:lpstr>All types of research have differing philosophies and data collection methods </vt:lpstr>
      <vt:lpstr>Steps of qualitative research</vt:lpstr>
      <vt:lpstr>Research Process</vt:lpstr>
      <vt:lpstr>Research proposal and Ethical considerations</vt:lpstr>
      <vt:lpstr>What is Data?</vt:lpstr>
      <vt:lpstr>Qualitative research focuses on:</vt:lpstr>
      <vt:lpstr>Data Collection Strategies:</vt:lpstr>
      <vt:lpstr>PowerPoint Presentation</vt:lpstr>
      <vt:lpstr>In-depth information on: </vt:lpstr>
      <vt:lpstr>  Researchers in the health and social care field often turn to:  </vt:lpstr>
      <vt:lpstr>Similarities with counselling </vt:lpstr>
      <vt:lpstr>INTERVIEWS:</vt:lpstr>
      <vt:lpstr>Focus group interviews</vt:lpstr>
      <vt:lpstr>Focus group interviews (continued)</vt:lpstr>
      <vt:lpstr>Finding meaning in the data</vt:lpstr>
      <vt:lpstr>PowerPoint Presentation</vt:lpstr>
      <vt:lpstr>PowerPoint Presentation</vt:lpstr>
      <vt:lpstr>Let’s Go Do It:  Mini Research Project</vt:lpstr>
      <vt:lpstr>THAT’S ALL FOR NOW……</vt:lpstr>
      <vt:lpstr>Do you know more about:</vt:lpstr>
      <vt:lpstr>A good book on Thematic Analysis……</vt:lpstr>
      <vt:lpstr>Terry, G. and Hayfield, N … July 2021</vt:lpstr>
      <vt:lpstr>What is a Focus Group?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: Data collection and analysis</dc:title>
  <dc:creator>Beverly Cole</dc:creator>
  <cp:lastModifiedBy>Beverly Cole</cp:lastModifiedBy>
  <cp:revision>43</cp:revision>
  <dcterms:created xsi:type="dcterms:W3CDTF">2020-02-28T13:34:45Z</dcterms:created>
  <dcterms:modified xsi:type="dcterms:W3CDTF">2021-02-28T08:55:44Z</dcterms:modified>
</cp:coreProperties>
</file>