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26"/>
  </p:notesMasterIdLst>
  <p:sldIdLst>
    <p:sldId id="275" r:id="rId5"/>
    <p:sldId id="262" r:id="rId6"/>
    <p:sldId id="287" r:id="rId7"/>
    <p:sldId id="291" r:id="rId8"/>
    <p:sldId id="277" r:id="rId9"/>
    <p:sldId id="305" r:id="rId10"/>
    <p:sldId id="292" r:id="rId11"/>
    <p:sldId id="288" r:id="rId12"/>
    <p:sldId id="289" r:id="rId13"/>
    <p:sldId id="263" r:id="rId14"/>
    <p:sldId id="295" r:id="rId15"/>
    <p:sldId id="296" r:id="rId16"/>
    <p:sldId id="297" r:id="rId17"/>
    <p:sldId id="298" r:id="rId18"/>
    <p:sldId id="301" r:id="rId19"/>
    <p:sldId id="283" r:id="rId20"/>
    <p:sldId id="284" r:id="rId21"/>
    <p:sldId id="286" r:id="rId22"/>
    <p:sldId id="302" r:id="rId23"/>
    <p:sldId id="303" r:id="rId24"/>
    <p:sldId id="304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D5B8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EAC753-BC60-A34C-9614-CBF839666651}" v="1484" dt="2025-11-08T22:10:43.518"/>
  </p1510:revLst>
</p1510:revInfo>
</file>

<file path=ppt/tableStyles.xml><?xml version="1.0" encoding="utf-8"?>
<a:tblStyleLst xmlns:a="http://schemas.openxmlformats.org/drawingml/2006/main" def="{125E5076-3810-47DD-B79F-674D7AD40C01}"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221" autoAdjust="0"/>
    <p:restoredTop sz="87299" autoAdjust="0"/>
  </p:normalViewPr>
  <p:slideViewPr>
    <p:cSldViewPr snapToGrid="0">
      <p:cViewPr varScale="1">
        <p:scale>
          <a:sx n="98" d="100"/>
          <a:sy n="98" d="100"/>
        </p:scale>
        <p:origin x="36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187A42-8852-4F7A-9830-202210DD7142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563B68-4055-404E-83B2-266350190332}">
      <dgm:prSet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US" sz="1800" b="1" dirty="0">
              <a:solidFill>
                <a:schemeClr val="bg1"/>
              </a:solidFill>
            </a:rPr>
            <a:t>Company overview </a:t>
          </a:r>
          <a:endParaRPr lang="en-US" sz="1800" dirty="0">
            <a:solidFill>
              <a:schemeClr val="bg1"/>
            </a:solidFill>
          </a:endParaRPr>
        </a:p>
      </dgm:t>
    </dgm:pt>
    <dgm:pt modelId="{4A6295C6-BDA6-4AEA-8DD8-E21358EE8EE6}" type="parTrans" cxnId="{245B8BB4-3BA6-46F8-AF35-7DE7EF394AF1}">
      <dgm:prSet/>
      <dgm:spPr/>
      <dgm:t>
        <a:bodyPr/>
        <a:lstStyle/>
        <a:p>
          <a:endParaRPr lang="en-US"/>
        </a:p>
      </dgm:t>
    </dgm:pt>
    <dgm:pt modelId="{CC594BFF-3B4F-492C-B923-33DDF5192C99}" type="sibTrans" cxnId="{245B8BB4-3BA6-46F8-AF35-7DE7EF394AF1}">
      <dgm:prSet/>
      <dgm:spPr/>
      <dgm:t>
        <a:bodyPr/>
        <a:lstStyle/>
        <a:p>
          <a:endParaRPr lang="en-US"/>
        </a:p>
      </dgm:t>
    </dgm:pt>
    <dgm:pt modelId="{7700D46D-1D03-4DCA-BC48-79E856BD2365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US" sz="1800" b="1" dirty="0">
              <a:solidFill>
                <a:schemeClr val="bg1"/>
              </a:solidFill>
            </a:rPr>
            <a:t>Recruitment Process  </a:t>
          </a:r>
          <a:endParaRPr lang="en-US" sz="1400" dirty="0"/>
        </a:p>
      </dgm:t>
    </dgm:pt>
    <dgm:pt modelId="{21DF3251-8757-4234-83A3-5187FFF3D204}" type="parTrans" cxnId="{E94F4CCD-42F8-440F-9619-E327E0CC70D4}">
      <dgm:prSet/>
      <dgm:spPr/>
      <dgm:t>
        <a:bodyPr/>
        <a:lstStyle/>
        <a:p>
          <a:endParaRPr lang="en-US"/>
        </a:p>
      </dgm:t>
    </dgm:pt>
    <dgm:pt modelId="{5F053D70-FBAA-47CE-9A9F-F614F8C7BB54}" type="sibTrans" cxnId="{E94F4CCD-42F8-440F-9619-E327E0CC70D4}">
      <dgm:prSet/>
      <dgm:spPr/>
      <dgm:t>
        <a:bodyPr/>
        <a:lstStyle/>
        <a:p>
          <a:endParaRPr lang="en-US"/>
        </a:p>
      </dgm:t>
    </dgm:pt>
    <dgm:pt modelId="{D692FB09-47B0-48F9-B031-E0BF55AC81F3}">
      <dgm:prSet custT="1"/>
      <dgm:spPr>
        <a:solidFill>
          <a:schemeClr val="accent3">
            <a:lumMod val="90000"/>
          </a:schemeClr>
        </a:solidFill>
      </dgm:spPr>
      <dgm:t>
        <a:bodyPr/>
        <a:lstStyle/>
        <a:p>
          <a:r>
            <a:rPr lang="en-GB" sz="1600" b="1" dirty="0">
              <a:solidFill>
                <a:schemeClr val="bg1"/>
              </a:solidFill>
            </a:rPr>
            <a:t>Job analysis, Job description and Person specification</a:t>
          </a:r>
          <a:endParaRPr lang="en-US" sz="1600" dirty="0">
            <a:solidFill>
              <a:schemeClr val="bg1"/>
            </a:solidFill>
          </a:endParaRPr>
        </a:p>
      </dgm:t>
    </dgm:pt>
    <dgm:pt modelId="{103AF7D2-02B1-4A16-95F4-7571ECBB1F0A}" type="parTrans" cxnId="{ECC40C6F-7EF4-42FD-A168-F671F23456C9}">
      <dgm:prSet/>
      <dgm:spPr/>
      <dgm:t>
        <a:bodyPr/>
        <a:lstStyle/>
        <a:p>
          <a:endParaRPr lang="en-US"/>
        </a:p>
      </dgm:t>
    </dgm:pt>
    <dgm:pt modelId="{81CD5475-C66C-4135-8CDB-4EEDB9C39141}" type="sibTrans" cxnId="{ECC40C6F-7EF4-42FD-A168-F671F23456C9}">
      <dgm:prSet/>
      <dgm:spPr/>
      <dgm:t>
        <a:bodyPr/>
        <a:lstStyle/>
        <a:p>
          <a:endParaRPr lang="en-US"/>
        </a:p>
      </dgm:t>
    </dgm:pt>
    <dgm:pt modelId="{FE301471-7B49-4794-A75E-829AB9EA704F}">
      <dgm:prSet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en-US" sz="1800" b="1" dirty="0">
              <a:solidFill>
                <a:schemeClr val="bg1"/>
              </a:solidFill>
            </a:rPr>
            <a:t>Recruitment techniques </a:t>
          </a:r>
          <a:endParaRPr lang="en-US" sz="1800" dirty="0">
            <a:solidFill>
              <a:schemeClr val="bg1"/>
            </a:solidFill>
          </a:endParaRPr>
        </a:p>
      </dgm:t>
    </dgm:pt>
    <dgm:pt modelId="{3BB1070E-3D94-4EB8-84AD-1F23E7D0BC53}" type="parTrans" cxnId="{9B6764C0-D4BD-448E-9BAA-8BA52428BDD9}">
      <dgm:prSet/>
      <dgm:spPr/>
      <dgm:t>
        <a:bodyPr/>
        <a:lstStyle/>
        <a:p>
          <a:endParaRPr lang="en-US"/>
        </a:p>
      </dgm:t>
    </dgm:pt>
    <dgm:pt modelId="{11F958B1-606A-4178-BB5E-C5B525EB4056}" type="sibTrans" cxnId="{9B6764C0-D4BD-448E-9BAA-8BA52428BDD9}">
      <dgm:prSet/>
      <dgm:spPr/>
      <dgm:t>
        <a:bodyPr/>
        <a:lstStyle/>
        <a:p>
          <a:endParaRPr lang="en-US"/>
        </a:p>
      </dgm:t>
    </dgm:pt>
    <dgm:pt modelId="{5E81EEA4-DE30-449D-BB93-A061F179F654}">
      <dgm:prSet custT="1"/>
      <dgm:spPr>
        <a:solidFill>
          <a:schemeClr val="accent3"/>
        </a:solidFill>
      </dgm:spPr>
      <dgm:t>
        <a:bodyPr/>
        <a:lstStyle/>
        <a:p>
          <a:r>
            <a:rPr lang="en-US" sz="1800" b="1" dirty="0">
              <a:solidFill>
                <a:schemeClr val="bg1"/>
              </a:solidFill>
            </a:rPr>
            <a:t>The different types of interviews </a:t>
          </a:r>
          <a:endParaRPr lang="en-US" sz="1800" dirty="0">
            <a:solidFill>
              <a:schemeClr val="bg1"/>
            </a:solidFill>
          </a:endParaRPr>
        </a:p>
      </dgm:t>
    </dgm:pt>
    <dgm:pt modelId="{D625C6AE-20EA-4D01-AC38-C0BCC29C3885}" type="parTrans" cxnId="{0EFB110F-CD11-4DCB-A26E-31AA77AA054B}">
      <dgm:prSet/>
      <dgm:spPr/>
      <dgm:t>
        <a:bodyPr/>
        <a:lstStyle/>
        <a:p>
          <a:endParaRPr lang="en-US"/>
        </a:p>
      </dgm:t>
    </dgm:pt>
    <dgm:pt modelId="{81BA3066-54FC-46A0-AFF9-09CFC962308D}" type="sibTrans" cxnId="{0EFB110F-CD11-4DCB-A26E-31AA77AA054B}">
      <dgm:prSet/>
      <dgm:spPr/>
      <dgm:t>
        <a:bodyPr/>
        <a:lstStyle/>
        <a:p>
          <a:endParaRPr lang="en-US"/>
        </a:p>
      </dgm:t>
    </dgm:pt>
    <dgm:pt modelId="{4C682D12-B09D-466C-BD29-8695BA4313A3}">
      <dgm:prSet custT="1"/>
      <dgm:spPr>
        <a:solidFill>
          <a:schemeClr val="accent3">
            <a:lumMod val="90000"/>
          </a:schemeClr>
        </a:solidFill>
      </dgm:spPr>
      <dgm:t>
        <a:bodyPr/>
        <a:lstStyle/>
        <a:p>
          <a:r>
            <a:rPr lang="en-GB" sz="1600" b="1" dirty="0">
              <a:solidFill>
                <a:schemeClr val="bg1"/>
              </a:solidFill>
            </a:rPr>
            <a:t>Questioning techniques such as probing, leading, Socratic</a:t>
          </a:r>
          <a:endParaRPr lang="en-US" sz="1600" b="1" dirty="0">
            <a:solidFill>
              <a:schemeClr val="bg1"/>
            </a:solidFill>
          </a:endParaRPr>
        </a:p>
      </dgm:t>
    </dgm:pt>
    <dgm:pt modelId="{67C7FB33-E44B-4C80-B4AC-4D399A4594EC}" type="parTrans" cxnId="{9E9F9E43-CB36-456F-A8CD-03603EA0E77E}">
      <dgm:prSet/>
      <dgm:spPr/>
      <dgm:t>
        <a:bodyPr/>
        <a:lstStyle/>
        <a:p>
          <a:endParaRPr lang="en-US"/>
        </a:p>
      </dgm:t>
    </dgm:pt>
    <dgm:pt modelId="{5A6B66A7-85E6-4796-B03A-080C5D61E7B2}" type="sibTrans" cxnId="{9E9F9E43-CB36-456F-A8CD-03603EA0E77E}">
      <dgm:prSet/>
      <dgm:spPr/>
      <dgm:t>
        <a:bodyPr/>
        <a:lstStyle/>
        <a:p>
          <a:endParaRPr lang="en-US"/>
        </a:p>
      </dgm:t>
    </dgm:pt>
    <dgm:pt modelId="{728591AA-3D0A-4446-82BF-CE162457BDB1}">
      <dgm:prSet custT="1"/>
      <dgm:spPr>
        <a:solidFill>
          <a:schemeClr val="accent3"/>
        </a:solidFill>
      </dgm:spPr>
      <dgm:t>
        <a:bodyPr/>
        <a:lstStyle/>
        <a:p>
          <a:r>
            <a:rPr lang="en-US" sz="1600" b="1" dirty="0">
              <a:solidFill>
                <a:schemeClr val="bg1"/>
              </a:solidFill>
            </a:rPr>
            <a:t>Comparison between Face-to-Face Interview  and Online Interview for Project Manager position</a:t>
          </a:r>
          <a:endParaRPr lang="en-US" sz="1600" dirty="0">
            <a:solidFill>
              <a:schemeClr val="bg1"/>
            </a:solidFill>
          </a:endParaRPr>
        </a:p>
      </dgm:t>
    </dgm:pt>
    <dgm:pt modelId="{864A48B0-9456-41C5-98B3-666D8E596BAC}" type="parTrans" cxnId="{8C5E2701-2C52-4B69-98F2-BBFC00456FF2}">
      <dgm:prSet/>
      <dgm:spPr/>
      <dgm:t>
        <a:bodyPr/>
        <a:lstStyle/>
        <a:p>
          <a:endParaRPr lang="en-US"/>
        </a:p>
      </dgm:t>
    </dgm:pt>
    <dgm:pt modelId="{9881A1B3-F327-4905-98B9-B91CB880ABCB}" type="sibTrans" cxnId="{8C5E2701-2C52-4B69-98F2-BBFC00456FF2}">
      <dgm:prSet/>
      <dgm:spPr/>
      <dgm:t>
        <a:bodyPr/>
        <a:lstStyle/>
        <a:p>
          <a:endParaRPr lang="en-US"/>
        </a:p>
      </dgm:t>
    </dgm:pt>
    <dgm:pt modelId="{44D91293-4F9C-4A1C-815A-00D9EE2659CB}">
      <dgm:prSet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US" b="1" dirty="0">
              <a:solidFill>
                <a:schemeClr val="bg1"/>
              </a:solidFill>
            </a:rPr>
            <a:t>Conclusion</a:t>
          </a:r>
          <a:endParaRPr lang="en-US" dirty="0">
            <a:solidFill>
              <a:schemeClr val="bg1"/>
            </a:solidFill>
          </a:endParaRPr>
        </a:p>
      </dgm:t>
    </dgm:pt>
    <dgm:pt modelId="{A4A4270A-90BA-458A-A743-8002D54E84A2}" type="parTrans" cxnId="{36632350-1726-4B56-B874-A92E7D067413}">
      <dgm:prSet/>
      <dgm:spPr/>
      <dgm:t>
        <a:bodyPr/>
        <a:lstStyle/>
        <a:p>
          <a:endParaRPr lang="en-US"/>
        </a:p>
      </dgm:t>
    </dgm:pt>
    <dgm:pt modelId="{D7239E36-0373-4B7F-A4D5-485AB146A7C1}" type="sibTrans" cxnId="{36632350-1726-4B56-B874-A92E7D067413}">
      <dgm:prSet/>
      <dgm:spPr/>
      <dgm:t>
        <a:bodyPr/>
        <a:lstStyle/>
        <a:p>
          <a:endParaRPr lang="en-US"/>
        </a:p>
      </dgm:t>
    </dgm:pt>
    <dgm:pt modelId="{96E75E14-B4D0-473D-B06A-B0BA9873FFE4}">
      <dgm:prSet/>
      <dgm:spPr>
        <a:solidFill>
          <a:schemeClr val="bg2">
            <a:lumMod val="40000"/>
            <a:lumOff val="60000"/>
          </a:schemeClr>
        </a:solidFill>
      </dgm:spPr>
      <dgm:t>
        <a:bodyPr/>
        <a:lstStyle/>
        <a:p>
          <a:r>
            <a:rPr lang="en-US" b="1" dirty="0">
              <a:solidFill>
                <a:schemeClr val="bg1"/>
              </a:solidFill>
            </a:rPr>
            <a:t>Reference List</a:t>
          </a:r>
          <a:endParaRPr lang="en-US" dirty="0">
            <a:solidFill>
              <a:schemeClr val="bg1"/>
            </a:solidFill>
          </a:endParaRPr>
        </a:p>
      </dgm:t>
    </dgm:pt>
    <dgm:pt modelId="{5B73082A-1132-45BB-92BB-CF72111E2638}" type="parTrans" cxnId="{CF0C130A-F2CB-45FB-8A05-2F1E0A5770E9}">
      <dgm:prSet/>
      <dgm:spPr/>
      <dgm:t>
        <a:bodyPr/>
        <a:lstStyle/>
        <a:p>
          <a:endParaRPr lang="en-US"/>
        </a:p>
      </dgm:t>
    </dgm:pt>
    <dgm:pt modelId="{0215D608-BB1C-4C6B-A34E-47E6CAFCC432}" type="sibTrans" cxnId="{CF0C130A-F2CB-45FB-8A05-2F1E0A5770E9}">
      <dgm:prSet/>
      <dgm:spPr/>
      <dgm:t>
        <a:bodyPr/>
        <a:lstStyle/>
        <a:p>
          <a:endParaRPr lang="en-US"/>
        </a:p>
      </dgm:t>
    </dgm:pt>
    <dgm:pt modelId="{497CC070-855C-7341-8754-9C15136AEC50}" type="pres">
      <dgm:prSet presAssocID="{89187A42-8852-4F7A-9830-202210DD7142}" presName="diagram" presStyleCnt="0">
        <dgm:presLayoutVars>
          <dgm:dir/>
          <dgm:resizeHandles val="exact"/>
        </dgm:presLayoutVars>
      </dgm:prSet>
      <dgm:spPr/>
    </dgm:pt>
    <dgm:pt modelId="{A77BA3CC-6BCB-CC40-9FFD-4537E668801B}" type="pres">
      <dgm:prSet presAssocID="{2C563B68-4055-404E-83B2-266350190332}" presName="node" presStyleLbl="node1" presStyleIdx="0" presStyleCnt="9">
        <dgm:presLayoutVars>
          <dgm:bulletEnabled val="1"/>
        </dgm:presLayoutVars>
      </dgm:prSet>
      <dgm:spPr/>
    </dgm:pt>
    <dgm:pt modelId="{D924B1A4-6B67-2046-8B96-D2E71FA2F018}" type="pres">
      <dgm:prSet presAssocID="{CC594BFF-3B4F-492C-B923-33DDF5192C99}" presName="sibTrans" presStyleCnt="0"/>
      <dgm:spPr/>
    </dgm:pt>
    <dgm:pt modelId="{4D404DB8-6A3F-1347-9799-688DE506BF9F}" type="pres">
      <dgm:prSet presAssocID="{7700D46D-1D03-4DCA-BC48-79E856BD2365}" presName="node" presStyleLbl="node1" presStyleIdx="1" presStyleCnt="9">
        <dgm:presLayoutVars>
          <dgm:bulletEnabled val="1"/>
        </dgm:presLayoutVars>
      </dgm:prSet>
      <dgm:spPr/>
    </dgm:pt>
    <dgm:pt modelId="{4FC07A1A-A1A7-D94E-BF6E-A3F5DB604590}" type="pres">
      <dgm:prSet presAssocID="{5F053D70-FBAA-47CE-9A9F-F614F8C7BB54}" presName="sibTrans" presStyleCnt="0"/>
      <dgm:spPr/>
    </dgm:pt>
    <dgm:pt modelId="{5EEBAFFB-2298-7B40-9591-CA4E854C2853}" type="pres">
      <dgm:prSet presAssocID="{D692FB09-47B0-48F9-B031-E0BF55AC81F3}" presName="node" presStyleLbl="node1" presStyleIdx="2" presStyleCnt="9">
        <dgm:presLayoutVars>
          <dgm:bulletEnabled val="1"/>
        </dgm:presLayoutVars>
      </dgm:prSet>
      <dgm:spPr/>
    </dgm:pt>
    <dgm:pt modelId="{21F9F6FD-54FF-4749-9A00-C3628FDD86A0}" type="pres">
      <dgm:prSet presAssocID="{81CD5475-C66C-4135-8CDB-4EEDB9C39141}" presName="sibTrans" presStyleCnt="0"/>
      <dgm:spPr/>
    </dgm:pt>
    <dgm:pt modelId="{E4E9ED89-CB11-F046-9A26-7FE61AC22A7C}" type="pres">
      <dgm:prSet presAssocID="{FE301471-7B49-4794-A75E-829AB9EA704F}" presName="node" presStyleLbl="node1" presStyleIdx="3" presStyleCnt="9">
        <dgm:presLayoutVars>
          <dgm:bulletEnabled val="1"/>
        </dgm:presLayoutVars>
      </dgm:prSet>
      <dgm:spPr/>
    </dgm:pt>
    <dgm:pt modelId="{3358835B-0CF7-0D4A-AE6D-D3080E10B3AF}" type="pres">
      <dgm:prSet presAssocID="{11F958B1-606A-4178-BB5E-C5B525EB4056}" presName="sibTrans" presStyleCnt="0"/>
      <dgm:spPr/>
    </dgm:pt>
    <dgm:pt modelId="{3CFBEE13-CB39-AA41-9082-1634DA8177DA}" type="pres">
      <dgm:prSet presAssocID="{5E81EEA4-DE30-449D-BB93-A061F179F654}" presName="node" presStyleLbl="node1" presStyleIdx="4" presStyleCnt="9">
        <dgm:presLayoutVars>
          <dgm:bulletEnabled val="1"/>
        </dgm:presLayoutVars>
      </dgm:prSet>
      <dgm:spPr/>
    </dgm:pt>
    <dgm:pt modelId="{DAD04C9B-643A-544A-95E2-9C2F92905A4A}" type="pres">
      <dgm:prSet presAssocID="{81BA3066-54FC-46A0-AFF9-09CFC962308D}" presName="sibTrans" presStyleCnt="0"/>
      <dgm:spPr/>
    </dgm:pt>
    <dgm:pt modelId="{D43210D9-91A3-CA4E-A855-0F77ADDDDE87}" type="pres">
      <dgm:prSet presAssocID="{4C682D12-B09D-466C-BD29-8695BA4313A3}" presName="node" presStyleLbl="node1" presStyleIdx="5" presStyleCnt="9" custScaleX="109534" custLinFactNeighborX="-29135" custLinFactNeighborY="5246">
        <dgm:presLayoutVars>
          <dgm:bulletEnabled val="1"/>
        </dgm:presLayoutVars>
      </dgm:prSet>
      <dgm:spPr/>
    </dgm:pt>
    <dgm:pt modelId="{9283BD8B-DFB7-8F4C-9466-9A5D4055E486}" type="pres">
      <dgm:prSet presAssocID="{5A6B66A7-85E6-4796-B03A-080C5D61E7B2}" presName="sibTrans" presStyleCnt="0"/>
      <dgm:spPr/>
    </dgm:pt>
    <dgm:pt modelId="{F08E835D-FB53-A540-A4BB-5A86D61FEC80}" type="pres">
      <dgm:prSet presAssocID="{728591AA-3D0A-4446-82BF-CE162457BDB1}" presName="node" presStyleLbl="node1" presStyleIdx="6" presStyleCnt="9" custScaleX="142057" custLinFactNeighborX="-12326" custLinFactNeighborY="4325">
        <dgm:presLayoutVars>
          <dgm:bulletEnabled val="1"/>
        </dgm:presLayoutVars>
      </dgm:prSet>
      <dgm:spPr/>
    </dgm:pt>
    <dgm:pt modelId="{28E0E091-0673-D745-BE13-58AEAB499DC2}" type="pres">
      <dgm:prSet presAssocID="{9881A1B3-F327-4905-98B9-B91CB880ABCB}" presName="sibTrans" presStyleCnt="0"/>
      <dgm:spPr/>
    </dgm:pt>
    <dgm:pt modelId="{BEB24F15-959B-194D-918C-5515AD48BB32}" type="pres">
      <dgm:prSet presAssocID="{44D91293-4F9C-4A1C-815A-00D9EE2659CB}" presName="node" presStyleLbl="node1" presStyleIdx="7" presStyleCnt="9">
        <dgm:presLayoutVars>
          <dgm:bulletEnabled val="1"/>
        </dgm:presLayoutVars>
      </dgm:prSet>
      <dgm:spPr/>
    </dgm:pt>
    <dgm:pt modelId="{9C2B327C-26B2-C044-B480-7AFADA60B355}" type="pres">
      <dgm:prSet presAssocID="{D7239E36-0373-4B7F-A4D5-485AB146A7C1}" presName="sibTrans" presStyleCnt="0"/>
      <dgm:spPr/>
    </dgm:pt>
    <dgm:pt modelId="{5E1BC4A8-4B91-4A46-8AFD-2A0E07E60B6C}" type="pres">
      <dgm:prSet presAssocID="{96E75E14-B4D0-473D-B06A-B0BA9873FFE4}" presName="node" presStyleLbl="node1" presStyleIdx="8" presStyleCnt="9">
        <dgm:presLayoutVars>
          <dgm:bulletEnabled val="1"/>
        </dgm:presLayoutVars>
      </dgm:prSet>
      <dgm:spPr/>
    </dgm:pt>
  </dgm:ptLst>
  <dgm:cxnLst>
    <dgm:cxn modelId="{8C5E2701-2C52-4B69-98F2-BBFC00456FF2}" srcId="{89187A42-8852-4F7A-9830-202210DD7142}" destId="{728591AA-3D0A-4446-82BF-CE162457BDB1}" srcOrd="6" destOrd="0" parTransId="{864A48B0-9456-41C5-98B3-666D8E596BAC}" sibTransId="{9881A1B3-F327-4905-98B9-B91CB880ABCB}"/>
    <dgm:cxn modelId="{70208A06-64EC-9040-8BB2-457FBC50DD86}" type="presOf" srcId="{D692FB09-47B0-48F9-B031-E0BF55AC81F3}" destId="{5EEBAFFB-2298-7B40-9591-CA4E854C2853}" srcOrd="0" destOrd="0" presId="urn:microsoft.com/office/officeart/2005/8/layout/default"/>
    <dgm:cxn modelId="{CF0C130A-F2CB-45FB-8A05-2F1E0A5770E9}" srcId="{89187A42-8852-4F7A-9830-202210DD7142}" destId="{96E75E14-B4D0-473D-B06A-B0BA9873FFE4}" srcOrd="8" destOrd="0" parTransId="{5B73082A-1132-45BB-92BB-CF72111E2638}" sibTransId="{0215D608-BB1C-4C6B-A34E-47E6CAFCC432}"/>
    <dgm:cxn modelId="{0EFB110F-CD11-4DCB-A26E-31AA77AA054B}" srcId="{89187A42-8852-4F7A-9830-202210DD7142}" destId="{5E81EEA4-DE30-449D-BB93-A061F179F654}" srcOrd="4" destOrd="0" parTransId="{D625C6AE-20EA-4D01-AC38-C0BCC29C3885}" sibTransId="{81BA3066-54FC-46A0-AFF9-09CFC962308D}"/>
    <dgm:cxn modelId="{3E4C943A-0D15-5C43-B163-6BE48F7DECB4}" type="presOf" srcId="{4C682D12-B09D-466C-BD29-8695BA4313A3}" destId="{D43210D9-91A3-CA4E-A855-0F77ADDDDE87}" srcOrd="0" destOrd="0" presId="urn:microsoft.com/office/officeart/2005/8/layout/default"/>
    <dgm:cxn modelId="{9E9F9E43-CB36-456F-A8CD-03603EA0E77E}" srcId="{89187A42-8852-4F7A-9830-202210DD7142}" destId="{4C682D12-B09D-466C-BD29-8695BA4313A3}" srcOrd="5" destOrd="0" parTransId="{67C7FB33-E44B-4C80-B4AC-4D399A4594EC}" sibTransId="{5A6B66A7-85E6-4796-B03A-080C5D61E7B2}"/>
    <dgm:cxn modelId="{36632350-1726-4B56-B874-A92E7D067413}" srcId="{89187A42-8852-4F7A-9830-202210DD7142}" destId="{44D91293-4F9C-4A1C-815A-00D9EE2659CB}" srcOrd="7" destOrd="0" parTransId="{A4A4270A-90BA-458A-A743-8002D54E84A2}" sibTransId="{D7239E36-0373-4B7F-A4D5-485AB146A7C1}"/>
    <dgm:cxn modelId="{ECC40C6F-7EF4-42FD-A168-F671F23456C9}" srcId="{89187A42-8852-4F7A-9830-202210DD7142}" destId="{D692FB09-47B0-48F9-B031-E0BF55AC81F3}" srcOrd="2" destOrd="0" parTransId="{103AF7D2-02B1-4A16-95F4-7571ECBB1F0A}" sibTransId="{81CD5475-C66C-4135-8CDB-4EEDB9C39141}"/>
    <dgm:cxn modelId="{D4622A6F-8697-AB48-BD8D-520E0E40D66A}" type="presOf" srcId="{728591AA-3D0A-4446-82BF-CE162457BDB1}" destId="{F08E835D-FB53-A540-A4BB-5A86D61FEC80}" srcOrd="0" destOrd="0" presId="urn:microsoft.com/office/officeart/2005/8/layout/default"/>
    <dgm:cxn modelId="{B3F20084-5876-6A42-A859-2CDD12A876A8}" type="presOf" srcId="{44D91293-4F9C-4A1C-815A-00D9EE2659CB}" destId="{BEB24F15-959B-194D-918C-5515AD48BB32}" srcOrd="0" destOrd="0" presId="urn:microsoft.com/office/officeart/2005/8/layout/default"/>
    <dgm:cxn modelId="{57470590-5A64-DA4D-B47E-DD31CC841AFB}" type="presOf" srcId="{96E75E14-B4D0-473D-B06A-B0BA9873FFE4}" destId="{5E1BC4A8-4B91-4A46-8AFD-2A0E07E60B6C}" srcOrd="0" destOrd="0" presId="urn:microsoft.com/office/officeart/2005/8/layout/default"/>
    <dgm:cxn modelId="{1C5B24A2-9EFD-4147-9478-0C61FE1ADA7A}" type="presOf" srcId="{FE301471-7B49-4794-A75E-829AB9EA704F}" destId="{E4E9ED89-CB11-F046-9A26-7FE61AC22A7C}" srcOrd="0" destOrd="0" presId="urn:microsoft.com/office/officeart/2005/8/layout/default"/>
    <dgm:cxn modelId="{245B8BB4-3BA6-46F8-AF35-7DE7EF394AF1}" srcId="{89187A42-8852-4F7A-9830-202210DD7142}" destId="{2C563B68-4055-404E-83B2-266350190332}" srcOrd="0" destOrd="0" parTransId="{4A6295C6-BDA6-4AEA-8DD8-E21358EE8EE6}" sibTransId="{CC594BFF-3B4F-492C-B923-33DDF5192C99}"/>
    <dgm:cxn modelId="{9B6764C0-D4BD-448E-9BAA-8BA52428BDD9}" srcId="{89187A42-8852-4F7A-9830-202210DD7142}" destId="{FE301471-7B49-4794-A75E-829AB9EA704F}" srcOrd="3" destOrd="0" parTransId="{3BB1070E-3D94-4EB8-84AD-1F23E7D0BC53}" sibTransId="{11F958B1-606A-4178-BB5E-C5B525EB4056}"/>
    <dgm:cxn modelId="{7EBDD7C9-D01A-7241-9303-16EB1C87D3FE}" type="presOf" srcId="{2C563B68-4055-404E-83B2-266350190332}" destId="{A77BA3CC-6BCB-CC40-9FFD-4537E668801B}" srcOrd="0" destOrd="0" presId="urn:microsoft.com/office/officeart/2005/8/layout/default"/>
    <dgm:cxn modelId="{E94F4CCD-42F8-440F-9619-E327E0CC70D4}" srcId="{89187A42-8852-4F7A-9830-202210DD7142}" destId="{7700D46D-1D03-4DCA-BC48-79E856BD2365}" srcOrd="1" destOrd="0" parTransId="{21DF3251-8757-4234-83A3-5187FFF3D204}" sibTransId="{5F053D70-FBAA-47CE-9A9F-F614F8C7BB54}"/>
    <dgm:cxn modelId="{98600DD8-BBCD-DE46-A6DC-541F22468AF2}" type="presOf" srcId="{5E81EEA4-DE30-449D-BB93-A061F179F654}" destId="{3CFBEE13-CB39-AA41-9082-1634DA8177DA}" srcOrd="0" destOrd="0" presId="urn:microsoft.com/office/officeart/2005/8/layout/default"/>
    <dgm:cxn modelId="{50FF41E0-E681-184B-853C-5B80E7E394C3}" type="presOf" srcId="{89187A42-8852-4F7A-9830-202210DD7142}" destId="{497CC070-855C-7341-8754-9C15136AEC50}" srcOrd="0" destOrd="0" presId="urn:microsoft.com/office/officeart/2005/8/layout/default"/>
    <dgm:cxn modelId="{32BA03E4-2E17-1348-A342-CE6BCF7F9290}" type="presOf" srcId="{7700D46D-1D03-4DCA-BC48-79E856BD2365}" destId="{4D404DB8-6A3F-1347-9799-688DE506BF9F}" srcOrd="0" destOrd="0" presId="urn:microsoft.com/office/officeart/2005/8/layout/default"/>
    <dgm:cxn modelId="{0C0098A1-DA65-7D49-B903-B0A08E333355}" type="presParOf" srcId="{497CC070-855C-7341-8754-9C15136AEC50}" destId="{A77BA3CC-6BCB-CC40-9FFD-4537E668801B}" srcOrd="0" destOrd="0" presId="urn:microsoft.com/office/officeart/2005/8/layout/default"/>
    <dgm:cxn modelId="{685BFA30-FEB2-2949-BD5D-47672676B139}" type="presParOf" srcId="{497CC070-855C-7341-8754-9C15136AEC50}" destId="{D924B1A4-6B67-2046-8B96-D2E71FA2F018}" srcOrd="1" destOrd="0" presId="urn:microsoft.com/office/officeart/2005/8/layout/default"/>
    <dgm:cxn modelId="{46313DD2-D359-494B-9376-B3C8BBD4D3B1}" type="presParOf" srcId="{497CC070-855C-7341-8754-9C15136AEC50}" destId="{4D404DB8-6A3F-1347-9799-688DE506BF9F}" srcOrd="2" destOrd="0" presId="urn:microsoft.com/office/officeart/2005/8/layout/default"/>
    <dgm:cxn modelId="{B0489945-72D4-5E42-8439-3F3E1D1F8D69}" type="presParOf" srcId="{497CC070-855C-7341-8754-9C15136AEC50}" destId="{4FC07A1A-A1A7-D94E-BF6E-A3F5DB604590}" srcOrd="3" destOrd="0" presId="urn:microsoft.com/office/officeart/2005/8/layout/default"/>
    <dgm:cxn modelId="{564F55CA-6909-B544-919A-F47BA5316B50}" type="presParOf" srcId="{497CC070-855C-7341-8754-9C15136AEC50}" destId="{5EEBAFFB-2298-7B40-9591-CA4E854C2853}" srcOrd="4" destOrd="0" presId="urn:microsoft.com/office/officeart/2005/8/layout/default"/>
    <dgm:cxn modelId="{9543FC93-3C30-2046-A79D-782DE5D3F937}" type="presParOf" srcId="{497CC070-855C-7341-8754-9C15136AEC50}" destId="{21F9F6FD-54FF-4749-9A00-C3628FDD86A0}" srcOrd="5" destOrd="0" presId="urn:microsoft.com/office/officeart/2005/8/layout/default"/>
    <dgm:cxn modelId="{0C235989-E18F-A64E-8245-C0FD8EEA5CC0}" type="presParOf" srcId="{497CC070-855C-7341-8754-9C15136AEC50}" destId="{E4E9ED89-CB11-F046-9A26-7FE61AC22A7C}" srcOrd="6" destOrd="0" presId="urn:microsoft.com/office/officeart/2005/8/layout/default"/>
    <dgm:cxn modelId="{9004E6DA-5783-E24D-BE56-6CABF58B7188}" type="presParOf" srcId="{497CC070-855C-7341-8754-9C15136AEC50}" destId="{3358835B-0CF7-0D4A-AE6D-D3080E10B3AF}" srcOrd="7" destOrd="0" presId="urn:microsoft.com/office/officeart/2005/8/layout/default"/>
    <dgm:cxn modelId="{B3C6B333-72F0-9D45-A408-15FE325CD2BE}" type="presParOf" srcId="{497CC070-855C-7341-8754-9C15136AEC50}" destId="{3CFBEE13-CB39-AA41-9082-1634DA8177DA}" srcOrd="8" destOrd="0" presId="urn:microsoft.com/office/officeart/2005/8/layout/default"/>
    <dgm:cxn modelId="{62142F8A-2B1E-2243-8A1C-C1F326381426}" type="presParOf" srcId="{497CC070-855C-7341-8754-9C15136AEC50}" destId="{DAD04C9B-643A-544A-95E2-9C2F92905A4A}" srcOrd="9" destOrd="0" presId="urn:microsoft.com/office/officeart/2005/8/layout/default"/>
    <dgm:cxn modelId="{09F9EE8A-1321-C34A-BA29-44A16E0ED329}" type="presParOf" srcId="{497CC070-855C-7341-8754-9C15136AEC50}" destId="{D43210D9-91A3-CA4E-A855-0F77ADDDDE87}" srcOrd="10" destOrd="0" presId="urn:microsoft.com/office/officeart/2005/8/layout/default"/>
    <dgm:cxn modelId="{7C24303A-BD52-924E-A045-D5D8CCBF5469}" type="presParOf" srcId="{497CC070-855C-7341-8754-9C15136AEC50}" destId="{9283BD8B-DFB7-8F4C-9466-9A5D4055E486}" srcOrd="11" destOrd="0" presId="urn:microsoft.com/office/officeart/2005/8/layout/default"/>
    <dgm:cxn modelId="{15DCF1F1-903B-6B41-A4DF-85106F774D14}" type="presParOf" srcId="{497CC070-855C-7341-8754-9C15136AEC50}" destId="{F08E835D-FB53-A540-A4BB-5A86D61FEC80}" srcOrd="12" destOrd="0" presId="urn:microsoft.com/office/officeart/2005/8/layout/default"/>
    <dgm:cxn modelId="{C139DED8-8662-A04D-89FE-15AD8B681745}" type="presParOf" srcId="{497CC070-855C-7341-8754-9C15136AEC50}" destId="{28E0E091-0673-D745-BE13-58AEAB499DC2}" srcOrd="13" destOrd="0" presId="urn:microsoft.com/office/officeart/2005/8/layout/default"/>
    <dgm:cxn modelId="{99A2E9F3-6FBE-234A-ACE9-FA8CCB3838AA}" type="presParOf" srcId="{497CC070-855C-7341-8754-9C15136AEC50}" destId="{BEB24F15-959B-194D-918C-5515AD48BB32}" srcOrd="14" destOrd="0" presId="urn:microsoft.com/office/officeart/2005/8/layout/default"/>
    <dgm:cxn modelId="{963E2594-ACDC-9843-8D0A-10CA880D49A2}" type="presParOf" srcId="{497CC070-855C-7341-8754-9C15136AEC50}" destId="{9C2B327C-26B2-C044-B480-7AFADA60B355}" srcOrd="15" destOrd="0" presId="urn:microsoft.com/office/officeart/2005/8/layout/default"/>
    <dgm:cxn modelId="{281AEEDF-74B5-DC45-B0C5-8B4AD003F3C3}" type="presParOf" srcId="{497CC070-855C-7341-8754-9C15136AEC50}" destId="{5E1BC4A8-4B91-4A46-8AFD-2A0E07E60B6C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7BA3CC-6BCB-CC40-9FFD-4537E668801B}">
      <dsp:nvSpPr>
        <dsp:cNvPr id="0" name=""/>
        <dsp:cNvSpPr/>
      </dsp:nvSpPr>
      <dsp:spPr>
        <a:xfrm>
          <a:off x="3859" y="672825"/>
          <a:ext cx="2089391" cy="1253635"/>
        </a:xfrm>
        <a:prstGeom prst="rect">
          <a:avLst/>
        </a:prstGeom>
        <a:solidFill>
          <a:schemeClr val="accent3">
            <a:lumMod val="75000"/>
          </a:schemeClr>
        </a:soli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bg1"/>
              </a:solidFill>
            </a:rPr>
            <a:t>Company overview 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3859" y="672825"/>
        <a:ext cx="2089391" cy="1253635"/>
      </dsp:txXfrm>
    </dsp:sp>
    <dsp:sp modelId="{4D404DB8-6A3F-1347-9799-688DE506BF9F}">
      <dsp:nvSpPr>
        <dsp:cNvPr id="0" name=""/>
        <dsp:cNvSpPr/>
      </dsp:nvSpPr>
      <dsp:spPr>
        <a:xfrm>
          <a:off x="2302190" y="672825"/>
          <a:ext cx="2089391" cy="1253635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bg1"/>
              </a:solidFill>
            </a:rPr>
            <a:t>Recruitment Process  </a:t>
          </a:r>
          <a:endParaRPr lang="en-US" sz="1400" kern="1200" dirty="0"/>
        </a:p>
      </dsp:txBody>
      <dsp:txXfrm>
        <a:off x="2302190" y="672825"/>
        <a:ext cx="2089391" cy="1253635"/>
      </dsp:txXfrm>
    </dsp:sp>
    <dsp:sp modelId="{5EEBAFFB-2298-7B40-9591-CA4E854C2853}">
      <dsp:nvSpPr>
        <dsp:cNvPr id="0" name=""/>
        <dsp:cNvSpPr/>
      </dsp:nvSpPr>
      <dsp:spPr>
        <a:xfrm>
          <a:off x="4600521" y="672825"/>
          <a:ext cx="2089391" cy="1253635"/>
        </a:xfrm>
        <a:prstGeom prst="rect">
          <a:avLst/>
        </a:prstGeom>
        <a:solidFill>
          <a:schemeClr val="accent3">
            <a:lumMod val="90000"/>
          </a:schemeClr>
        </a:soli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bg1"/>
              </a:solidFill>
            </a:rPr>
            <a:t>Job analysis, Job description and Person specification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4600521" y="672825"/>
        <a:ext cx="2089391" cy="1253635"/>
      </dsp:txXfrm>
    </dsp:sp>
    <dsp:sp modelId="{E4E9ED89-CB11-F046-9A26-7FE61AC22A7C}">
      <dsp:nvSpPr>
        <dsp:cNvPr id="0" name=""/>
        <dsp:cNvSpPr/>
      </dsp:nvSpPr>
      <dsp:spPr>
        <a:xfrm>
          <a:off x="6898852" y="672825"/>
          <a:ext cx="2089391" cy="1253635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bg1"/>
              </a:solidFill>
            </a:rPr>
            <a:t>Recruitment techniques 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6898852" y="672825"/>
        <a:ext cx="2089391" cy="1253635"/>
      </dsp:txXfrm>
    </dsp:sp>
    <dsp:sp modelId="{3CFBEE13-CB39-AA41-9082-1634DA8177DA}">
      <dsp:nvSpPr>
        <dsp:cNvPr id="0" name=""/>
        <dsp:cNvSpPr/>
      </dsp:nvSpPr>
      <dsp:spPr>
        <a:xfrm>
          <a:off x="9197183" y="672825"/>
          <a:ext cx="2089391" cy="1253635"/>
        </a:xfrm>
        <a:prstGeom prst="rect">
          <a:avLst/>
        </a:prstGeom>
        <a:solidFill>
          <a:schemeClr val="accent3"/>
        </a:soli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bg1"/>
              </a:solidFill>
            </a:rPr>
            <a:t>The different types of interviews 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9197183" y="672825"/>
        <a:ext cx="2089391" cy="1253635"/>
      </dsp:txXfrm>
    </dsp:sp>
    <dsp:sp modelId="{D43210D9-91A3-CA4E-A855-0F77ADDDDE87}">
      <dsp:nvSpPr>
        <dsp:cNvPr id="0" name=""/>
        <dsp:cNvSpPr/>
      </dsp:nvSpPr>
      <dsp:spPr>
        <a:xfrm>
          <a:off x="5311" y="2201165"/>
          <a:ext cx="2288594" cy="1253635"/>
        </a:xfrm>
        <a:prstGeom prst="rect">
          <a:avLst/>
        </a:prstGeom>
        <a:solidFill>
          <a:schemeClr val="accent3">
            <a:lumMod val="90000"/>
          </a:schemeClr>
        </a:soli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bg1"/>
              </a:solidFill>
            </a:rPr>
            <a:t>Questioning techniques such as probing, leading, Socratic</a:t>
          </a:r>
          <a:endParaRPr lang="en-US" sz="1600" b="1" kern="1200" dirty="0">
            <a:solidFill>
              <a:schemeClr val="bg1"/>
            </a:solidFill>
          </a:endParaRPr>
        </a:p>
      </dsp:txBody>
      <dsp:txXfrm>
        <a:off x="5311" y="2201165"/>
        <a:ext cx="2288594" cy="1253635"/>
      </dsp:txXfrm>
    </dsp:sp>
    <dsp:sp modelId="{F08E835D-FB53-A540-A4BB-5A86D61FEC80}">
      <dsp:nvSpPr>
        <dsp:cNvPr id="0" name=""/>
        <dsp:cNvSpPr/>
      </dsp:nvSpPr>
      <dsp:spPr>
        <a:xfrm>
          <a:off x="2854050" y="2189619"/>
          <a:ext cx="2968127" cy="1253635"/>
        </a:xfrm>
        <a:prstGeom prst="rect">
          <a:avLst/>
        </a:prstGeom>
        <a:solidFill>
          <a:schemeClr val="accent3"/>
        </a:soli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1"/>
              </a:solidFill>
            </a:rPr>
            <a:t>Comparison between Face-to-Face Interview  and Online Interview for Project Manager position</a:t>
          </a:r>
          <a:endParaRPr lang="en-US" sz="1600" kern="1200" dirty="0">
            <a:solidFill>
              <a:schemeClr val="bg1"/>
            </a:solidFill>
          </a:endParaRPr>
        </a:p>
      </dsp:txBody>
      <dsp:txXfrm>
        <a:off x="2854050" y="2189619"/>
        <a:ext cx="2968127" cy="1253635"/>
      </dsp:txXfrm>
    </dsp:sp>
    <dsp:sp modelId="{BEB24F15-959B-194D-918C-5515AD48BB32}">
      <dsp:nvSpPr>
        <dsp:cNvPr id="0" name=""/>
        <dsp:cNvSpPr/>
      </dsp:nvSpPr>
      <dsp:spPr>
        <a:xfrm>
          <a:off x="6288655" y="2135400"/>
          <a:ext cx="2089391" cy="1253635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bg1"/>
              </a:solidFill>
            </a:rPr>
            <a:t>Conclusion</a:t>
          </a:r>
          <a:endParaRPr lang="en-US" sz="2900" kern="1200" dirty="0">
            <a:solidFill>
              <a:schemeClr val="bg1"/>
            </a:solidFill>
          </a:endParaRPr>
        </a:p>
      </dsp:txBody>
      <dsp:txXfrm>
        <a:off x="6288655" y="2135400"/>
        <a:ext cx="2089391" cy="1253635"/>
      </dsp:txXfrm>
    </dsp:sp>
    <dsp:sp modelId="{5E1BC4A8-4B91-4A46-8AFD-2A0E07E60B6C}">
      <dsp:nvSpPr>
        <dsp:cNvPr id="0" name=""/>
        <dsp:cNvSpPr/>
      </dsp:nvSpPr>
      <dsp:spPr>
        <a:xfrm>
          <a:off x="8586986" y="2135400"/>
          <a:ext cx="2089391" cy="1253635"/>
        </a:xfrm>
        <a:prstGeom prst="rect">
          <a:avLst/>
        </a:prstGeom>
        <a:solidFill>
          <a:schemeClr val="bg2">
            <a:lumMod val="40000"/>
            <a:lumOff val="60000"/>
          </a:schemeClr>
        </a:solidFill>
        <a:ln>
          <a:noFill/>
        </a:ln>
        <a:effectLst>
          <a:outerShdw blurRad="76200" dist="38100" dir="5400000" algn="ctr" rotWithShape="0">
            <a:srgbClr val="000000">
              <a:alpha val="76000"/>
            </a:srgbClr>
          </a:outerShdw>
        </a:effectLst>
        <a:scene3d>
          <a:camera prst="orthographicFront">
            <a:rot lat="0" lon="0" rev="0"/>
          </a:camera>
          <a:lightRig rig="balanced" dir="t"/>
        </a:scene3d>
        <a:sp3d prstMaterial="matte">
          <a:bevelT w="254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>
              <a:solidFill>
                <a:schemeClr val="bg1"/>
              </a:solidFill>
            </a:rPr>
            <a:t>Reference List</a:t>
          </a:r>
          <a:endParaRPr lang="en-US" sz="2900" kern="1200" dirty="0">
            <a:solidFill>
              <a:schemeClr val="bg1"/>
            </a:solidFill>
          </a:endParaRPr>
        </a:p>
      </dsp:txBody>
      <dsp:txXfrm>
        <a:off x="8586986" y="2135400"/>
        <a:ext cx="2089391" cy="12536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D9FFCF-94C1-4977-88B3-E48C9013FEB6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7E48D1-FA17-4B0C-9EED-C23B2F50007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485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7E48D1-FA17-4B0C-9EED-C23B2F50007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67264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7E48D1-FA17-4B0C-9EED-C23B2F50007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720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7E48D1-FA17-4B0C-9EED-C23B2F50007B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2359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green floral design&#10;&#10;AI-generated content may be incorrect.">
            <a:extLst>
              <a:ext uri="{FF2B5EF4-FFF2-40B4-BE49-F238E27FC236}">
                <a16:creationId xmlns:a16="http://schemas.microsoft.com/office/drawing/2014/main" id="{54446612-2994-0694-47F1-DBD09A2C7C3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581"/>
            <a:ext cx="12192000" cy="685483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56E6E44-FB94-EDA0-C5FF-BD06F2490BC3}"/>
              </a:ext>
            </a:extLst>
          </p:cNvPr>
          <p:cNvSpPr/>
          <p:nvPr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0251E71-28F4-9621-1E4B-D727DE8A631C}"/>
              </a:ext>
            </a:extLst>
          </p:cNvPr>
          <p:cNvSpPr/>
          <p:nvPr/>
        </p:nvSpPr>
        <p:spPr>
          <a:xfrm>
            <a:off x="2718364" y="4766424"/>
            <a:ext cx="1271713" cy="825963"/>
          </a:xfrm>
          <a:custGeom>
            <a:avLst/>
            <a:gdLst>
              <a:gd name="connsiteX0" fmla="*/ 638227 w 1271713"/>
              <a:gd name="connsiteY0" fmla="*/ 635140 h 825963"/>
              <a:gd name="connsiteX1" fmla="*/ 650963 w 1271713"/>
              <a:gd name="connsiteY1" fmla="*/ 677987 h 825963"/>
              <a:gd name="connsiteX2" fmla="*/ 657331 w 1271713"/>
              <a:gd name="connsiteY2" fmla="*/ 718313 h 825963"/>
              <a:gd name="connsiteX3" fmla="*/ 636954 w 1271713"/>
              <a:gd name="connsiteY3" fmla="*/ 746038 h 825963"/>
              <a:gd name="connsiteX4" fmla="*/ 619124 w 1271713"/>
              <a:gd name="connsiteY4" fmla="*/ 723354 h 825963"/>
              <a:gd name="connsiteX5" fmla="*/ 622944 w 1271713"/>
              <a:gd name="connsiteY5" fmla="*/ 680507 h 825963"/>
              <a:gd name="connsiteX6" fmla="*/ 638227 w 1271713"/>
              <a:gd name="connsiteY6" fmla="*/ 635140 h 825963"/>
              <a:gd name="connsiteX7" fmla="*/ 561813 w 1271713"/>
              <a:gd name="connsiteY7" fmla="*/ 529283 h 825963"/>
              <a:gd name="connsiteX8" fmla="*/ 547804 w 1271713"/>
              <a:gd name="connsiteY8" fmla="*/ 574650 h 825963"/>
              <a:gd name="connsiteX9" fmla="*/ 527427 w 1271713"/>
              <a:gd name="connsiteY9" fmla="*/ 614977 h 825963"/>
              <a:gd name="connsiteX10" fmla="*/ 495588 w 1271713"/>
              <a:gd name="connsiteY10" fmla="*/ 630099 h 825963"/>
              <a:gd name="connsiteX11" fmla="*/ 494314 w 1271713"/>
              <a:gd name="connsiteY11" fmla="*/ 592293 h 825963"/>
              <a:gd name="connsiteX12" fmla="*/ 523606 w 1271713"/>
              <a:gd name="connsiteY12" fmla="*/ 560788 h 825963"/>
              <a:gd name="connsiteX13" fmla="*/ 561813 w 1271713"/>
              <a:gd name="connsiteY13" fmla="*/ 529283 h 825963"/>
              <a:gd name="connsiteX14" fmla="*/ 710821 w 1271713"/>
              <a:gd name="connsiteY14" fmla="*/ 525503 h 825963"/>
              <a:gd name="connsiteX15" fmla="*/ 749028 w 1271713"/>
              <a:gd name="connsiteY15" fmla="*/ 557008 h 825963"/>
              <a:gd name="connsiteX16" fmla="*/ 779594 w 1271713"/>
              <a:gd name="connsiteY16" fmla="*/ 589773 h 825963"/>
              <a:gd name="connsiteX17" fmla="*/ 778320 w 1271713"/>
              <a:gd name="connsiteY17" fmla="*/ 627579 h 825963"/>
              <a:gd name="connsiteX18" fmla="*/ 745207 w 1271713"/>
              <a:gd name="connsiteY18" fmla="*/ 611197 h 825963"/>
              <a:gd name="connsiteX19" fmla="*/ 724830 w 1271713"/>
              <a:gd name="connsiteY19" fmla="*/ 570870 h 825963"/>
              <a:gd name="connsiteX20" fmla="*/ 710821 w 1271713"/>
              <a:gd name="connsiteY20" fmla="*/ 525503 h 825963"/>
              <a:gd name="connsiteX21" fmla="*/ 644595 w 1271713"/>
              <a:gd name="connsiteY21" fmla="*/ 422166 h 825963"/>
              <a:gd name="connsiteX22" fmla="*/ 695538 w 1271713"/>
              <a:gd name="connsiteY22" fmla="*/ 536844 h 825963"/>
              <a:gd name="connsiteX23" fmla="*/ 676434 w 1271713"/>
              <a:gd name="connsiteY23" fmla="*/ 599854 h 825963"/>
              <a:gd name="connsiteX24" fmla="*/ 629312 w 1271713"/>
              <a:gd name="connsiteY24" fmla="*/ 620017 h 825963"/>
              <a:gd name="connsiteX25" fmla="*/ 601294 w 1271713"/>
              <a:gd name="connsiteY25" fmla="*/ 602374 h 825963"/>
              <a:gd name="connsiteX26" fmla="*/ 584737 w 1271713"/>
              <a:gd name="connsiteY26" fmla="*/ 507860 h 825963"/>
              <a:gd name="connsiteX27" fmla="*/ 631859 w 1271713"/>
              <a:gd name="connsiteY27" fmla="*/ 423426 h 825963"/>
              <a:gd name="connsiteX28" fmla="*/ 622944 w 1271713"/>
              <a:gd name="connsiteY28" fmla="*/ 452411 h 825963"/>
              <a:gd name="connsiteX29" fmla="*/ 615303 w 1271713"/>
              <a:gd name="connsiteY29" fmla="*/ 485176 h 825963"/>
              <a:gd name="connsiteX30" fmla="*/ 624218 w 1271713"/>
              <a:gd name="connsiteY30" fmla="*/ 540625 h 825963"/>
              <a:gd name="connsiteX31" fmla="*/ 653510 w 1271713"/>
              <a:gd name="connsiteY31" fmla="*/ 536844 h 825963"/>
              <a:gd name="connsiteX32" fmla="*/ 662425 w 1271713"/>
              <a:gd name="connsiteY32" fmla="*/ 500298 h 825963"/>
              <a:gd name="connsiteX33" fmla="*/ 656057 w 1271713"/>
              <a:gd name="connsiteY33" fmla="*/ 458712 h 825963"/>
              <a:gd name="connsiteX34" fmla="*/ 644595 w 1271713"/>
              <a:gd name="connsiteY34" fmla="*/ 422166 h 825963"/>
              <a:gd name="connsiteX35" fmla="*/ 639501 w 1271713"/>
              <a:gd name="connsiteY35" fmla="*/ 239438 h 825963"/>
              <a:gd name="connsiteX36" fmla="*/ 643321 w 1271713"/>
              <a:gd name="connsiteY36" fmla="*/ 243219 h 825963"/>
              <a:gd name="connsiteX37" fmla="*/ 659878 w 1271713"/>
              <a:gd name="connsiteY37" fmla="*/ 260861 h 825963"/>
              <a:gd name="connsiteX38" fmla="*/ 681528 w 1271713"/>
              <a:gd name="connsiteY38" fmla="*/ 288586 h 825963"/>
              <a:gd name="connsiteX39" fmla="*/ 695538 w 1271713"/>
              <a:gd name="connsiteY39" fmla="*/ 322611 h 825963"/>
              <a:gd name="connsiteX40" fmla="*/ 654784 w 1271713"/>
              <a:gd name="connsiteY40" fmla="*/ 310009 h 825963"/>
              <a:gd name="connsiteX41" fmla="*/ 664972 w 1271713"/>
              <a:gd name="connsiteY41" fmla="*/ 323871 h 825963"/>
              <a:gd name="connsiteX42" fmla="*/ 677708 w 1271713"/>
              <a:gd name="connsiteY42" fmla="*/ 342774 h 825963"/>
              <a:gd name="connsiteX43" fmla="*/ 681528 w 1271713"/>
              <a:gd name="connsiteY43" fmla="*/ 362937 h 825963"/>
              <a:gd name="connsiteX44" fmla="*/ 666246 w 1271713"/>
              <a:gd name="connsiteY44" fmla="*/ 367978 h 825963"/>
              <a:gd name="connsiteX45" fmla="*/ 663698 w 1271713"/>
              <a:gd name="connsiteY45" fmla="*/ 365458 h 825963"/>
              <a:gd name="connsiteX46" fmla="*/ 656057 w 1271713"/>
              <a:gd name="connsiteY46" fmla="*/ 357897 h 825963"/>
              <a:gd name="connsiteX47" fmla="*/ 647142 w 1271713"/>
              <a:gd name="connsiteY47" fmla="*/ 347815 h 825963"/>
              <a:gd name="connsiteX48" fmla="*/ 638227 w 1271713"/>
              <a:gd name="connsiteY48" fmla="*/ 417126 h 825963"/>
              <a:gd name="connsiteX49" fmla="*/ 634406 w 1271713"/>
              <a:gd name="connsiteY49" fmla="*/ 415866 h 825963"/>
              <a:gd name="connsiteX50" fmla="*/ 635680 w 1271713"/>
              <a:gd name="connsiteY50" fmla="*/ 350335 h 825963"/>
              <a:gd name="connsiteX51" fmla="*/ 625491 w 1271713"/>
              <a:gd name="connsiteY51" fmla="*/ 361677 h 825963"/>
              <a:gd name="connsiteX52" fmla="*/ 617850 w 1271713"/>
              <a:gd name="connsiteY52" fmla="*/ 367978 h 825963"/>
              <a:gd name="connsiteX53" fmla="*/ 615303 w 1271713"/>
              <a:gd name="connsiteY53" fmla="*/ 369238 h 825963"/>
              <a:gd name="connsiteX54" fmla="*/ 600020 w 1271713"/>
              <a:gd name="connsiteY54" fmla="*/ 364198 h 825963"/>
              <a:gd name="connsiteX55" fmla="*/ 603841 w 1271713"/>
              <a:gd name="connsiteY55" fmla="*/ 344034 h 825963"/>
              <a:gd name="connsiteX56" fmla="*/ 616577 w 1271713"/>
              <a:gd name="connsiteY56" fmla="*/ 325132 h 825963"/>
              <a:gd name="connsiteX57" fmla="*/ 626765 w 1271713"/>
              <a:gd name="connsiteY57" fmla="*/ 311269 h 825963"/>
              <a:gd name="connsiteX58" fmla="*/ 586011 w 1271713"/>
              <a:gd name="connsiteY58" fmla="*/ 323871 h 825963"/>
              <a:gd name="connsiteX59" fmla="*/ 596199 w 1271713"/>
              <a:gd name="connsiteY59" fmla="*/ 289846 h 825963"/>
              <a:gd name="connsiteX60" fmla="*/ 617850 w 1271713"/>
              <a:gd name="connsiteY60" fmla="*/ 262122 h 825963"/>
              <a:gd name="connsiteX61" fmla="*/ 634406 w 1271713"/>
              <a:gd name="connsiteY61" fmla="*/ 244479 h 825963"/>
              <a:gd name="connsiteX62" fmla="*/ 639501 w 1271713"/>
              <a:gd name="connsiteY62" fmla="*/ 239438 h 825963"/>
              <a:gd name="connsiteX63" fmla="*/ 586012 w 1271713"/>
              <a:gd name="connsiteY63" fmla="*/ 230616 h 825963"/>
              <a:gd name="connsiteX64" fmla="*/ 573276 w 1271713"/>
              <a:gd name="connsiteY64" fmla="*/ 270942 h 825963"/>
              <a:gd name="connsiteX65" fmla="*/ 555446 w 1271713"/>
              <a:gd name="connsiteY65" fmla="*/ 304968 h 825963"/>
              <a:gd name="connsiteX66" fmla="*/ 527428 w 1271713"/>
              <a:gd name="connsiteY66" fmla="*/ 320090 h 825963"/>
              <a:gd name="connsiteX67" fmla="*/ 524880 w 1271713"/>
              <a:gd name="connsiteY67" fmla="*/ 288585 h 825963"/>
              <a:gd name="connsiteX68" fmla="*/ 551625 w 1271713"/>
              <a:gd name="connsiteY68" fmla="*/ 259601 h 825963"/>
              <a:gd name="connsiteX69" fmla="*/ 586012 w 1271713"/>
              <a:gd name="connsiteY69" fmla="*/ 230616 h 825963"/>
              <a:gd name="connsiteX70" fmla="*/ 687896 w 1271713"/>
              <a:gd name="connsiteY70" fmla="*/ 228096 h 825963"/>
              <a:gd name="connsiteX71" fmla="*/ 722282 w 1271713"/>
              <a:gd name="connsiteY71" fmla="*/ 255820 h 825963"/>
              <a:gd name="connsiteX72" fmla="*/ 747754 w 1271713"/>
              <a:gd name="connsiteY72" fmla="*/ 284805 h 825963"/>
              <a:gd name="connsiteX73" fmla="*/ 746480 w 1271713"/>
              <a:gd name="connsiteY73" fmla="*/ 317570 h 825963"/>
              <a:gd name="connsiteX74" fmla="*/ 718462 w 1271713"/>
              <a:gd name="connsiteY74" fmla="*/ 302448 h 825963"/>
              <a:gd name="connsiteX75" fmla="*/ 700632 w 1271713"/>
              <a:gd name="connsiteY75" fmla="*/ 268422 h 825963"/>
              <a:gd name="connsiteX76" fmla="*/ 687896 w 1271713"/>
              <a:gd name="connsiteY76" fmla="*/ 228096 h 825963"/>
              <a:gd name="connsiteX77" fmla="*/ 1227888 w 1271713"/>
              <a:gd name="connsiteY77" fmla="*/ 215494 h 825963"/>
              <a:gd name="connsiteX78" fmla="*/ 1241897 w 1271713"/>
              <a:gd name="connsiteY78" fmla="*/ 244479 h 825963"/>
              <a:gd name="connsiteX79" fmla="*/ 1227888 w 1271713"/>
              <a:gd name="connsiteY79" fmla="*/ 215494 h 825963"/>
              <a:gd name="connsiteX80" fmla="*/ 696811 w 1271713"/>
              <a:gd name="connsiteY80" fmla="*/ 127280 h 825963"/>
              <a:gd name="connsiteX81" fmla="*/ 657330 w 1271713"/>
              <a:gd name="connsiteY81" fmla="*/ 133581 h 825963"/>
              <a:gd name="connsiteX82" fmla="*/ 696811 w 1271713"/>
              <a:gd name="connsiteY82" fmla="*/ 127280 h 825963"/>
              <a:gd name="connsiteX83" fmla="*/ 639500 w 1271713"/>
              <a:gd name="connsiteY83" fmla="*/ 126020 h 825963"/>
              <a:gd name="connsiteX84" fmla="*/ 638227 w 1271713"/>
              <a:gd name="connsiteY84" fmla="*/ 153744 h 825963"/>
              <a:gd name="connsiteX85" fmla="*/ 644595 w 1271713"/>
              <a:gd name="connsiteY85" fmla="*/ 127280 h 825963"/>
              <a:gd name="connsiteX86" fmla="*/ 639500 w 1271713"/>
              <a:gd name="connsiteY86" fmla="*/ 126020 h 825963"/>
              <a:gd name="connsiteX87" fmla="*/ 579643 w 1271713"/>
              <a:gd name="connsiteY87" fmla="*/ 126020 h 825963"/>
              <a:gd name="connsiteX88" fmla="*/ 620397 w 1271713"/>
              <a:gd name="connsiteY88" fmla="*/ 133581 h 825963"/>
              <a:gd name="connsiteX89" fmla="*/ 579643 w 1271713"/>
              <a:gd name="connsiteY89" fmla="*/ 126020 h 825963"/>
              <a:gd name="connsiteX90" fmla="*/ 721009 w 1271713"/>
              <a:gd name="connsiteY90" fmla="*/ 120979 h 825963"/>
              <a:gd name="connsiteX91" fmla="*/ 700632 w 1271713"/>
              <a:gd name="connsiteY91" fmla="*/ 139882 h 825963"/>
              <a:gd name="connsiteX92" fmla="*/ 721009 w 1271713"/>
              <a:gd name="connsiteY92" fmla="*/ 120979 h 825963"/>
              <a:gd name="connsiteX93" fmla="*/ 726103 w 1271713"/>
              <a:gd name="connsiteY93" fmla="*/ 119719 h 825963"/>
              <a:gd name="connsiteX94" fmla="*/ 713367 w 1271713"/>
              <a:gd name="connsiteY94" fmla="*/ 139882 h 825963"/>
              <a:gd name="connsiteX95" fmla="*/ 726103 w 1271713"/>
              <a:gd name="connsiteY95" fmla="*/ 119719 h 825963"/>
              <a:gd name="connsiteX96" fmla="*/ 689170 w 1271713"/>
              <a:gd name="connsiteY96" fmla="*/ 112158 h 825963"/>
              <a:gd name="connsiteX97" fmla="*/ 653510 w 1271713"/>
              <a:gd name="connsiteY97" fmla="*/ 128541 h 825963"/>
              <a:gd name="connsiteX98" fmla="*/ 689170 w 1271713"/>
              <a:gd name="connsiteY98" fmla="*/ 112158 h 825963"/>
              <a:gd name="connsiteX99" fmla="*/ 588558 w 1271713"/>
              <a:gd name="connsiteY99" fmla="*/ 110898 h 825963"/>
              <a:gd name="connsiteX100" fmla="*/ 622944 w 1271713"/>
              <a:gd name="connsiteY100" fmla="*/ 127280 h 825963"/>
              <a:gd name="connsiteX101" fmla="*/ 588558 w 1271713"/>
              <a:gd name="connsiteY101" fmla="*/ 110898 h 825963"/>
              <a:gd name="connsiteX102" fmla="*/ 659878 w 1271713"/>
              <a:gd name="connsiteY102" fmla="*/ 57969 h 825963"/>
              <a:gd name="connsiteX103" fmla="*/ 669102 w 1271713"/>
              <a:gd name="connsiteY103" fmla="*/ 70401 h 825963"/>
              <a:gd name="connsiteX104" fmla="*/ 668792 w 1271713"/>
              <a:gd name="connsiteY104" fmla="*/ 85694 h 825963"/>
              <a:gd name="connsiteX105" fmla="*/ 669111 w 1271713"/>
              <a:gd name="connsiteY105" fmla="*/ 70414 h 825963"/>
              <a:gd name="connsiteX106" fmla="*/ 669102 w 1271713"/>
              <a:gd name="connsiteY106" fmla="*/ 70401 h 825963"/>
              <a:gd name="connsiteX107" fmla="*/ 669111 w 1271713"/>
              <a:gd name="connsiteY107" fmla="*/ 69941 h 825963"/>
              <a:gd name="connsiteX108" fmla="*/ 659878 w 1271713"/>
              <a:gd name="connsiteY108" fmla="*/ 57969 h 825963"/>
              <a:gd name="connsiteX109" fmla="*/ 259978 w 1271713"/>
              <a:gd name="connsiteY109" fmla="*/ 54189 h 825963"/>
              <a:gd name="connsiteX110" fmla="*/ 187385 w 1271713"/>
              <a:gd name="connsiteY110" fmla="*/ 118459 h 825963"/>
              <a:gd name="connsiteX111" fmla="*/ 259978 w 1271713"/>
              <a:gd name="connsiteY111" fmla="*/ 54189 h 825963"/>
              <a:gd name="connsiteX112" fmla="*/ 617850 w 1271713"/>
              <a:gd name="connsiteY112" fmla="*/ 44107 h 825963"/>
              <a:gd name="connsiteX113" fmla="*/ 642048 w 1271713"/>
              <a:gd name="connsiteY113" fmla="*/ 64270 h 825963"/>
              <a:gd name="connsiteX114" fmla="*/ 666245 w 1271713"/>
              <a:gd name="connsiteY114" fmla="*/ 44107 h 825963"/>
              <a:gd name="connsiteX115" fmla="*/ 681528 w 1271713"/>
              <a:gd name="connsiteY115" fmla="*/ 73092 h 825963"/>
              <a:gd name="connsiteX116" fmla="*/ 713367 w 1271713"/>
              <a:gd name="connsiteY116" fmla="*/ 70571 h 825963"/>
              <a:gd name="connsiteX117" fmla="*/ 709547 w 1271713"/>
              <a:gd name="connsiteY117" fmla="*/ 103337 h 825963"/>
              <a:gd name="connsiteX118" fmla="*/ 740112 w 1271713"/>
              <a:gd name="connsiteY118" fmla="*/ 115939 h 825963"/>
              <a:gd name="connsiteX119" fmla="*/ 721009 w 1271713"/>
              <a:gd name="connsiteY119" fmla="*/ 141143 h 825963"/>
              <a:gd name="connsiteX120" fmla="*/ 738839 w 1271713"/>
              <a:gd name="connsiteY120" fmla="*/ 167607 h 825963"/>
              <a:gd name="connsiteX121" fmla="*/ 708273 w 1271713"/>
              <a:gd name="connsiteY121" fmla="*/ 180209 h 825963"/>
              <a:gd name="connsiteX122" fmla="*/ 712094 w 1271713"/>
              <a:gd name="connsiteY122" fmla="*/ 214234 h 825963"/>
              <a:gd name="connsiteX123" fmla="*/ 680255 w 1271713"/>
              <a:gd name="connsiteY123" fmla="*/ 210453 h 825963"/>
              <a:gd name="connsiteX124" fmla="*/ 663698 w 1271713"/>
              <a:gd name="connsiteY124" fmla="*/ 239438 h 825963"/>
              <a:gd name="connsiteX125" fmla="*/ 639500 w 1271713"/>
              <a:gd name="connsiteY125" fmla="*/ 218015 h 825963"/>
              <a:gd name="connsiteX126" fmla="*/ 615303 w 1271713"/>
              <a:gd name="connsiteY126" fmla="*/ 239438 h 825963"/>
              <a:gd name="connsiteX127" fmla="*/ 598746 w 1271713"/>
              <a:gd name="connsiteY127" fmla="*/ 210453 h 825963"/>
              <a:gd name="connsiteX128" fmla="*/ 566907 w 1271713"/>
              <a:gd name="connsiteY128" fmla="*/ 212974 h 825963"/>
              <a:gd name="connsiteX129" fmla="*/ 570728 w 1271713"/>
              <a:gd name="connsiteY129" fmla="*/ 178948 h 825963"/>
              <a:gd name="connsiteX130" fmla="*/ 540162 w 1271713"/>
              <a:gd name="connsiteY130" fmla="*/ 168867 h 825963"/>
              <a:gd name="connsiteX131" fmla="*/ 554172 w 1271713"/>
              <a:gd name="connsiteY131" fmla="*/ 143663 h 825963"/>
              <a:gd name="connsiteX132" fmla="*/ 560539 w 1271713"/>
              <a:gd name="connsiteY132" fmla="*/ 141143 h 825963"/>
              <a:gd name="connsiteX133" fmla="*/ 542709 w 1271713"/>
              <a:gd name="connsiteY133" fmla="*/ 114678 h 825963"/>
              <a:gd name="connsiteX134" fmla="*/ 573275 w 1271713"/>
              <a:gd name="connsiteY134" fmla="*/ 102076 h 825963"/>
              <a:gd name="connsiteX135" fmla="*/ 569454 w 1271713"/>
              <a:gd name="connsiteY135" fmla="*/ 69311 h 825963"/>
              <a:gd name="connsiteX136" fmla="*/ 573275 w 1271713"/>
              <a:gd name="connsiteY136" fmla="*/ 66791 h 825963"/>
              <a:gd name="connsiteX137" fmla="*/ 601294 w 1271713"/>
              <a:gd name="connsiteY137" fmla="*/ 73092 h 825963"/>
              <a:gd name="connsiteX138" fmla="*/ 617850 w 1271713"/>
              <a:gd name="connsiteY138" fmla="*/ 44107 h 825963"/>
              <a:gd name="connsiteX139" fmla="*/ 945156 w 1271713"/>
              <a:gd name="connsiteY139" fmla="*/ 0 h 825963"/>
              <a:gd name="connsiteX140" fmla="*/ 984637 w 1271713"/>
              <a:gd name="connsiteY140" fmla="*/ 46627 h 825963"/>
              <a:gd name="connsiteX141" fmla="*/ 991005 w 1271713"/>
              <a:gd name="connsiteY141" fmla="*/ 152484 h 825963"/>
              <a:gd name="connsiteX142" fmla="*/ 918411 w 1271713"/>
              <a:gd name="connsiteY142" fmla="*/ 214234 h 825963"/>
              <a:gd name="connsiteX143" fmla="*/ 1001193 w 1271713"/>
              <a:gd name="connsiteY143" fmla="*/ 157525 h 825963"/>
              <a:gd name="connsiteX144" fmla="*/ 1008835 w 1271713"/>
              <a:gd name="connsiteY144" fmla="*/ 104596 h 825963"/>
              <a:gd name="connsiteX145" fmla="*/ 1010108 w 1271713"/>
              <a:gd name="connsiteY145" fmla="*/ 107117 h 825963"/>
              <a:gd name="connsiteX146" fmla="*/ 1015202 w 1271713"/>
              <a:gd name="connsiteY146" fmla="*/ 122239 h 825963"/>
              <a:gd name="connsiteX147" fmla="*/ 1015202 w 1271713"/>
              <a:gd name="connsiteY147" fmla="*/ 123499 h 825963"/>
              <a:gd name="connsiteX148" fmla="*/ 1029212 w 1271713"/>
              <a:gd name="connsiteY148" fmla="*/ 190290 h 825963"/>
              <a:gd name="connsiteX149" fmla="*/ 1015202 w 1271713"/>
              <a:gd name="connsiteY149" fmla="*/ 281024 h 825963"/>
              <a:gd name="connsiteX150" fmla="*/ 988458 w 1271713"/>
              <a:gd name="connsiteY150" fmla="*/ 316310 h 825963"/>
              <a:gd name="connsiteX151" fmla="*/ 932421 w 1271713"/>
              <a:gd name="connsiteY151" fmla="*/ 326391 h 825963"/>
              <a:gd name="connsiteX152" fmla="*/ 1015202 w 1271713"/>
              <a:gd name="connsiteY152" fmla="*/ 298667 h 825963"/>
              <a:gd name="connsiteX153" fmla="*/ 1031759 w 1271713"/>
              <a:gd name="connsiteY153" fmla="*/ 269683 h 825963"/>
              <a:gd name="connsiteX154" fmla="*/ 1024117 w 1271713"/>
              <a:gd name="connsiteY154" fmla="*/ 317570 h 825963"/>
              <a:gd name="connsiteX155" fmla="*/ 969354 w 1271713"/>
              <a:gd name="connsiteY155" fmla="*/ 399483 h 825963"/>
              <a:gd name="connsiteX156" fmla="*/ 924779 w 1271713"/>
              <a:gd name="connsiteY156" fmla="*/ 422167 h 825963"/>
              <a:gd name="connsiteX157" fmla="*/ 864922 w 1271713"/>
              <a:gd name="connsiteY157" fmla="*/ 420906 h 825963"/>
              <a:gd name="connsiteX158" fmla="*/ 942609 w 1271713"/>
              <a:gd name="connsiteY158" fmla="*/ 425947 h 825963"/>
              <a:gd name="connsiteX159" fmla="*/ 1011382 w 1271713"/>
              <a:gd name="connsiteY159" fmla="*/ 374279 h 825963"/>
              <a:gd name="connsiteX160" fmla="*/ 1006288 w 1271713"/>
              <a:gd name="connsiteY160" fmla="*/ 386881 h 825963"/>
              <a:gd name="connsiteX161" fmla="*/ 998646 w 1271713"/>
              <a:gd name="connsiteY161" fmla="*/ 417126 h 825963"/>
              <a:gd name="connsiteX162" fmla="*/ 1019023 w 1271713"/>
              <a:gd name="connsiteY162" fmla="*/ 483916 h 825963"/>
              <a:gd name="connsiteX163" fmla="*/ 1008835 w 1271713"/>
              <a:gd name="connsiteY163" fmla="*/ 424687 h 825963"/>
              <a:gd name="connsiteX164" fmla="*/ 1015202 w 1271713"/>
              <a:gd name="connsiteY164" fmla="*/ 383100 h 825963"/>
              <a:gd name="connsiteX165" fmla="*/ 1029212 w 1271713"/>
              <a:gd name="connsiteY165" fmla="*/ 345294 h 825963"/>
              <a:gd name="connsiteX166" fmla="*/ 1041947 w 1271713"/>
              <a:gd name="connsiteY166" fmla="*/ 204152 h 825963"/>
              <a:gd name="connsiteX167" fmla="*/ 1117088 w 1271713"/>
              <a:gd name="connsiteY167" fmla="*/ 347815 h 825963"/>
              <a:gd name="connsiteX168" fmla="*/ 1059777 w 1271713"/>
              <a:gd name="connsiteY168" fmla="*/ 231877 h 825963"/>
              <a:gd name="connsiteX169" fmla="*/ 1044494 w 1271713"/>
              <a:gd name="connsiteY169" fmla="*/ 168867 h 825963"/>
              <a:gd name="connsiteX170" fmla="*/ 1034306 w 1271713"/>
              <a:gd name="connsiteY170" fmla="*/ 127280 h 825963"/>
              <a:gd name="connsiteX171" fmla="*/ 1066145 w 1271713"/>
              <a:gd name="connsiteY171" fmla="*/ 170127 h 825963"/>
              <a:gd name="connsiteX172" fmla="*/ 1136191 w 1271713"/>
              <a:gd name="connsiteY172" fmla="*/ 212974 h 825963"/>
              <a:gd name="connsiteX173" fmla="*/ 1050862 w 1271713"/>
              <a:gd name="connsiteY173" fmla="*/ 141142 h 825963"/>
              <a:gd name="connsiteX174" fmla="*/ 1013929 w 1271713"/>
              <a:gd name="connsiteY174" fmla="*/ 51668 h 825963"/>
              <a:gd name="connsiteX175" fmla="*/ 1089069 w 1271713"/>
              <a:gd name="connsiteY175" fmla="*/ 118459 h 825963"/>
              <a:gd name="connsiteX176" fmla="*/ 1013929 w 1271713"/>
              <a:gd name="connsiteY176" fmla="*/ 51668 h 825963"/>
              <a:gd name="connsiteX177" fmla="*/ 1095437 w 1271713"/>
              <a:gd name="connsiteY177" fmla="*/ 117198 h 825963"/>
              <a:gd name="connsiteX178" fmla="*/ 1146380 w 1271713"/>
              <a:gd name="connsiteY178" fmla="*/ 137362 h 825963"/>
              <a:gd name="connsiteX179" fmla="*/ 1194775 w 1271713"/>
              <a:gd name="connsiteY179" fmla="*/ 161305 h 825963"/>
              <a:gd name="connsiteX180" fmla="*/ 1141286 w 1271713"/>
              <a:gd name="connsiteY180" fmla="*/ 177688 h 825963"/>
              <a:gd name="connsiteX181" fmla="*/ 1220247 w 1271713"/>
              <a:gd name="connsiteY181" fmla="*/ 196591 h 825963"/>
              <a:gd name="connsiteX182" fmla="*/ 1234256 w 1271713"/>
              <a:gd name="connsiteY182" fmla="*/ 218014 h 825963"/>
              <a:gd name="connsiteX183" fmla="*/ 1244444 w 1271713"/>
              <a:gd name="connsiteY183" fmla="*/ 240698 h 825963"/>
              <a:gd name="connsiteX184" fmla="*/ 1269916 w 1271713"/>
              <a:gd name="connsiteY184" fmla="*/ 263382 h 825963"/>
              <a:gd name="connsiteX185" fmla="*/ 1243171 w 1271713"/>
              <a:gd name="connsiteY185" fmla="*/ 282285 h 825963"/>
              <a:gd name="connsiteX186" fmla="*/ 1210058 w 1271713"/>
              <a:gd name="connsiteY186" fmla="*/ 289846 h 825963"/>
              <a:gd name="connsiteX187" fmla="*/ 1138738 w 1271713"/>
              <a:gd name="connsiteY187" fmla="*/ 267162 h 825963"/>
              <a:gd name="connsiteX188" fmla="*/ 1170578 w 1271713"/>
              <a:gd name="connsiteY188" fmla="*/ 310009 h 825963"/>
              <a:gd name="connsiteX189" fmla="*/ 1204964 w 1271713"/>
              <a:gd name="connsiteY189" fmla="*/ 360417 h 825963"/>
              <a:gd name="connsiteX190" fmla="*/ 1204964 w 1271713"/>
              <a:gd name="connsiteY190" fmla="*/ 361677 h 825963"/>
              <a:gd name="connsiteX191" fmla="*/ 1204964 w 1271713"/>
              <a:gd name="connsiteY191" fmla="*/ 370498 h 825963"/>
              <a:gd name="connsiteX192" fmla="*/ 1204964 w 1271713"/>
              <a:gd name="connsiteY192" fmla="*/ 375539 h 825963"/>
              <a:gd name="connsiteX193" fmla="*/ 1185860 w 1271713"/>
              <a:gd name="connsiteY193" fmla="*/ 398223 h 825963"/>
              <a:gd name="connsiteX194" fmla="*/ 1169304 w 1271713"/>
              <a:gd name="connsiteY194" fmla="*/ 402003 h 825963"/>
              <a:gd name="connsiteX195" fmla="*/ 1183313 w 1271713"/>
              <a:gd name="connsiteY195" fmla="*/ 419646 h 825963"/>
              <a:gd name="connsiteX196" fmla="*/ 1192228 w 1271713"/>
              <a:gd name="connsiteY196" fmla="*/ 433508 h 825963"/>
              <a:gd name="connsiteX197" fmla="*/ 1199870 w 1271713"/>
              <a:gd name="connsiteY197" fmla="*/ 466274 h 825963"/>
              <a:gd name="connsiteX198" fmla="*/ 1199870 w 1271713"/>
              <a:gd name="connsiteY198" fmla="*/ 476355 h 825963"/>
              <a:gd name="connsiteX199" fmla="*/ 1193502 w 1271713"/>
              <a:gd name="connsiteY199" fmla="*/ 480136 h 825963"/>
              <a:gd name="connsiteX200" fmla="*/ 1113267 w 1271713"/>
              <a:gd name="connsiteY200" fmla="*/ 467534 h 825963"/>
              <a:gd name="connsiteX201" fmla="*/ 1087796 w 1271713"/>
              <a:gd name="connsiteY201" fmla="*/ 418386 h 825963"/>
              <a:gd name="connsiteX202" fmla="*/ 1095437 w 1271713"/>
              <a:gd name="connsiteY202" fmla="*/ 462493 h 825963"/>
              <a:gd name="connsiteX203" fmla="*/ 1094164 w 1271713"/>
              <a:gd name="connsiteY203" fmla="*/ 472575 h 825963"/>
              <a:gd name="connsiteX204" fmla="*/ 1077607 w 1271713"/>
              <a:gd name="connsiteY204" fmla="*/ 515421 h 825963"/>
              <a:gd name="connsiteX205" fmla="*/ 1075060 w 1271713"/>
              <a:gd name="connsiteY205" fmla="*/ 522982 h 825963"/>
              <a:gd name="connsiteX206" fmla="*/ 1076334 w 1271713"/>
              <a:gd name="connsiteY206" fmla="*/ 525503 h 825963"/>
              <a:gd name="connsiteX207" fmla="*/ 1073787 w 1271713"/>
              <a:gd name="connsiteY207" fmla="*/ 535584 h 825963"/>
              <a:gd name="connsiteX208" fmla="*/ 1076334 w 1271713"/>
              <a:gd name="connsiteY208" fmla="*/ 548186 h 825963"/>
              <a:gd name="connsiteX209" fmla="*/ 1081428 w 1271713"/>
              <a:gd name="connsiteY209" fmla="*/ 559528 h 825963"/>
              <a:gd name="connsiteX210" fmla="*/ 1057230 w 1271713"/>
              <a:gd name="connsiteY210" fmla="*/ 565829 h 825963"/>
              <a:gd name="connsiteX211" fmla="*/ 987184 w 1271713"/>
              <a:gd name="connsiteY211" fmla="*/ 534324 h 825963"/>
              <a:gd name="connsiteX212" fmla="*/ 985910 w 1271713"/>
              <a:gd name="connsiteY212" fmla="*/ 573390 h 825963"/>
              <a:gd name="connsiteX213" fmla="*/ 968081 w 1271713"/>
              <a:gd name="connsiteY213" fmla="*/ 607416 h 825963"/>
              <a:gd name="connsiteX214" fmla="*/ 940062 w 1271713"/>
              <a:gd name="connsiteY214" fmla="*/ 622538 h 825963"/>
              <a:gd name="connsiteX215" fmla="*/ 924779 w 1271713"/>
              <a:gd name="connsiteY215" fmla="*/ 647742 h 825963"/>
              <a:gd name="connsiteX216" fmla="*/ 887846 w 1271713"/>
              <a:gd name="connsiteY216" fmla="*/ 591033 h 825963"/>
              <a:gd name="connsiteX217" fmla="*/ 915864 w 1271713"/>
              <a:gd name="connsiteY217" fmla="*/ 514161 h 825963"/>
              <a:gd name="connsiteX218" fmla="*/ 894214 w 1271713"/>
              <a:gd name="connsiteY218" fmla="*/ 522982 h 825963"/>
              <a:gd name="connsiteX219" fmla="*/ 877657 w 1271713"/>
              <a:gd name="connsiteY219" fmla="*/ 543146 h 825963"/>
              <a:gd name="connsiteX220" fmla="*/ 820347 w 1271713"/>
              <a:gd name="connsiteY220" fmla="*/ 550707 h 825963"/>
              <a:gd name="connsiteX221" fmla="*/ 831809 w 1271713"/>
              <a:gd name="connsiteY221" fmla="*/ 674206 h 825963"/>
              <a:gd name="connsiteX222" fmla="*/ 773225 w 1271713"/>
              <a:gd name="connsiteY222" fmla="*/ 699410 h 825963"/>
              <a:gd name="connsiteX223" fmla="*/ 710820 w 1271713"/>
              <a:gd name="connsiteY223" fmla="*/ 670426 h 825963"/>
              <a:gd name="connsiteX224" fmla="*/ 691717 w 1271713"/>
              <a:gd name="connsiteY224" fmla="*/ 790145 h 825963"/>
              <a:gd name="connsiteX225" fmla="*/ 659878 w 1271713"/>
              <a:gd name="connsiteY225" fmla="*/ 820389 h 825963"/>
              <a:gd name="connsiteX226" fmla="*/ 575822 w 1271713"/>
              <a:gd name="connsiteY226" fmla="*/ 791405 h 825963"/>
              <a:gd name="connsiteX227" fmla="*/ 555445 w 1271713"/>
              <a:gd name="connsiteY227" fmla="*/ 674206 h 825963"/>
              <a:gd name="connsiteX228" fmla="*/ 493040 w 1271713"/>
              <a:gd name="connsiteY228" fmla="*/ 703191 h 825963"/>
              <a:gd name="connsiteX229" fmla="*/ 434456 w 1271713"/>
              <a:gd name="connsiteY229" fmla="*/ 677987 h 825963"/>
              <a:gd name="connsiteX230" fmla="*/ 445918 w 1271713"/>
              <a:gd name="connsiteY230" fmla="*/ 554487 h 825963"/>
              <a:gd name="connsiteX231" fmla="*/ 388608 w 1271713"/>
              <a:gd name="connsiteY231" fmla="*/ 546926 h 825963"/>
              <a:gd name="connsiteX232" fmla="*/ 370778 w 1271713"/>
              <a:gd name="connsiteY232" fmla="*/ 526763 h 825963"/>
              <a:gd name="connsiteX233" fmla="*/ 349127 w 1271713"/>
              <a:gd name="connsiteY233" fmla="*/ 517942 h 825963"/>
              <a:gd name="connsiteX234" fmla="*/ 377146 w 1271713"/>
              <a:gd name="connsiteY234" fmla="*/ 594814 h 825963"/>
              <a:gd name="connsiteX235" fmla="*/ 340212 w 1271713"/>
              <a:gd name="connsiteY235" fmla="*/ 651523 h 825963"/>
              <a:gd name="connsiteX236" fmla="*/ 324930 w 1271713"/>
              <a:gd name="connsiteY236" fmla="*/ 626319 h 825963"/>
              <a:gd name="connsiteX237" fmla="*/ 296911 w 1271713"/>
              <a:gd name="connsiteY237" fmla="*/ 611196 h 825963"/>
              <a:gd name="connsiteX238" fmla="*/ 279081 w 1271713"/>
              <a:gd name="connsiteY238" fmla="*/ 577171 h 825963"/>
              <a:gd name="connsiteX239" fmla="*/ 277808 w 1271713"/>
              <a:gd name="connsiteY239" fmla="*/ 538105 h 825963"/>
              <a:gd name="connsiteX240" fmla="*/ 211582 w 1271713"/>
              <a:gd name="connsiteY240" fmla="*/ 569610 h 825963"/>
              <a:gd name="connsiteX241" fmla="*/ 184837 w 1271713"/>
              <a:gd name="connsiteY241" fmla="*/ 563309 h 825963"/>
              <a:gd name="connsiteX242" fmla="*/ 191205 w 1271713"/>
              <a:gd name="connsiteY242" fmla="*/ 549447 h 825963"/>
              <a:gd name="connsiteX243" fmla="*/ 192479 w 1271713"/>
              <a:gd name="connsiteY243" fmla="*/ 525503 h 825963"/>
              <a:gd name="connsiteX244" fmla="*/ 183564 w 1271713"/>
              <a:gd name="connsiteY244" fmla="*/ 505340 h 825963"/>
              <a:gd name="connsiteX245" fmla="*/ 175922 w 1271713"/>
              <a:gd name="connsiteY245" fmla="*/ 483916 h 825963"/>
              <a:gd name="connsiteX246" fmla="*/ 173375 w 1271713"/>
              <a:gd name="connsiteY246" fmla="*/ 465013 h 825963"/>
              <a:gd name="connsiteX247" fmla="*/ 181017 w 1271713"/>
              <a:gd name="connsiteY247" fmla="*/ 420906 h 825963"/>
              <a:gd name="connsiteX248" fmla="*/ 155545 w 1271713"/>
              <a:gd name="connsiteY248" fmla="*/ 470054 h 825963"/>
              <a:gd name="connsiteX249" fmla="*/ 151725 w 1271713"/>
              <a:gd name="connsiteY249" fmla="*/ 475095 h 825963"/>
              <a:gd name="connsiteX250" fmla="*/ 149178 w 1271713"/>
              <a:gd name="connsiteY250" fmla="*/ 477615 h 825963"/>
              <a:gd name="connsiteX251" fmla="*/ 75311 w 1271713"/>
              <a:gd name="connsiteY251" fmla="*/ 482656 h 825963"/>
              <a:gd name="connsiteX252" fmla="*/ 68943 w 1271713"/>
              <a:gd name="connsiteY252" fmla="*/ 478876 h 825963"/>
              <a:gd name="connsiteX253" fmla="*/ 68943 w 1271713"/>
              <a:gd name="connsiteY253" fmla="*/ 468794 h 825963"/>
              <a:gd name="connsiteX254" fmla="*/ 76584 w 1271713"/>
              <a:gd name="connsiteY254" fmla="*/ 437289 h 825963"/>
              <a:gd name="connsiteX255" fmla="*/ 86773 w 1271713"/>
              <a:gd name="connsiteY255" fmla="*/ 423427 h 825963"/>
              <a:gd name="connsiteX256" fmla="*/ 100782 w 1271713"/>
              <a:gd name="connsiteY256" fmla="*/ 405784 h 825963"/>
              <a:gd name="connsiteX257" fmla="*/ 84226 w 1271713"/>
              <a:gd name="connsiteY257" fmla="*/ 402003 h 825963"/>
              <a:gd name="connsiteX258" fmla="*/ 63849 w 1271713"/>
              <a:gd name="connsiteY258" fmla="*/ 374279 h 825963"/>
              <a:gd name="connsiteX259" fmla="*/ 65122 w 1271713"/>
              <a:gd name="connsiteY259" fmla="*/ 362937 h 825963"/>
              <a:gd name="connsiteX260" fmla="*/ 99508 w 1271713"/>
              <a:gd name="connsiteY260" fmla="*/ 312529 h 825963"/>
              <a:gd name="connsiteX261" fmla="*/ 131348 w 1271713"/>
              <a:gd name="connsiteY261" fmla="*/ 269683 h 825963"/>
              <a:gd name="connsiteX262" fmla="*/ 60028 w 1271713"/>
              <a:gd name="connsiteY262" fmla="*/ 292366 h 825963"/>
              <a:gd name="connsiteX263" fmla="*/ 26915 w 1271713"/>
              <a:gd name="connsiteY263" fmla="*/ 284805 h 825963"/>
              <a:gd name="connsiteX264" fmla="*/ 170 w 1271713"/>
              <a:gd name="connsiteY264" fmla="*/ 265902 h 825963"/>
              <a:gd name="connsiteX265" fmla="*/ 32009 w 1271713"/>
              <a:gd name="connsiteY265" fmla="*/ 239438 h 825963"/>
              <a:gd name="connsiteX266" fmla="*/ 42198 w 1271713"/>
              <a:gd name="connsiteY266" fmla="*/ 216754 h 825963"/>
              <a:gd name="connsiteX267" fmla="*/ 56207 w 1271713"/>
              <a:gd name="connsiteY267" fmla="*/ 195331 h 825963"/>
              <a:gd name="connsiteX268" fmla="*/ 135168 w 1271713"/>
              <a:gd name="connsiteY268" fmla="*/ 176428 h 825963"/>
              <a:gd name="connsiteX269" fmla="*/ 81679 w 1271713"/>
              <a:gd name="connsiteY269" fmla="*/ 160045 h 825963"/>
              <a:gd name="connsiteX270" fmla="*/ 130074 w 1271713"/>
              <a:gd name="connsiteY270" fmla="*/ 136101 h 825963"/>
              <a:gd name="connsiteX271" fmla="*/ 181017 w 1271713"/>
              <a:gd name="connsiteY271" fmla="*/ 115938 h 825963"/>
              <a:gd name="connsiteX272" fmla="*/ 262525 w 1271713"/>
              <a:gd name="connsiteY272" fmla="*/ 50408 h 825963"/>
              <a:gd name="connsiteX273" fmla="*/ 225592 w 1271713"/>
              <a:gd name="connsiteY273" fmla="*/ 139882 h 825963"/>
              <a:gd name="connsiteX274" fmla="*/ 140263 w 1271713"/>
              <a:gd name="connsiteY274" fmla="*/ 211713 h 825963"/>
              <a:gd name="connsiteX275" fmla="*/ 210309 w 1271713"/>
              <a:gd name="connsiteY275" fmla="*/ 168867 h 825963"/>
              <a:gd name="connsiteX276" fmla="*/ 242148 w 1271713"/>
              <a:gd name="connsiteY276" fmla="*/ 126020 h 825963"/>
              <a:gd name="connsiteX277" fmla="*/ 231959 w 1271713"/>
              <a:gd name="connsiteY277" fmla="*/ 167606 h 825963"/>
              <a:gd name="connsiteX278" fmla="*/ 216677 w 1271713"/>
              <a:gd name="connsiteY278" fmla="*/ 230616 h 825963"/>
              <a:gd name="connsiteX279" fmla="*/ 159366 w 1271713"/>
              <a:gd name="connsiteY279" fmla="*/ 346555 h 825963"/>
              <a:gd name="connsiteX280" fmla="*/ 234506 w 1271713"/>
              <a:gd name="connsiteY280" fmla="*/ 202892 h 825963"/>
              <a:gd name="connsiteX281" fmla="*/ 247242 w 1271713"/>
              <a:gd name="connsiteY281" fmla="*/ 344034 h 825963"/>
              <a:gd name="connsiteX282" fmla="*/ 261251 w 1271713"/>
              <a:gd name="connsiteY282" fmla="*/ 381840 h 825963"/>
              <a:gd name="connsiteX283" fmla="*/ 267619 w 1271713"/>
              <a:gd name="connsiteY283" fmla="*/ 423427 h 825963"/>
              <a:gd name="connsiteX284" fmla="*/ 257431 w 1271713"/>
              <a:gd name="connsiteY284" fmla="*/ 482656 h 825963"/>
              <a:gd name="connsiteX285" fmla="*/ 277808 w 1271713"/>
              <a:gd name="connsiteY285" fmla="*/ 415866 h 825963"/>
              <a:gd name="connsiteX286" fmla="*/ 270166 w 1271713"/>
              <a:gd name="connsiteY286" fmla="*/ 385621 h 825963"/>
              <a:gd name="connsiteX287" fmla="*/ 265072 w 1271713"/>
              <a:gd name="connsiteY287" fmla="*/ 373019 h 825963"/>
              <a:gd name="connsiteX288" fmla="*/ 333845 w 1271713"/>
              <a:gd name="connsiteY288" fmla="*/ 424687 h 825963"/>
              <a:gd name="connsiteX289" fmla="*/ 411532 w 1271713"/>
              <a:gd name="connsiteY289" fmla="*/ 419646 h 825963"/>
              <a:gd name="connsiteX290" fmla="*/ 351675 w 1271713"/>
              <a:gd name="connsiteY290" fmla="*/ 420906 h 825963"/>
              <a:gd name="connsiteX291" fmla="*/ 307100 w 1271713"/>
              <a:gd name="connsiteY291" fmla="*/ 398223 h 825963"/>
              <a:gd name="connsiteX292" fmla="*/ 252336 w 1271713"/>
              <a:gd name="connsiteY292" fmla="*/ 316310 h 825963"/>
              <a:gd name="connsiteX293" fmla="*/ 244695 w 1271713"/>
              <a:gd name="connsiteY293" fmla="*/ 268422 h 825963"/>
              <a:gd name="connsiteX294" fmla="*/ 261251 w 1271713"/>
              <a:gd name="connsiteY294" fmla="*/ 297407 h 825963"/>
              <a:gd name="connsiteX295" fmla="*/ 344033 w 1271713"/>
              <a:gd name="connsiteY295" fmla="*/ 325131 h 825963"/>
              <a:gd name="connsiteX296" fmla="*/ 287996 w 1271713"/>
              <a:gd name="connsiteY296" fmla="*/ 315050 h 825963"/>
              <a:gd name="connsiteX297" fmla="*/ 261251 w 1271713"/>
              <a:gd name="connsiteY297" fmla="*/ 279764 h 825963"/>
              <a:gd name="connsiteX298" fmla="*/ 247242 w 1271713"/>
              <a:gd name="connsiteY298" fmla="*/ 190290 h 825963"/>
              <a:gd name="connsiteX299" fmla="*/ 261251 w 1271713"/>
              <a:gd name="connsiteY299" fmla="*/ 123499 h 825963"/>
              <a:gd name="connsiteX300" fmla="*/ 261251 w 1271713"/>
              <a:gd name="connsiteY300" fmla="*/ 122239 h 825963"/>
              <a:gd name="connsiteX301" fmla="*/ 266346 w 1271713"/>
              <a:gd name="connsiteY301" fmla="*/ 107117 h 825963"/>
              <a:gd name="connsiteX302" fmla="*/ 267619 w 1271713"/>
              <a:gd name="connsiteY302" fmla="*/ 104596 h 825963"/>
              <a:gd name="connsiteX303" fmla="*/ 275261 w 1271713"/>
              <a:gd name="connsiteY303" fmla="*/ 157525 h 825963"/>
              <a:gd name="connsiteX304" fmla="*/ 358042 w 1271713"/>
              <a:gd name="connsiteY304" fmla="*/ 214234 h 825963"/>
              <a:gd name="connsiteX305" fmla="*/ 285449 w 1271713"/>
              <a:gd name="connsiteY305" fmla="*/ 152484 h 825963"/>
              <a:gd name="connsiteX306" fmla="*/ 286723 w 1271713"/>
              <a:gd name="connsiteY306" fmla="*/ 56709 h 825963"/>
              <a:gd name="connsiteX307" fmla="*/ 290543 w 1271713"/>
              <a:gd name="connsiteY307" fmla="*/ 50408 h 825963"/>
              <a:gd name="connsiteX308" fmla="*/ 291817 w 1271713"/>
              <a:gd name="connsiteY308" fmla="*/ 47888 h 825963"/>
              <a:gd name="connsiteX309" fmla="*/ 338939 w 1271713"/>
              <a:gd name="connsiteY309" fmla="*/ 1260 h 825963"/>
              <a:gd name="connsiteX310" fmla="*/ 331298 w 1271713"/>
              <a:gd name="connsiteY310" fmla="*/ 12602 h 825963"/>
              <a:gd name="connsiteX311" fmla="*/ 321109 w 1271713"/>
              <a:gd name="connsiteY311" fmla="*/ 37806 h 825963"/>
              <a:gd name="connsiteX312" fmla="*/ 321109 w 1271713"/>
              <a:gd name="connsiteY312" fmla="*/ 93255 h 825963"/>
              <a:gd name="connsiteX313" fmla="*/ 345307 w 1271713"/>
              <a:gd name="connsiteY313" fmla="*/ 136101 h 825963"/>
              <a:gd name="connsiteX314" fmla="*/ 382240 w 1271713"/>
              <a:gd name="connsiteY314" fmla="*/ 153744 h 825963"/>
              <a:gd name="connsiteX315" fmla="*/ 426815 w 1271713"/>
              <a:gd name="connsiteY315" fmla="*/ 163826 h 825963"/>
              <a:gd name="connsiteX316" fmla="*/ 463748 w 1271713"/>
              <a:gd name="connsiteY316" fmla="*/ 186509 h 825963"/>
              <a:gd name="connsiteX317" fmla="*/ 485399 w 1271713"/>
              <a:gd name="connsiteY317" fmla="*/ 234397 h 825963"/>
              <a:gd name="connsiteX318" fmla="*/ 519785 w 1271713"/>
              <a:gd name="connsiteY318" fmla="*/ 245739 h 825963"/>
              <a:gd name="connsiteX319" fmla="*/ 457381 w 1271713"/>
              <a:gd name="connsiteY319" fmla="*/ 293626 h 825963"/>
              <a:gd name="connsiteX320" fmla="*/ 402617 w 1271713"/>
              <a:gd name="connsiteY320" fmla="*/ 294886 h 825963"/>
              <a:gd name="connsiteX321" fmla="*/ 361863 w 1271713"/>
              <a:gd name="connsiteY321" fmla="*/ 265902 h 825963"/>
              <a:gd name="connsiteX322" fmla="*/ 398796 w 1271713"/>
              <a:gd name="connsiteY322" fmla="*/ 315050 h 825963"/>
              <a:gd name="connsiteX323" fmla="*/ 444645 w 1271713"/>
              <a:gd name="connsiteY323" fmla="*/ 310009 h 825963"/>
              <a:gd name="connsiteX324" fmla="*/ 468843 w 1271713"/>
              <a:gd name="connsiteY324" fmla="*/ 313789 h 825963"/>
              <a:gd name="connsiteX325" fmla="*/ 481578 w 1271713"/>
              <a:gd name="connsiteY325" fmla="*/ 307488 h 825963"/>
              <a:gd name="connsiteX326" fmla="*/ 448466 w 1271713"/>
              <a:gd name="connsiteY326" fmla="*/ 366718 h 825963"/>
              <a:gd name="connsiteX327" fmla="*/ 482852 w 1271713"/>
              <a:gd name="connsiteY327" fmla="*/ 352856 h 825963"/>
              <a:gd name="connsiteX328" fmla="*/ 513417 w 1271713"/>
              <a:gd name="connsiteY328" fmla="*/ 366718 h 825963"/>
              <a:gd name="connsiteX329" fmla="*/ 518512 w 1271713"/>
              <a:gd name="connsiteY329" fmla="*/ 376799 h 825963"/>
              <a:gd name="connsiteX330" fmla="*/ 575822 w 1271713"/>
              <a:gd name="connsiteY330" fmla="*/ 344034 h 825963"/>
              <a:gd name="connsiteX331" fmla="*/ 563087 w 1271713"/>
              <a:gd name="connsiteY331" fmla="*/ 354116 h 825963"/>
              <a:gd name="connsiteX332" fmla="*/ 549077 w 1271713"/>
              <a:gd name="connsiteY332" fmla="*/ 373019 h 825963"/>
              <a:gd name="connsiteX333" fmla="*/ 543983 w 1271713"/>
              <a:gd name="connsiteY333" fmla="*/ 409565 h 825963"/>
              <a:gd name="connsiteX334" fmla="*/ 579643 w 1271713"/>
              <a:gd name="connsiteY334" fmla="*/ 388141 h 825963"/>
              <a:gd name="connsiteX335" fmla="*/ 586011 w 1271713"/>
              <a:gd name="connsiteY335" fmla="*/ 367978 h 825963"/>
              <a:gd name="connsiteX336" fmla="*/ 589831 w 1271713"/>
              <a:gd name="connsiteY336" fmla="*/ 354116 h 825963"/>
              <a:gd name="connsiteX337" fmla="*/ 593652 w 1271713"/>
              <a:gd name="connsiteY337" fmla="*/ 380580 h 825963"/>
              <a:gd name="connsiteX338" fmla="*/ 535068 w 1271713"/>
              <a:gd name="connsiteY338" fmla="*/ 500299 h 825963"/>
              <a:gd name="connsiteX339" fmla="*/ 490493 w 1271713"/>
              <a:gd name="connsiteY339" fmla="*/ 478876 h 825963"/>
              <a:gd name="connsiteX340" fmla="*/ 485399 w 1271713"/>
              <a:gd name="connsiteY340" fmla="*/ 466274 h 825963"/>
              <a:gd name="connsiteX341" fmla="*/ 435730 w 1271713"/>
              <a:gd name="connsiteY341" fmla="*/ 472575 h 825963"/>
              <a:gd name="connsiteX342" fmla="*/ 458654 w 1271713"/>
              <a:gd name="connsiteY342" fmla="*/ 497778 h 825963"/>
              <a:gd name="connsiteX343" fmla="*/ 440824 w 1271713"/>
              <a:gd name="connsiteY343" fmla="*/ 529283 h 825963"/>
              <a:gd name="connsiteX344" fmla="*/ 429362 w 1271713"/>
              <a:gd name="connsiteY344" fmla="*/ 535584 h 825963"/>
              <a:gd name="connsiteX345" fmla="*/ 518512 w 1271713"/>
              <a:gd name="connsiteY345" fmla="*/ 524243 h 825963"/>
              <a:gd name="connsiteX346" fmla="*/ 475210 w 1271713"/>
              <a:gd name="connsiteY346" fmla="*/ 568350 h 825963"/>
              <a:gd name="connsiteX347" fmla="*/ 468843 w 1271713"/>
              <a:gd name="connsiteY347" fmla="*/ 646482 h 825963"/>
              <a:gd name="connsiteX348" fmla="*/ 543983 w 1271713"/>
              <a:gd name="connsiteY348" fmla="*/ 662865 h 825963"/>
              <a:gd name="connsiteX349" fmla="*/ 589831 w 1271713"/>
              <a:gd name="connsiteY349" fmla="*/ 613717 h 825963"/>
              <a:gd name="connsiteX350" fmla="*/ 583464 w 1271713"/>
              <a:gd name="connsiteY350" fmla="*/ 667905 h 825963"/>
              <a:gd name="connsiteX351" fmla="*/ 586011 w 1271713"/>
              <a:gd name="connsiteY351" fmla="*/ 710752 h 825963"/>
              <a:gd name="connsiteX352" fmla="*/ 640774 w 1271713"/>
              <a:gd name="connsiteY352" fmla="*/ 778803 h 825963"/>
              <a:gd name="connsiteX353" fmla="*/ 686622 w 1271713"/>
              <a:gd name="connsiteY353" fmla="*/ 744777 h 825963"/>
              <a:gd name="connsiteX354" fmla="*/ 696811 w 1271713"/>
              <a:gd name="connsiteY354" fmla="*/ 709492 h 825963"/>
              <a:gd name="connsiteX355" fmla="*/ 699358 w 1271713"/>
              <a:gd name="connsiteY355" fmla="*/ 670426 h 825963"/>
              <a:gd name="connsiteX356" fmla="*/ 692990 w 1271713"/>
              <a:gd name="connsiteY356" fmla="*/ 612457 h 825963"/>
              <a:gd name="connsiteX357" fmla="*/ 738839 w 1271713"/>
              <a:gd name="connsiteY357" fmla="*/ 661604 h 825963"/>
              <a:gd name="connsiteX358" fmla="*/ 813979 w 1271713"/>
              <a:gd name="connsiteY358" fmla="*/ 645222 h 825963"/>
              <a:gd name="connsiteX359" fmla="*/ 807611 w 1271713"/>
              <a:gd name="connsiteY359" fmla="*/ 567089 h 825963"/>
              <a:gd name="connsiteX360" fmla="*/ 764310 w 1271713"/>
              <a:gd name="connsiteY360" fmla="*/ 522982 h 825963"/>
              <a:gd name="connsiteX361" fmla="*/ 854733 w 1271713"/>
              <a:gd name="connsiteY361" fmla="*/ 534324 h 825963"/>
              <a:gd name="connsiteX362" fmla="*/ 844545 w 1271713"/>
              <a:gd name="connsiteY362" fmla="*/ 528023 h 825963"/>
              <a:gd name="connsiteX363" fmla="*/ 826715 w 1271713"/>
              <a:gd name="connsiteY363" fmla="*/ 496518 h 825963"/>
              <a:gd name="connsiteX364" fmla="*/ 849639 w 1271713"/>
              <a:gd name="connsiteY364" fmla="*/ 471314 h 825963"/>
              <a:gd name="connsiteX365" fmla="*/ 799970 w 1271713"/>
              <a:gd name="connsiteY365" fmla="*/ 465013 h 825963"/>
              <a:gd name="connsiteX366" fmla="*/ 794876 w 1271713"/>
              <a:gd name="connsiteY366" fmla="*/ 477615 h 825963"/>
              <a:gd name="connsiteX367" fmla="*/ 750301 w 1271713"/>
              <a:gd name="connsiteY367" fmla="*/ 499039 h 825963"/>
              <a:gd name="connsiteX368" fmla="*/ 691717 w 1271713"/>
              <a:gd name="connsiteY368" fmla="*/ 379320 h 825963"/>
              <a:gd name="connsiteX369" fmla="*/ 695537 w 1271713"/>
              <a:gd name="connsiteY369" fmla="*/ 352856 h 825963"/>
              <a:gd name="connsiteX370" fmla="*/ 699358 w 1271713"/>
              <a:gd name="connsiteY370" fmla="*/ 366718 h 825963"/>
              <a:gd name="connsiteX371" fmla="*/ 705726 w 1271713"/>
              <a:gd name="connsiteY371" fmla="*/ 386881 h 825963"/>
              <a:gd name="connsiteX372" fmla="*/ 741386 w 1271713"/>
              <a:gd name="connsiteY372" fmla="*/ 408304 h 825963"/>
              <a:gd name="connsiteX373" fmla="*/ 736292 w 1271713"/>
              <a:gd name="connsiteY373" fmla="*/ 371759 h 825963"/>
              <a:gd name="connsiteX374" fmla="*/ 722282 w 1271713"/>
              <a:gd name="connsiteY374" fmla="*/ 352856 h 825963"/>
              <a:gd name="connsiteX375" fmla="*/ 709547 w 1271713"/>
              <a:gd name="connsiteY375" fmla="*/ 342774 h 825963"/>
              <a:gd name="connsiteX376" fmla="*/ 766857 w 1271713"/>
              <a:gd name="connsiteY376" fmla="*/ 375539 h 825963"/>
              <a:gd name="connsiteX377" fmla="*/ 771951 w 1271713"/>
              <a:gd name="connsiteY377" fmla="*/ 365458 h 825963"/>
              <a:gd name="connsiteX378" fmla="*/ 801243 w 1271713"/>
              <a:gd name="connsiteY378" fmla="*/ 351595 h 825963"/>
              <a:gd name="connsiteX379" fmla="*/ 835630 w 1271713"/>
              <a:gd name="connsiteY379" fmla="*/ 365458 h 825963"/>
              <a:gd name="connsiteX380" fmla="*/ 802517 w 1271713"/>
              <a:gd name="connsiteY380" fmla="*/ 306228 h 825963"/>
              <a:gd name="connsiteX381" fmla="*/ 815253 w 1271713"/>
              <a:gd name="connsiteY381" fmla="*/ 312529 h 825963"/>
              <a:gd name="connsiteX382" fmla="*/ 839450 w 1271713"/>
              <a:gd name="connsiteY382" fmla="*/ 308749 h 825963"/>
              <a:gd name="connsiteX383" fmla="*/ 885299 w 1271713"/>
              <a:gd name="connsiteY383" fmla="*/ 313789 h 825963"/>
              <a:gd name="connsiteX384" fmla="*/ 922232 w 1271713"/>
              <a:gd name="connsiteY384" fmla="*/ 264642 h 825963"/>
              <a:gd name="connsiteX385" fmla="*/ 881478 w 1271713"/>
              <a:gd name="connsiteY385" fmla="*/ 293626 h 825963"/>
              <a:gd name="connsiteX386" fmla="*/ 826715 w 1271713"/>
              <a:gd name="connsiteY386" fmla="*/ 292366 h 825963"/>
              <a:gd name="connsiteX387" fmla="*/ 764310 w 1271713"/>
              <a:gd name="connsiteY387" fmla="*/ 244479 h 825963"/>
              <a:gd name="connsiteX388" fmla="*/ 798696 w 1271713"/>
              <a:gd name="connsiteY388" fmla="*/ 233137 h 825963"/>
              <a:gd name="connsiteX389" fmla="*/ 820347 w 1271713"/>
              <a:gd name="connsiteY389" fmla="*/ 185249 h 825963"/>
              <a:gd name="connsiteX390" fmla="*/ 857280 w 1271713"/>
              <a:gd name="connsiteY390" fmla="*/ 162566 h 825963"/>
              <a:gd name="connsiteX391" fmla="*/ 901855 w 1271713"/>
              <a:gd name="connsiteY391" fmla="*/ 152484 h 825963"/>
              <a:gd name="connsiteX392" fmla="*/ 938788 w 1271713"/>
              <a:gd name="connsiteY392" fmla="*/ 134841 h 825963"/>
              <a:gd name="connsiteX393" fmla="*/ 962986 w 1271713"/>
              <a:gd name="connsiteY393" fmla="*/ 91995 h 825963"/>
              <a:gd name="connsiteX394" fmla="*/ 962986 w 1271713"/>
              <a:gd name="connsiteY394" fmla="*/ 36546 h 825963"/>
              <a:gd name="connsiteX395" fmla="*/ 952798 w 1271713"/>
              <a:gd name="connsiteY395" fmla="*/ 11342 h 825963"/>
              <a:gd name="connsiteX396" fmla="*/ 945156 w 1271713"/>
              <a:gd name="connsiteY396" fmla="*/ 0 h 825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</a:cxnLst>
            <a:rect l="l" t="t" r="r" b="b"/>
            <a:pathLst>
              <a:path w="1271713" h="825963">
                <a:moveTo>
                  <a:pt x="638227" y="635140"/>
                </a:moveTo>
                <a:cubicBezTo>
                  <a:pt x="643322" y="649002"/>
                  <a:pt x="647142" y="664125"/>
                  <a:pt x="650963" y="677987"/>
                </a:cubicBezTo>
                <a:cubicBezTo>
                  <a:pt x="654784" y="690589"/>
                  <a:pt x="657331" y="704451"/>
                  <a:pt x="657331" y="718313"/>
                </a:cubicBezTo>
                <a:cubicBezTo>
                  <a:pt x="657331" y="729655"/>
                  <a:pt x="650963" y="747298"/>
                  <a:pt x="636954" y="746038"/>
                </a:cubicBezTo>
                <a:cubicBezTo>
                  <a:pt x="625492" y="744777"/>
                  <a:pt x="620397" y="732175"/>
                  <a:pt x="619124" y="723354"/>
                </a:cubicBezTo>
                <a:cubicBezTo>
                  <a:pt x="617850" y="709492"/>
                  <a:pt x="620397" y="694369"/>
                  <a:pt x="622944" y="680507"/>
                </a:cubicBezTo>
                <a:cubicBezTo>
                  <a:pt x="625492" y="665385"/>
                  <a:pt x="630586" y="650262"/>
                  <a:pt x="638227" y="635140"/>
                </a:cubicBezTo>
                <a:close/>
                <a:moveTo>
                  <a:pt x="561813" y="529283"/>
                </a:moveTo>
                <a:cubicBezTo>
                  <a:pt x="557992" y="544405"/>
                  <a:pt x="554172" y="559528"/>
                  <a:pt x="547804" y="574650"/>
                </a:cubicBezTo>
                <a:cubicBezTo>
                  <a:pt x="542710" y="587252"/>
                  <a:pt x="535068" y="603635"/>
                  <a:pt x="527427" y="614977"/>
                </a:cubicBezTo>
                <a:cubicBezTo>
                  <a:pt x="521059" y="623798"/>
                  <a:pt x="508323" y="636400"/>
                  <a:pt x="495588" y="630099"/>
                </a:cubicBezTo>
                <a:cubicBezTo>
                  <a:pt x="481578" y="623798"/>
                  <a:pt x="486673" y="602375"/>
                  <a:pt x="494314" y="592293"/>
                </a:cubicBezTo>
                <a:cubicBezTo>
                  <a:pt x="503229" y="580951"/>
                  <a:pt x="514691" y="569609"/>
                  <a:pt x="523606" y="560788"/>
                </a:cubicBezTo>
                <a:cubicBezTo>
                  <a:pt x="536342" y="549446"/>
                  <a:pt x="549077" y="539365"/>
                  <a:pt x="561813" y="529283"/>
                </a:cubicBezTo>
                <a:close/>
                <a:moveTo>
                  <a:pt x="710821" y="525503"/>
                </a:moveTo>
                <a:cubicBezTo>
                  <a:pt x="724830" y="535585"/>
                  <a:pt x="737566" y="545666"/>
                  <a:pt x="749028" y="557008"/>
                </a:cubicBezTo>
                <a:cubicBezTo>
                  <a:pt x="759217" y="567090"/>
                  <a:pt x="770679" y="578431"/>
                  <a:pt x="779594" y="589773"/>
                </a:cubicBezTo>
                <a:cubicBezTo>
                  <a:pt x="787235" y="599855"/>
                  <a:pt x="793603" y="621278"/>
                  <a:pt x="778320" y="627579"/>
                </a:cubicBezTo>
                <a:cubicBezTo>
                  <a:pt x="765584" y="633880"/>
                  <a:pt x="752849" y="621278"/>
                  <a:pt x="745207" y="611197"/>
                </a:cubicBezTo>
                <a:cubicBezTo>
                  <a:pt x="737566" y="599855"/>
                  <a:pt x="729924" y="584732"/>
                  <a:pt x="724830" y="570870"/>
                </a:cubicBezTo>
                <a:cubicBezTo>
                  <a:pt x="719736" y="557008"/>
                  <a:pt x="714642" y="540625"/>
                  <a:pt x="710821" y="525503"/>
                </a:cubicBezTo>
                <a:close/>
                <a:moveTo>
                  <a:pt x="644595" y="422166"/>
                </a:moveTo>
                <a:cubicBezTo>
                  <a:pt x="682802" y="443589"/>
                  <a:pt x="695538" y="496518"/>
                  <a:pt x="695538" y="536844"/>
                </a:cubicBezTo>
                <a:cubicBezTo>
                  <a:pt x="695538" y="559528"/>
                  <a:pt x="690443" y="582211"/>
                  <a:pt x="676434" y="599854"/>
                </a:cubicBezTo>
                <a:cubicBezTo>
                  <a:pt x="664972" y="613716"/>
                  <a:pt x="647142" y="626318"/>
                  <a:pt x="629312" y="620017"/>
                </a:cubicBezTo>
                <a:cubicBezTo>
                  <a:pt x="615303" y="618757"/>
                  <a:pt x="608935" y="611196"/>
                  <a:pt x="601294" y="602374"/>
                </a:cubicBezTo>
                <a:cubicBezTo>
                  <a:pt x="579643" y="577170"/>
                  <a:pt x="579643" y="539364"/>
                  <a:pt x="584737" y="507860"/>
                </a:cubicBezTo>
                <a:cubicBezTo>
                  <a:pt x="589832" y="476355"/>
                  <a:pt x="602567" y="441069"/>
                  <a:pt x="631859" y="423426"/>
                </a:cubicBezTo>
                <a:cubicBezTo>
                  <a:pt x="630586" y="433508"/>
                  <a:pt x="625491" y="442329"/>
                  <a:pt x="622944" y="452411"/>
                </a:cubicBezTo>
                <a:cubicBezTo>
                  <a:pt x="619124" y="463753"/>
                  <a:pt x="616577" y="473834"/>
                  <a:pt x="615303" y="485176"/>
                </a:cubicBezTo>
                <a:cubicBezTo>
                  <a:pt x="612756" y="502819"/>
                  <a:pt x="611482" y="526762"/>
                  <a:pt x="624218" y="540625"/>
                </a:cubicBezTo>
                <a:cubicBezTo>
                  <a:pt x="633133" y="548186"/>
                  <a:pt x="645869" y="545665"/>
                  <a:pt x="653510" y="536844"/>
                </a:cubicBezTo>
                <a:cubicBezTo>
                  <a:pt x="661151" y="526762"/>
                  <a:pt x="662425" y="511640"/>
                  <a:pt x="662425" y="500298"/>
                </a:cubicBezTo>
                <a:cubicBezTo>
                  <a:pt x="662425" y="486436"/>
                  <a:pt x="659878" y="472574"/>
                  <a:pt x="656057" y="458712"/>
                </a:cubicBezTo>
                <a:cubicBezTo>
                  <a:pt x="652236" y="446110"/>
                  <a:pt x="645869" y="434768"/>
                  <a:pt x="644595" y="422166"/>
                </a:cubicBezTo>
                <a:close/>
                <a:moveTo>
                  <a:pt x="639501" y="239438"/>
                </a:moveTo>
                <a:cubicBezTo>
                  <a:pt x="640774" y="241958"/>
                  <a:pt x="643321" y="243219"/>
                  <a:pt x="643321" y="243219"/>
                </a:cubicBezTo>
                <a:cubicBezTo>
                  <a:pt x="648416" y="248259"/>
                  <a:pt x="654784" y="254560"/>
                  <a:pt x="659878" y="260861"/>
                </a:cubicBezTo>
                <a:cubicBezTo>
                  <a:pt x="667519" y="269683"/>
                  <a:pt x="675161" y="278504"/>
                  <a:pt x="681528" y="288586"/>
                </a:cubicBezTo>
                <a:cubicBezTo>
                  <a:pt x="686623" y="297407"/>
                  <a:pt x="694264" y="311269"/>
                  <a:pt x="695538" y="322611"/>
                </a:cubicBezTo>
                <a:cubicBezTo>
                  <a:pt x="690443" y="345295"/>
                  <a:pt x="654784" y="310009"/>
                  <a:pt x="654784" y="310009"/>
                </a:cubicBezTo>
                <a:cubicBezTo>
                  <a:pt x="654784" y="310009"/>
                  <a:pt x="662425" y="321351"/>
                  <a:pt x="664972" y="323871"/>
                </a:cubicBezTo>
                <a:cubicBezTo>
                  <a:pt x="670066" y="330172"/>
                  <a:pt x="673887" y="336473"/>
                  <a:pt x="677708" y="342774"/>
                </a:cubicBezTo>
                <a:cubicBezTo>
                  <a:pt x="680255" y="349075"/>
                  <a:pt x="684076" y="356636"/>
                  <a:pt x="681528" y="362937"/>
                </a:cubicBezTo>
                <a:cubicBezTo>
                  <a:pt x="678981" y="371759"/>
                  <a:pt x="672613" y="371759"/>
                  <a:pt x="666246" y="367978"/>
                </a:cubicBezTo>
                <a:cubicBezTo>
                  <a:pt x="666246" y="366718"/>
                  <a:pt x="664972" y="366718"/>
                  <a:pt x="663698" y="365458"/>
                </a:cubicBezTo>
                <a:cubicBezTo>
                  <a:pt x="661151" y="362937"/>
                  <a:pt x="658604" y="360417"/>
                  <a:pt x="656057" y="357897"/>
                </a:cubicBezTo>
                <a:cubicBezTo>
                  <a:pt x="650963" y="352856"/>
                  <a:pt x="647142" y="346555"/>
                  <a:pt x="647142" y="347815"/>
                </a:cubicBezTo>
                <a:cubicBezTo>
                  <a:pt x="652236" y="362937"/>
                  <a:pt x="667519" y="418386"/>
                  <a:pt x="638227" y="417126"/>
                </a:cubicBezTo>
                <a:cubicBezTo>
                  <a:pt x="636954" y="417126"/>
                  <a:pt x="635680" y="415866"/>
                  <a:pt x="634406" y="415866"/>
                </a:cubicBezTo>
                <a:cubicBezTo>
                  <a:pt x="617850" y="404524"/>
                  <a:pt x="631859" y="362937"/>
                  <a:pt x="635680" y="350335"/>
                </a:cubicBezTo>
                <a:cubicBezTo>
                  <a:pt x="635680" y="349075"/>
                  <a:pt x="630586" y="355376"/>
                  <a:pt x="625491" y="361677"/>
                </a:cubicBezTo>
                <a:cubicBezTo>
                  <a:pt x="622944" y="364198"/>
                  <a:pt x="620397" y="366718"/>
                  <a:pt x="617850" y="367978"/>
                </a:cubicBezTo>
                <a:cubicBezTo>
                  <a:pt x="616577" y="367978"/>
                  <a:pt x="616577" y="369238"/>
                  <a:pt x="615303" y="369238"/>
                </a:cubicBezTo>
                <a:cubicBezTo>
                  <a:pt x="607662" y="371759"/>
                  <a:pt x="602567" y="371759"/>
                  <a:pt x="600020" y="364198"/>
                </a:cubicBezTo>
                <a:cubicBezTo>
                  <a:pt x="597473" y="357897"/>
                  <a:pt x="601294" y="350335"/>
                  <a:pt x="603841" y="344034"/>
                </a:cubicBezTo>
                <a:cubicBezTo>
                  <a:pt x="607662" y="337733"/>
                  <a:pt x="611482" y="331432"/>
                  <a:pt x="616577" y="325132"/>
                </a:cubicBezTo>
                <a:cubicBezTo>
                  <a:pt x="619124" y="322611"/>
                  <a:pt x="626765" y="311269"/>
                  <a:pt x="626765" y="311269"/>
                </a:cubicBezTo>
                <a:cubicBezTo>
                  <a:pt x="626765" y="311269"/>
                  <a:pt x="592379" y="347815"/>
                  <a:pt x="586011" y="323871"/>
                </a:cubicBezTo>
                <a:cubicBezTo>
                  <a:pt x="583464" y="312530"/>
                  <a:pt x="591105" y="298667"/>
                  <a:pt x="596199" y="289846"/>
                </a:cubicBezTo>
                <a:cubicBezTo>
                  <a:pt x="602567" y="279764"/>
                  <a:pt x="610209" y="270943"/>
                  <a:pt x="617850" y="262122"/>
                </a:cubicBezTo>
                <a:cubicBezTo>
                  <a:pt x="622944" y="255821"/>
                  <a:pt x="628039" y="250780"/>
                  <a:pt x="634406" y="244479"/>
                </a:cubicBezTo>
                <a:cubicBezTo>
                  <a:pt x="634406" y="244479"/>
                  <a:pt x="636954" y="241958"/>
                  <a:pt x="639501" y="239438"/>
                </a:cubicBezTo>
                <a:close/>
                <a:moveTo>
                  <a:pt x="586012" y="230616"/>
                </a:moveTo>
                <a:cubicBezTo>
                  <a:pt x="582191" y="244478"/>
                  <a:pt x="578370" y="257080"/>
                  <a:pt x="573276" y="270942"/>
                </a:cubicBezTo>
                <a:cubicBezTo>
                  <a:pt x="568182" y="282284"/>
                  <a:pt x="563087" y="294886"/>
                  <a:pt x="555446" y="304968"/>
                </a:cubicBezTo>
                <a:cubicBezTo>
                  <a:pt x="550352" y="312529"/>
                  <a:pt x="538890" y="323871"/>
                  <a:pt x="527428" y="320090"/>
                </a:cubicBezTo>
                <a:cubicBezTo>
                  <a:pt x="513418" y="316310"/>
                  <a:pt x="519786" y="296146"/>
                  <a:pt x="524880" y="288585"/>
                </a:cubicBezTo>
                <a:cubicBezTo>
                  <a:pt x="532522" y="278504"/>
                  <a:pt x="541437" y="268422"/>
                  <a:pt x="551625" y="259601"/>
                </a:cubicBezTo>
                <a:cubicBezTo>
                  <a:pt x="563087" y="248259"/>
                  <a:pt x="574549" y="239437"/>
                  <a:pt x="586012" y="230616"/>
                </a:cubicBezTo>
                <a:close/>
                <a:moveTo>
                  <a:pt x="687896" y="228096"/>
                </a:moveTo>
                <a:cubicBezTo>
                  <a:pt x="700632" y="236917"/>
                  <a:pt x="712094" y="245739"/>
                  <a:pt x="722282" y="255820"/>
                </a:cubicBezTo>
                <a:cubicBezTo>
                  <a:pt x="731197" y="265902"/>
                  <a:pt x="741386" y="274723"/>
                  <a:pt x="747754" y="284805"/>
                </a:cubicBezTo>
                <a:cubicBezTo>
                  <a:pt x="754121" y="292366"/>
                  <a:pt x="760489" y="312529"/>
                  <a:pt x="746480" y="317570"/>
                </a:cubicBezTo>
                <a:cubicBezTo>
                  <a:pt x="735018" y="321351"/>
                  <a:pt x="723556" y="310009"/>
                  <a:pt x="718462" y="302448"/>
                </a:cubicBezTo>
                <a:cubicBezTo>
                  <a:pt x="710820" y="292366"/>
                  <a:pt x="705726" y="279764"/>
                  <a:pt x="700632" y="268422"/>
                </a:cubicBezTo>
                <a:cubicBezTo>
                  <a:pt x="695537" y="255820"/>
                  <a:pt x="691717" y="241958"/>
                  <a:pt x="687896" y="228096"/>
                </a:cubicBezTo>
                <a:close/>
                <a:moveTo>
                  <a:pt x="1227888" y="215494"/>
                </a:moveTo>
                <a:cubicBezTo>
                  <a:pt x="1231709" y="225576"/>
                  <a:pt x="1232982" y="238178"/>
                  <a:pt x="1241897" y="244479"/>
                </a:cubicBezTo>
                <a:cubicBezTo>
                  <a:pt x="1234256" y="236917"/>
                  <a:pt x="1231709" y="225576"/>
                  <a:pt x="1227888" y="215494"/>
                </a:cubicBezTo>
                <a:close/>
                <a:moveTo>
                  <a:pt x="696811" y="127280"/>
                </a:moveTo>
                <a:cubicBezTo>
                  <a:pt x="678981" y="132321"/>
                  <a:pt x="668792" y="132321"/>
                  <a:pt x="657330" y="133581"/>
                </a:cubicBezTo>
                <a:cubicBezTo>
                  <a:pt x="668792" y="132321"/>
                  <a:pt x="680255" y="132321"/>
                  <a:pt x="696811" y="127280"/>
                </a:cubicBezTo>
                <a:close/>
                <a:moveTo>
                  <a:pt x="639500" y="126020"/>
                </a:moveTo>
                <a:cubicBezTo>
                  <a:pt x="620397" y="124760"/>
                  <a:pt x="619123" y="153744"/>
                  <a:pt x="638227" y="153744"/>
                </a:cubicBezTo>
                <a:cubicBezTo>
                  <a:pt x="653510" y="153744"/>
                  <a:pt x="656057" y="133581"/>
                  <a:pt x="644595" y="127280"/>
                </a:cubicBezTo>
                <a:cubicBezTo>
                  <a:pt x="643321" y="127280"/>
                  <a:pt x="642048" y="126020"/>
                  <a:pt x="639500" y="126020"/>
                </a:cubicBezTo>
                <a:close/>
                <a:moveTo>
                  <a:pt x="579643" y="126020"/>
                </a:moveTo>
                <a:cubicBezTo>
                  <a:pt x="591105" y="129801"/>
                  <a:pt x="612756" y="132321"/>
                  <a:pt x="620397" y="133581"/>
                </a:cubicBezTo>
                <a:cubicBezTo>
                  <a:pt x="614029" y="132321"/>
                  <a:pt x="592379" y="129801"/>
                  <a:pt x="579643" y="126020"/>
                </a:cubicBezTo>
                <a:close/>
                <a:moveTo>
                  <a:pt x="721009" y="120979"/>
                </a:moveTo>
                <a:cubicBezTo>
                  <a:pt x="721009" y="131061"/>
                  <a:pt x="709547" y="137362"/>
                  <a:pt x="700632" y="139882"/>
                </a:cubicBezTo>
                <a:cubicBezTo>
                  <a:pt x="709547" y="138622"/>
                  <a:pt x="721009" y="131061"/>
                  <a:pt x="721009" y="120979"/>
                </a:cubicBezTo>
                <a:close/>
                <a:moveTo>
                  <a:pt x="726103" y="119719"/>
                </a:moveTo>
                <a:cubicBezTo>
                  <a:pt x="727377" y="128541"/>
                  <a:pt x="721009" y="136102"/>
                  <a:pt x="713367" y="139882"/>
                </a:cubicBezTo>
                <a:cubicBezTo>
                  <a:pt x="719735" y="136102"/>
                  <a:pt x="727377" y="127280"/>
                  <a:pt x="726103" y="119719"/>
                </a:cubicBezTo>
                <a:close/>
                <a:moveTo>
                  <a:pt x="689170" y="112158"/>
                </a:moveTo>
                <a:cubicBezTo>
                  <a:pt x="677707" y="115939"/>
                  <a:pt x="661151" y="124760"/>
                  <a:pt x="653510" y="128541"/>
                </a:cubicBezTo>
                <a:cubicBezTo>
                  <a:pt x="661151" y="124760"/>
                  <a:pt x="677707" y="117199"/>
                  <a:pt x="689170" y="112158"/>
                </a:cubicBezTo>
                <a:close/>
                <a:moveTo>
                  <a:pt x="588558" y="110898"/>
                </a:moveTo>
                <a:cubicBezTo>
                  <a:pt x="602567" y="117199"/>
                  <a:pt x="610208" y="120979"/>
                  <a:pt x="622944" y="127280"/>
                </a:cubicBezTo>
                <a:cubicBezTo>
                  <a:pt x="611482" y="119719"/>
                  <a:pt x="602567" y="117199"/>
                  <a:pt x="588558" y="110898"/>
                </a:cubicBezTo>
                <a:close/>
                <a:moveTo>
                  <a:pt x="659878" y="57969"/>
                </a:moveTo>
                <a:lnTo>
                  <a:pt x="669102" y="70401"/>
                </a:lnTo>
                <a:lnTo>
                  <a:pt x="668792" y="85694"/>
                </a:lnTo>
                <a:cubicBezTo>
                  <a:pt x="670066" y="81283"/>
                  <a:pt x="670385" y="75612"/>
                  <a:pt x="669111" y="70414"/>
                </a:cubicBezTo>
                <a:lnTo>
                  <a:pt x="669102" y="70401"/>
                </a:lnTo>
                <a:lnTo>
                  <a:pt x="669111" y="69941"/>
                </a:lnTo>
                <a:cubicBezTo>
                  <a:pt x="667838" y="64586"/>
                  <a:pt x="664972" y="59860"/>
                  <a:pt x="659878" y="57969"/>
                </a:cubicBezTo>
                <a:close/>
                <a:moveTo>
                  <a:pt x="259978" y="54189"/>
                </a:moveTo>
                <a:cubicBezTo>
                  <a:pt x="237054" y="76872"/>
                  <a:pt x="211582" y="98295"/>
                  <a:pt x="187385" y="118459"/>
                </a:cubicBezTo>
                <a:cubicBezTo>
                  <a:pt x="209035" y="100816"/>
                  <a:pt x="239601" y="74352"/>
                  <a:pt x="259978" y="54189"/>
                </a:cubicBezTo>
                <a:close/>
                <a:moveTo>
                  <a:pt x="617850" y="44107"/>
                </a:moveTo>
                <a:cubicBezTo>
                  <a:pt x="630586" y="40327"/>
                  <a:pt x="636953" y="55449"/>
                  <a:pt x="642048" y="64270"/>
                </a:cubicBezTo>
                <a:cubicBezTo>
                  <a:pt x="645868" y="55449"/>
                  <a:pt x="653510" y="41587"/>
                  <a:pt x="666245" y="44107"/>
                </a:cubicBezTo>
                <a:cubicBezTo>
                  <a:pt x="678981" y="45367"/>
                  <a:pt x="682802" y="63010"/>
                  <a:pt x="681528" y="73092"/>
                </a:cubicBezTo>
                <a:cubicBezTo>
                  <a:pt x="690443" y="68051"/>
                  <a:pt x="704452" y="64270"/>
                  <a:pt x="713367" y="70571"/>
                </a:cubicBezTo>
                <a:cubicBezTo>
                  <a:pt x="726103" y="78133"/>
                  <a:pt x="715914" y="94515"/>
                  <a:pt x="709547" y="103337"/>
                </a:cubicBezTo>
                <a:cubicBezTo>
                  <a:pt x="719735" y="102076"/>
                  <a:pt x="737565" y="102076"/>
                  <a:pt x="740112" y="115939"/>
                </a:cubicBezTo>
                <a:cubicBezTo>
                  <a:pt x="741386" y="127280"/>
                  <a:pt x="731197" y="137362"/>
                  <a:pt x="721009" y="141143"/>
                </a:cubicBezTo>
                <a:cubicBezTo>
                  <a:pt x="729924" y="146183"/>
                  <a:pt x="740112" y="156265"/>
                  <a:pt x="738839" y="167607"/>
                </a:cubicBezTo>
                <a:cubicBezTo>
                  <a:pt x="737565" y="181469"/>
                  <a:pt x="719735" y="181469"/>
                  <a:pt x="708273" y="180209"/>
                </a:cubicBezTo>
                <a:cubicBezTo>
                  <a:pt x="713367" y="189030"/>
                  <a:pt x="723556" y="205413"/>
                  <a:pt x="712094" y="214234"/>
                </a:cubicBezTo>
                <a:cubicBezTo>
                  <a:pt x="703179" y="221795"/>
                  <a:pt x="687896" y="216754"/>
                  <a:pt x="680255" y="210453"/>
                </a:cubicBezTo>
                <a:cubicBezTo>
                  <a:pt x="680255" y="221795"/>
                  <a:pt x="676434" y="236918"/>
                  <a:pt x="663698" y="239438"/>
                </a:cubicBezTo>
                <a:cubicBezTo>
                  <a:pt x="650963" y="241958"/>
                  <a:pt x="644595" y="226836"/>
                  <a:pt x="639500" y="218015"/>
                </a:cubicBezTo>
                <a:cubicBezTo>
                  <a:pt x="634406" y="226836"/>
                  <a:pt x="626765" y="240698"/>
                  <a:pt x="615303" y="239438"/>
                </a:cubicBezTo>
                <a:cubicBezTo>
                  <a:pt x="601294" y="239438"/>
                  <a:pt x="597473" y="221795"/>
                  <a:pt x="598746" y="210453"/>
                </a:cubicBezTo>
                <a:cubicBezTo>
                  <a:pt x="589831" y="215494"/>
                  <a:pt x="575822" y="219275"/>
                  <a:pt x="566907" y="212974"/>
                </a:cubicBezTo>
                <a:cubicBezTo>
                  <a:pt x="554172" y="204152"/>
                  <a:pt x="564360" y="187770"/>
                  <a:pt x="570728" y="178948"/>
                </a:cubicBezTo>
                <a:cubicBezTo>
                  <a:pt x="560539" y="178948"/>
                  <a:pt x="545257" y="178948"/>
                  <a:pt x="540162" y="168867"/>
                </a:cubicBezTo>
                <a:cubicBezTo>
                  <a:pt x="535068" y="158785"/>
                  <a:pt x="543983" y="148704"/>
                  <a:pt x="554172" y="143663"/>
                </a:cubicBezTo>
                <a:cubicBezTo>
                  <a:pt x="556719" y="142403"/>
                  <a:pt x="557992" y="142403"/>
                  <a:pt x="560539" y="141143"/>
                </a:cubicBezTo>
                <a:cubicBezTo>
                  <a:pt x="551624" y="136102"/>
                  <a:pt x="541436" y="126020"/>
                  <a:pt x="542709" y="114678"/>
                </a:cubicBezTo>
                <a:cubicBezTo>
                  <a:pt x="543983" y="100816"/>
                  <a:pt x="561813" y="102076"/>
                  <a:pt x="573275" y="102076"/>
                </a:cubicBezTo>
                <a:cubicBezTo>
                  <a:pt x="568181" y="94515"/>
                  <a:pt x="557992" y="78133"/>
                  <a:pt x="569454" y="69311"/>
                </a:cubicBezTo>
                <a:cubicBezTo>
                  <a:pt x="570728" y="68051"/>
                  <a:pt x="572001" y="66791"/>
                  <a:pt x="573275" y="66791"/>
                </a:cubicBezTo>
                <a:cubicBezTo>
                  <a:pt x="582190" y="63010"/>
                  <a:pt x="593652" y="68051"/>
                  <a:pt x="601294" y="73092"/>
                </a:cubicBezTo>
                <a:cubicBezTo>
                  <a:pt x="601294" y="61750"/>
                  <a:pt x="605114" y="46628"/>
                  <a:pt x="617850" y="44107"/>
                </a:cubicBezTo>
                <a:close/>
                <a:moveTo>
                  <a:pt x="945156" y="0"/>
                </a:moveTo>
                <a:cubicBezTo>
                  <a:pt x="957892" y="7561"/>
                  <a:pt x="971901" y="25204"/>
                  <a:pt x="984637" y="46627"/>
                </a:cubicBezTo>
                <a:cubicBezTo>
                  <a:pt x="987184" y="51668"/>
                  <a:pt x="1016476" y="95775"/>
                  <a:pt x="991005" y="152484"/>
                </a:cubicBezTo>
                <a:cubicBezTo>
                  <a:pt x="978269" y="181469"/>
                  <a:pt x="950251" y="206673"/>
                  <a:pt x="918411" y="214234"/>
                </a:cubicBezTo>
                <a:cubicBezTo>
                  <a:pt x="954071" y="211713"/>
                  <a:pt x="987184" y="191550"/>
                  <a:pt x="1001193" y="157525"/>
                </a:cubicBezTo>
                <a:cubicBezTo>
                  <a:pt x="1007561" y="139882"/>
                  <a:pt x="1008835" y="122239"/>
                  <a:pt x="1008835" y="104596"/>
                </a:cubicBezTo>
                <a:cubicBezTo>
                  <a:pt x="1010108" y="104596"/>
                  <a:pt x="1010108" y="105857"/>
                  <a:pt x="1010108" y="107117"/>
                </a:cubicBezTo>
                <a:cubicBezTo>
                  <a:pt x="1012655" y="112158"/>
                  <a:pt x="1013929" y="117198"/>
                  <a:pt x="1015202" y="122239"/>
                </a:cubicBezTo>
                <a:cubicBezTo>
                  <a:pt x="1015202" y="123499"/>
                  <a:pt x="1015202" y="123499"/>
                  <a:pt x="1015202" y="123499"/>
                </a:cubicBezTo>
                <a:cubicBezTo>
                  <a:pt x="1022844" y="146183"/>
                  <a:pt x="1027938" y="168867"/>
                  <a:pt x="1029212" y="190290"/>
                </a:cubicBezTo>
                <a:cubicBezTo>
                  <a:pt x="1031759" y="220535"/>
                  <a:pt x="1026665" y="253300"/>
                  <a:pt x="1015202" y="281024"/>
                </a:cubicBezTo>
                <a:cubicBezTo>
                  <a:pt x="1008835" y="294886"/>
                  <a:pt x="1001193" y="307488"/>
                  <a:pt x="988458" y="316310"/>
                </a:cubicBezTo>
                <a:cubicBezTo>
                  <a:pt x="971901" y="328912"/>
                  <a:pt x="952798" y="328912"/>
                  <a:pt x="932421" y="326391"/>
                </a:cubicBezTo>
                <a:cubicBezTo>
                  <a:pt x="964260" y="341514"/>
                  <a:pt x="997373" y="327652"/>
                  <a:pt x="1015202" y="298667"/>
                </a:cubicBezTo>
                <a:cubicBezTo>
                  <a:pt x="1020297" y="291106"/>
                  <a:pt x="1031759" y="269683"/>
                  <a:pt x="1031759" y="269683"/>
                </a:cubicBezTo>
                <a:cubicBezTo>
                  <a:pt x="1031759" y="269683"/>
                  <a:pt x="1027938" y="302448"/>
                  <a:pt x="1024117" y="317570"/>
                </a:cubicBezTo>
                <a:cubicBezTo>
                  <a:pt x="1013929" y="349075"/>
                  <a:pt x="996099" y="378060"/>
                  <a:pt x="969354" y="399483"/>
                </a:cubicBezTo>
                <a:cubicBezTo>
                  <a:pt x="956618" y="409565"/>
                  <a:pt x="941336" y="418386"/>
                  <a:pt x="924779" y="422167"/>
                </a:cubicBezTo>
                <a:cubicBezTo>
                  <a:pt x="905676" y="425947"/>
                  <a:pt x="884025" y="424687"/>
                  <a:pt x="864922" y="420906"/>
                </a:cubicBezTo>
                <a:cubicBezTo>
                  <a:pt x="890393" y="432248"/>
                  <a:pt x="915864" y="434769"/>
                  <a:pt x="942609" y="425947"/>
                </a:cubicBezTo>
                <a:cubicBezTo>
                  <a:pt x="964260" y="418386"/>
                  <a:pt x="996099" y="393182"/>
                  <a:pt x="1011382" y="374279"/>
                </a:cubicBezTo>
                <a:cubicBezTo>
                  <a:pt x="1010108" y="378060"/>
                  <a:pt x="1007561" y="383100"/>
                  <a:pt x="1006288" y="386881"/>
                </a:cubicBezTo>
                <a:cubicBezTo>
                  <a:pt x="1003740" y="396963"/>
                  <a:pt x="999920" y="407044"/>
                  <a:pt x="998646" y="417126"/>
                </a:cubicBezTo>
                <a:cubicBezTo>
                  <a:pt x="996099" y="441070"/>
                  <a:pt x="1003740" y="463753"/>
                  <a:pt x="1019023" y="483916"/>
                </a:cubicBezTo>
                <a:cubicBezTo>
                  <a:pt x="1011382" y="465013"/>
                  <a:pt x="1008835" y="444850"/>
                  <a:pt x="1008835" y="424687"/>
                </a:cubicBezTo>
                <a:cubicBezTo>
                  <a:pt x="1008835" y="410825"/>
                  <a:pt x="1011382" y="396963"/>
                  <a:pt x="1015202" y="383100"/>
                </a:cubicBezTo>
                <a:cubicBezTo>
                  <a:pt x="1019023" y="370498"/>
                  <a:pt x="1024117" y="357896"/>
                  <a:pt x="1029212" y="345294"/>
                </a:cubicBezTo>
                <a:cubicBezTo>
                  <a:pt x="1045768" y="298667"/>
                  <a:pt x="1045768" y="252040"/>
                  <a:pt x="1041947" y="204152"/>
                </a:cubicBezTo>
                <a:cubicBezTo>
                  <a:pt x="1058504" y="257081"/>
                  <a:pt x="1077607" y="307488"/>
                  <a:pt x="1117088" y="347815"/>
                </a:cubicBezTo>
                <a:cubicBezTo>
                  <a:pt x="1092890" y="311269"/>
                  <a:pt x="1072513" y="273463"/>
                  <a:pt x="1059777" y="231877"/>
                </a:cubicBezTo>
                <a:cubicBezTo>
                  <a:pt x="1053409" y="210453"/>
                  <a:pt x="1049589" y="190290"/>
                  <a:pt x="1044494" y="168867"/>
                </a:cubicBezTo>
                <a:cubicBezTo>
                  <a:pt x="1040674" y="155004"/>
                  <a:pt x="1038127" y="141142"/>
                  <a:pt x="1034306" y="127280"/>
                </a:cubicBezTo>
                <a:cubicBezTo>
                  <a:pt x="1043221" y="143663"/>
                  <a:pt x="1053409" y="157525"/>
                  <a:pt x="1066145" y="170127"/>
                </a:cubicBezTo>
                <a:cubicBezTo>
                  <a:pt x="1083975" y="187770"/>
                  <a:pt x="1109446" y="209193"/>
                  <a:pt x="1136191" y="212974"/>
                </a:cubicBezTo>
                <a:cubicBezTo>
                  <a:pt x="1101805" y="199111"/>
                  <a:pt x="1072513" y="170127"/>
                  <a:pt x="1050862" y="141142"/>
                </a:cubicBezTo>
                <a:cubicBezTo>
                  <a:pt x="1036853" y="122239"/>
                  <a:pt x="1012655" y="57969"/>
                  <a:pt x="1013929" y="51668"/>
                </a:cubicBezTo>
                <a:cubicBezTo>
                  <a:pt x="1034306" y="71831"/>
                  <a:pt x="1067419" y="100816"/>
                  <a:pt x="1089069" y="118459"/>
                </a:cubicBezTo>
                <a:cubicBezTo>
                  <a:pt x="1063598" y="97035"/>
                  <a:pt x="1038127" y="75612"/>
                  <a:pt x="1013929" y="51668"/>
                </a:cubicBezTo>
                <a:cubicBezTo>
                  <a:pt x="1016476" y="51668"/>
                  <a:pt x="1069966" y="95775"/>
                  <a:pt x="1095437" y="117198"/>
                </a:cubicBezTo>
                <a:cubicBezTo>
                  <a:pt x="1110720" y="129800"/>
                  <a:pt x="1127276" y="134841"/>
                  <a:pt x="1146380" y="137362"/>
                </a:cubicBezTo>
                <a:cubicBezTo>
                  <a:pt x="1165483" y="139882"/>
                  <a:pt x="1180766" y="146183"/>
                  <a:pt x="1194775" y="161305"/>
                </a:cubicBezTo>
                <a:cubicBezTo>
                  <a:pt x="1178219" y="170127"/>
                  <a:pt x="1160389" y="180208"/>
                  <a:pt x="1141286" y="177688"/>
                </a:cubicBezTo>
                <a:cubicBezTo>
                  <a:pt x="1165483" y="195331"/>
                  <a:pt x="1198596" y="173907"/>
                  <a:pt x="1220247" y="196591"/>
                </a:cubicBezTo>
                <a:cubicBezTo>
                  <a:pt x="1226615" y="202892"/>
                  <a:pt x="1231709" y="210453"/>
                  <a:pt x="1234256" y="218014"/>
                </a:cubicBezTo>
                <a:cubicBezTo>
                  <a:pt x="1236803" y="225576"/>
                  <a:pt x="1239350" y="234397"/>
                  <a:pt x="1244444" y="240698"/>
                </a:cubicBezTo>
                <a:cubicBezTo>
                  <a:pt x="1252086" y="249519"/>
                  <a:pt x="1278831" y="252040"/>
                  <a:pt x="1269916" y="263382"/>
                </a:cubicBezTo>
                <a:cubicBezTo>
                  <a:pt x="1267369" y="273463"/>
                  <a:pt x="1252086" y="279764"/>
                  <a:pt x="1243171" y="282285"/>
                </a:cubicBezTo>
                <a:cubicBezTo>
                  <a:pt x="1232982" y="286065"/>
                  <a:pt x="1221520" y="288586"/>
                  <a:pt x="1210058" y="289846"/>
                </a:cubicBezTo>
                <a:cubicBezTo>
                  <a:pt x="1184587" y="292366"/>
                  <a:pt x="1159115" y="282285"/>
                  <a:pt x="1138738" y="267162"/>
                </a:cubicBezTo>
                <a:cubicBezTo>
                  <a:pt x="1148927" y="282285"/>
                  <a:pt x="1159115" y="297407"/>
                  <a:pt x="1170578" y="310009"/>
                </a:cubicBezTo>
                <a:cubicBezTo>
                  <a:pt x="1184587" y="326391"/>
                  <a:pt x="1201143" y="338993"/>
                  <a:pt x="1204964" y="360417"/>
                </a:cubicBezTo>
                <a:cubicBezTo>
                  <a:pt x="1204964" y="360417"/>
                  <a:pt x="1204964" y="360417"/>
                  <a:pt x="1204964" y="361677"/>
                </a:cubicBezTo>
                <a:cubicBezTo>
                  <a:pt x="1204964" y="364197"/>
                  <a:pt x="1204964" y="367978"/>
                  <a:pt x="1204964" y="370498"/>
                </a:cubicBezTo>
                <a:cubicBezTo>
                  <a:pt x="1204964" y="371759"/>
                  <a:pt x="1204964" y="374279"/>
                  <a:pt x="1204964" y="375539"/>
                </a:cubicBezTo>
                <a:cubicBezTo>
                  <a:pt x="1203690" y="385621"/>
                  <a:pt x="1197322" y="394442"/>
                  <a:pt x="1185860" y="398223"/>
                </a:cubicBezTo>
                <a:cubicBezTo>
                  <a:pt x="1182040" y="399483"/>
                  <a:pt x="1171851" y="398223"/>
                  <a:pt x="1169304" y="402003"/>
                </a:cubicBezTo>
                <a:cubicBezTo>
                  <a:pt x="1166757" y="404524"/>
                  <a:pt x="1180766" y="417126"/>
                  <a:pt x="1183313" y="419646"/>
                </a:cubicBezTo>
                <a:cubicBezTo>
                  <a:pt x="1187134" y="424687"/>
                  <a:pt x="1189681" y="428468"/>
                  <a:pt x="1192228" y="433508"/>
                </a:cubicBezTo>
                <a:cubicBezTo>
                  <a:pt x="1193502" y="438549"/>
                  <a:pt x="1198596" y="443590"/>
                  <a:pt x="1199870" y="466274"/>
                </a:cubicBezTo>
                <a:cubicBezTo>
                  <a:pt x="1199870" y="467534"/>
                  <a:pt x="1201143" y="473835"/>
                  <a:pt x="1199870" y="476355"/>
                </a:cubicBezTo>
                <a:cubicBezTo>
                  <a:pt x="1198596" y="477615"/>
                  <a:pt x="1194775" y="478876"/>
                  <a:pt x="1193502" y="480136"/>
                </a:cubicBezTo>
                <a:cubicBezTo>
                  <a:pt x="1166757" y="493998"/>
                  <a:pt x="1132371" y="495258"/>
                  <a:pt x="1113267" y="467534"/>
                </a:cubicBezTo>
                <a:cubicBezTo>
                  <a:pt x="1101805" y="452411"/>
                  <a:pt x="1096711" y="434769"/>
                  <a:pt x="1087796" y="418386"/>
                </a:cubicBezTo>
                <a:cubicBezTo>
                  <a:pt x="1091616" y="432248"/>
                  <a:pt x="1095437" y="447371"/>
                  <a:pt x="1095437" y="462493"/>
                </a:cubicBezTo>
                <a:cubicBezTo>
                  <a:pt x="1095437" y="465013"/>
                  <a:pt x="1094164" y="468794"/>
                  <a:pt x="1094164" y="472575"/>
                </a:cubicBezTo>
                <a:cubicBezTo>
                  <a:pt x="1091616" y="480136"/>
                  <a:pt x="1092890" y="485176"/>
                  <a:pt x="1077607" y="515421"/>
                </a:cubicBezTo>
                <a:cubicBezTo>
                  <a:pt x="1077607" y="515421"/>
                  <a:pt x="1076334" y="519202"/>
                  <a:pt x="1075060" y="522982"/>
                </a:cubicBezTo>
                <a:cubicBezTo>
                  <a:pt x="1075060" y="524243"/>
                  <a:pt x="1076334" y="524243"/>
                  <a:pt x="1076334" y="525503"/>
                </a:cubicBezTo>
                <a:cubicBezTo>
                  <a:pt x="1076334" y="528023"/>
                  <a:pt x="1075060" y="531804"/>
                  <a:pt x="1073787" y="535584"/>
                </a:cubicBezTo>
                <a:cubicBezTo>
                  <a:pt x="1073787" y="540625"/>
                  <a:pt x="1075060" y="546926"/>
                  <a:pt x="1076334" y="548186"/>
                </a:cubicBezTo>
                <a:cubicBezTo>
                  <a:pt x="1077607" y="551967"/>
                  <a:pt x="1080154" y="555748"/>
                  <a:pt x="1081428" y="559528"/>
                </a:cubicBezTo>
                <a:cubicBezTo>
                  <a:pt x="1071239" y="564569"/>
                  <a:pt x="1058504" y="565829"/>
                  <a:pt x="1057230" y="565829"/>
                </a:cubicBezTo>
                <a:cubicBezTo>
                  <a:pt x="1030485" y="568350"/>
                  <a:pt x="998646" y="558268"/>
                  <a:pt x="987184" y="534324"/>
                </a:cubicBezTo>
                <a:cubicBezTo>
                  <a:pt x="983363" y="546926"/>
                  <a:pt x="985910" y="560788"/>
                  <a:pt x="985910" y="573390"/>
                </a:cubicBezTo>
                <a:cubicBezTo>
                  <a:pt x="985910" y="587253"/>
                  <a:pt x="979543" y="598594"/>
                  <a:pt x="968081" y="607416"/>
                </a:cubicBezTo>
                <a:cubicBezTo>
                  <a:pt x="959166" y="613717"/>
                  <a:pt x="948977" y="616237"/>
                  <a:pt x="940062" y="622538"/>
                </a:cubicBezTo>
                <a:cubicBezTo>
                  <a:pt x="931147" y="628839"/>
                  <a:pt x="927326" y="637661"/>
                  <a:pt x="924779" y="647742"/>
                </a:cubicBezTo>
                <a:cubicBezTo>
                  <a:pt x="900581" y="641441"/>
                  <a:pt x="890393" y="613717"/>
                  <a:pt x="887846" y="591033"/>
                </a:cubicBezTo>
                <a:cubicBezTo>
                  <a:pt x="885299" y="562049"/>
                  <a:pt x="896761" y="535584"/>
                  <a:pt x="915864" y="514161"/>
                </a:cubicBezTo>
                <a:cubicBezTo>
                  <a:pt x="909497" y="517942"/>
                  <a:pt x="901855" y="520462"/>
                  <a:pt x="894214" y="522982"/>
                </a:cubicBezTo>
                <a:cubicBezTo>
                  <a:pt x="890393" y="530544"/>
                  <a:pt x="885299" y="536845"/>
                  <a:pt x="877657" y="543146"/>
                </a:cubicBezTo>
                <a:cubicBezTo>
                  <a:pt x="861101" y="555748"/>
                  <a:pt x="839450" y="557008"/>
                  <a:pt x="820347" y="550707"/>
                </a:cubicBezTo>
                <a:cubicBezTo>
                  <a:pt x="852186" y="583472"/>
                  <a:pt x="866195" y="637661"/>
                  <a:pt x="831809" y="674206"/>
                </a:cubicBezTo>
                <a:cubicBezTo>
                  <a:pt x="816526" y="689329"/>
                  <a:pt x="796149" y="700670"/>
                  <a:pt x="773225" y="699410"/>
                </a:cubicBezTo>
                <a:cubicBezTo>
                  <a:pt x="750301" y="699410"/>
                  <a:pt x="726103" y="686808"/>
                  <a:pt x="710820" y="670426"/>
                </a:cubicBezTo>
                <a:cubicBezTo>
                  <a:pt x="717188" y="709492"/>
                  <a:pt x="713367" y="756119"/>
                  <a:pt x="691717" y="790145"/>
                </a:cubicBezTo>
                <a:cubicBezTo>
                  <a:pt x="681528" y="807787"/>
                  <a:pt x="668793" y="816609"/>
                  <a:pt x="659878" y="820389"/>
                </a:cubicBezTo>
                <a:cubicBezTo>
                  <a:pt x="625491" y="835512"/>
                  <a:pt x="593652" y="817869"/>
                  <a:pt x="575822" y="791405"/>
                </a:cubicBezTo>
                <a:cubicBezTo>
                  <a:pt x="552898" y="758640"/>
                  <a:pt x="550351" y="713272"/>
                  <a:pt x="555445" y="674206"/>
                </a:cubicBezTo>
                <a:cubicBezTo>
                  <a:pt x="540162" y="690589"/>
                  <a:pt x="515965" y="701931"/>
                  <a:pt x="493040" y="703191"/>
                </a:cubicBezTo>
                <a:cubicBezTo>
                  <a:pt x="470116" y="704451"/>
                  <a:pt x="449739" y="694369"/>
                  <a:pt x="434456" y="677987"/>
                </a:cubicBezTo>
                <a:cubicBezTo>
                  <a:pt x="400070" y="641441"/>
                  <a:pt x="414079" y="587253"/>
                  <a:pt x="445918" y="554487"/>
                </a:cubicBezTo>
                <a:cubicBezTo>
                  <a:pt x="426815" y="560788"/>
                  <a:pt x="405164" y="559528"/>
                  <a:pt x="388608" y="546926"/>
                </a:cubicBezTo>
                <a:cubicBezTo>
                  <a:pt x="380967" y="541885"/>
                  <a:pt x="374599" y="534324"/>
                  <a:pt x="370778" y="526763"/>
                </a:cubicBezTo>
                <a:cubicBezTo>
                  <a:pt x="363137" y="524243"/>
                  <a:pt x="355495" y="521722"/>
                  <a:pt x="349127" y="517942"/>
                </a:cubicBezTo>
                <a:cubicBezTo>
                  <a:pt x="368231" y="539365"/>
                  <a:pt x="379693" y="565829"/>
                  <a:pt x="377146" y="594814"/>
                </a:cubicBezTo>
                <a:cubicBezTo>
                  <a:pt x="374599" y="617497"/>
                  <a:pt x="364410" y="645222"/>
                  <a:pt x="340212" y="651523"/>
                </a:cubicBezTo>
                <a:cubicBezTo>
                  <a:pt x="337665" y="641441"/>
                  <a:pt x="333845" y="632620"/>
                  <a:pt x="324930" y="626319"/>
                </a:cubicBezTo>
                <a:cubicBezTo>
                  <a:pt x="316015" y="620018"/>
                  <a:pt x="305826" y="617497"/>
                  <a:pt x="296911" y="611196"/>
                </a:cubicBezTo>
                <a:cubicBezTo>
                  <a:pt x="285449" y="603635"/>
                  <a:pt x="279081" y="591033"/>
                  <a:pt x="279081" y="577171"/>
                </a:cubicBezTo>
                <a:cubicBezTo>
                  <a:pt x="277808" y="564569"/>
                  <a:pt x="281628" y="550707"/>
                  <a:pt x="277808" y="538105"/>
                </a:cubicBezTo>
                <a:cubicBezTo>
                  <a:pt x="266346" y="560788"/>
                  <a:pt x="237054" y="570870"/>
                  <a:pt x="211582" y="569610"/>
                </a:cubicBezTo>
                <a:cubicBezTo>
                  <a:pt x="202667" y="570870"/>
                  <a:pt x="189932" y="565829"/>
                  <a:pt x="184837" y="563309"/>
                </a:cubicBezTo>
                <a:cubicBezTo>
                  <a:pt x="187385" y="558268"/>
                  <a:pt x="189932" y="554487"/>
                  <a:pt x="191205" y="549447"/>
                </a:cubicBezTo>
                <a:cubicBezTo>
                  <a:pt x="193752" y="544406"/>
                  <a:pt x="195026" y="530544"/>
                  <a:pt x="192479" y="525503"/>
                </a:cubicBezTo>
                <a:cubicBezTo>
                  <a:pt x="192479" y="525503"/>
                  <a:pt x="186111" y="510380"/>
                  <a:pt x="183564" y="505340"/>
                </a:cubicBezTo>
                <a:cubicBezTo>
                  <a:pt x="181017" y="499039"/>
                  <a:pt x="175922" y="483916"/>
                  <a:pt x="175922" y="483916"/>
                </a:cubicBezTo>
                <a:cubicBezTo>
                  <a:pt x="173375" y="476355"/>
                  <a:pt x="173375" y="468794"/>
                  <a:pt x="173375" y="465013"/>
                </a:cubicBezTo>
                <a:cubicBezTo>
                  <a:pt x="173375" y="449891"/>
                  <a:pt x="177196" y="434769"/>
                  <a:pt x="181017" y="420906"/>
                </a:cubicBezTo>
                <a:cubicBezTo>
                  <a:pt x="172102" y="437289"/>
                  <a:pt x="165734" y="454932"/>
                  <a:pt x="155545" y="470054"/>
                </a:cubicBezTo>
                <a:cubicBezTo>
                  <a:pt x="154272" y="472575"/>
                  <a:pt x="152998" y="473835"/>
                  <a:pt x="151725" y="475095"/>
                </a:cubicBezTo>
                <a:cubicBezTo>
                  <a:pt x="150451" y="475095"/>
                  <a:pt x="150451" y="476355"/>
                  <a:pt x="149178" y="477615"/>
                </a:cubicBezTo>
                <a:cubicBezTo>
                  <a:pt x="130074" y="496518"/>
                  <a:pt x="99508" y="495258"/>
                  <a:pt x="75311" y="482656"/>
                </a:cubicBezTo>
                <a:cubicBezTo>
                  <a:pt x="74037" y="481396"/>
                  <a:pt x="70216" y="480136"/>
                  <a:pt x="68943" y="478876"/>
                </a:cubicBezTo>
                <a:cubicBezTo>
                  <a:pt x="67669" y="477615"/>
                  <a:pt x="68943" y="471314"/>
                  <a:pt x="68943" y="468794"/>
                </a:cubicBezTo>
                <a:cubicBezTo>
                  <a:pt x="68943" y="463753"/>
                  <a:pt x="70216" y="447371"/>
                  <a:pt x="76584" y="437289"/>
                </a:cubicBezTo>
                <a:cubicBezTo>
                  <a:pt x="79131" y="432248"/>
                  <a:pt x="82952" y="428468"/>
                  <a:pt x="86773" y="423427"/>
                </a:cubicBezTo>
                <a:cubicBezTo>
                  <a:pt x="88046" y="420906"/>
                  <a:pt x="103329" y="409565"/>
                  <a:pt x="100782" y="405784"/>
                </a:cubicBezTo>
                <a:cubicBezTo>
                  <a:pt x="98235" y="402003"/>
                  <a:pt x="88046" y="403264"/>
                  <a:pt x="84226" y="402003"/>
                </a:cubicBezTo>
                <a:cubicBezTo>
                  <a:pt x="71490" y="398223"/>
                  <a:pt x="65122" y="386881"/>
                  <a:pt x="63849" y="374279"/>
                </a:cubicBezTo>
                <a:cubicBezTo>
                  <a:pt x="63849" y="374279"/>
                  <a:pt x="65122" y="362937"/>
                  <a:pt x="65122" y="362937"/>
                </a:cubicBezTo>
                <a:cubicBezTo>
                  <a:pt x="70216" y="341514"/>
                  <a:pt x="85499" y="327652"/>
                  <a:pt x="99508" y="312529"/>
                </a:cubicBezTo>
                <a:cubicBezTo>
                  <a:pt x="112244" y="298667"/>
                  <a:pt x="122433" y="284805"/>
                  <a:pt x="131348" y="269683"/>
                </a:cubicBezTo>
                <a:cubicBezTo>
                  <a:pt x="112244" y="286065"/>
                  <a:pt x="85499" y="296147"/>
                  <a:pt x="60028" y="292366"/>
                </a:cubicBezTo>
                <a:cubicBezTo>
                  <a:pt x="48566" y="291106"/>
                  <a:pt x="37104" y="288586"/>
                  <a:pt x="26915" y="284805"/>
                </a:cubicBezTo>
                <a:cubicBezTo>
                  <a:pt x="18000" y="282285"/>
                  <a:pt x="1444" y="277244"/>
                  <a:pt x="170" y="265902"/>
                </a:cubicBezTo>
                <a:cubicBezTo>
                  <a:pt x="-2377" y="250780"/>
                  <a:pt x="24368" y="248259"/>
                  <a:pt x="32009" y="239438"/>
                </a:cubicBezTo>
                <a:cubicBezTo>
                  <a:pt x="37104" y="231877"/>
                  <a:pt x="39651" y="224315"/>
                  <a:pt x="42198" y="216754"/>
                </a:cubicBezTo>
                <a:cubicBezTo>
                  <a:pt x="46019" y="209193"/>
                  <a:pt x="49839" y="201632"/>
                  <a:pt x="56207" y="195331"/>
                </a:cubicBezTo>
                <a:cubicBezTo>
                  <a:pt x="79131" y="172647"/>
                  <a:pt x="110971" y="194071"/>
                  <a:pt x="135168" y="176428"/>
                </a:cubicBezTo>
                <a:cubicBezTo>
                  <a:pt x="114791" y="178948"/>
                  <a:pt x="98235" y="170127"/>
                  <a:pt x="81679" y="160045"/>
                </a:cubicBezTo>
                <a:cubicBezTo>
                  <a:pt x="94414" y="144923"/>
                  <a:pt x="109697" y="138622"/>
                  <a:pt x="130074" y="136101"/>
                </a:cubicBezTo>
                <a:cubicBezTo>
                  <a:pt x="150451" y="134841"/>
                  <a:pt x="165734" y="128540"/>
                  <a:pt x="181017" y="115938"/>
                </a:cubicBezTo>
                <a:cubicBezTo>
                  <a:pt x="206488" y="93255"/>
                  <a:pt x="259978" y="49148"/>
                  <a:pt x="262525" y="50408"/>
                </a:cubicBezTo>
                <a:cubicBezTo>
                  <a:pt x="266346" y="47888"/>
                  <a:pt x="239601" y="120979"/>
                  <a:pt x="225592" y="139882"/>
                </a:cubicBezTo>
                <a:cubicBezTo>
                  <a:pt x="203941" y="168867"/>
                  <a:pt x="174649" y="197851"/>
                  <a:pt x="140263" y="211713"/>
                </a:cubicBezTo>
                <a:cubicBezTo>
                  <a:pt x="167007" y="207933"/>
                  <a:pt x="191205" y="187770"/>
                  <a:pt x="210309" y="168867"/>
                </a:cubicBezTo>
                <a:cubicBezTo>
                  <a:pt x="224318" y="155004"/>
                  <a:pt x="233233" y="141142"/>
                  <a:pt x="242148" y="126020"/>
                </a:cubicBezTo>
                <a:cubicBezTo>
                  <a:pt x="238327" y="139882"/>
                  <a:pt x="235780" y="153744"/>
                  <a:pt x="231959" y="167606"/>
                </a:cubicBezTo>
                <a:cubicBezTo>
                  <a:pt x="226865" y="189030"/>
                  <a:pt x="223044" y="210453"/>
                  <a:pt x="216677" y="230616"/>
                </a:cubicBezTo>
                <a:cubicBezTo>
                  <a:pt x="203941" y="272203"/>
                  <a:pt x="183564" y="310009"/>
                  <a:pt x="159366" y="346555"/>
                </a:cubicBezTo>
                <a:cubicBezTo>
                  <a:pt x="198847" y="306228"/>
                  <a:pt x="217950" y="254560"/>
                  <a:pt x="234506" y="202892"/>
                </a:cubicBezTo>
                <a:cubicBezTo>
                  <a:pt x="230686" y="250780"/>
                  <a:pt x="230686" y="298667"/>
                  <a:pt x="247242" y="344034"/>
                </a:cubicBezTo>
                <a:cubicBezTo>
                  <a:pt x="251063" y="356636"/>
                  <a:pt x="257431" y="369238"/>
                  <a:pt x="261251" y="381840"/>
                </a:cubicBezTo>
                <a:cubicBezTo>
                  <a:pt x="265072" y="395702"/>
                  <a:pt x="267619" y="409565"/>
                  <a:pt x="267619" y="423427"/>
                </a:cubicBezTo>
                <a:cubicBezTo>
                  <a:pt x="268893" y="443590"/>
                  <a:pt x="265072" y="463753"/>
                  <a:pt x="257431" y="482656"/>
                </a:cubicBezTo>
                <a:cubicBezTo>
                  <a:pt x="272713" y="463753"/>
                  <a:pt x="280355" y="441070"/>
                  <a:pt x="277808" y="415866"/>
                </a:cubicBezTo>
                <a:cubicBezTo>
                  <a:pt x="276534" y="405784"/>
                  <a:pt x="273987" y="395702"/>
                  <a:pt x="270166" y="385621"/>
                </a:cubicBezTo>
                <a:cubicBezTo>
                  <a:pt x="268893" y="381840"/>
                  <a:pt x="266346" y="376799"/>
                  <a:pt x="265072" y="373019"/>
                </a:cubicBezTo>
                <a:cubicBezTo>
                  <a:pt x="280355" y="391922"/>
                  <a:pt x="310920" y="417126"/>
                  <a:pt x="333845" y="424687"/>
                </a:cubicBezTo>
                <a:cubicBezTo>
                  <a:pt x="359316" y="433508"/>
                  <a:pt x="386061" y="430988"/>
                  <a:pt x="411532" y="419646"/>
                </a:cubicBezTo>
                <a:cubicBezTo>
                  <a:pt x="392429" y="423427"/>
                  <a:pt x="370778" y="425947"/>
                  <a:pt x="351675" y="420906"/>
                </a:cubicBezTo>
                <a:cubicBezTo>
                  <a:pt x="335118" y="417126"/>
                  <a:pt x="319835" y="408304"/>
                  <a:pt x="307100" y="398223"/>
                </a:cubicBezTo>
                <a:cubicBezTo>
                  <a:pt x="280355" y="378060"/>
                  <a:pt x="261251" y="347815"/>
                  <a:pt x="252336" y="316310"/>
                </a:cubicBezTo>
                <a:cubicBezTo>
                  <a:pt x="248516" y="301187"/>
                  <a:pt x="244695" y="268422"/>
                  <a:pt x="244695" y="268422"/>
                </a:cubicBezTo>
                <a:cubicBezTo>
                  <a:pt x="244695" y="268422"/>
                  <a:pt x="257431" y="289846"/>
                  <a:pt x="261251" y="297407"/>
                </a:cubicBezTo>
                <a:cubicBezTo>
                  <a:pt x="279081" y="326391"/>
                  <a:pt x="312194" y="341514"/>
                  <a:pt x="344033" y="325131"/>
                </a:cubicBezTo>
                <a:cubicBezTo>
                  <a:pt x="323656" y="327652"/>
                  <a:pt x="304553" y="327652"/>
                  <a:pt x="287996" y="315050"/>
                </a:cubicBezTo>
                <a:cubicBezTo>
                  <a:pt x="275261" y="306228"/>
                  <a:pt x="267619" y="293626"/>
                  <a:pt x="261251" y="279764"/>
                </a:cubicBezTo>
                <a:cubicBezTo>
                  <a:pt x="248516" y="252040"/>
                  <a:pt x="244695" y="220535"/>
                  <a:pt x="247242" y="190290"/>
                </a:cubicBezTo>
                <a:cubicBezTo>
                  <a:pt x="249789" y="170127"/>
                  <a:pt x="254884" y="146183"/>
                  <a:pt x="261251" y="123499"/>
                </a:cubicBezTo>
                <a:cubicBezTo>
                  <a:pt x="261251" y="122239"/>
                  <a:pt x="261251" y="122239"/>
                  <a:pt x="261251" y="122239"/>
                </a:cubicBezTo>
                <a:cubicBezTo>
                  <a:pt x="262525" y="117198"/>
                  <a:pt x="265072" y="112158"/>
                  <a:pt x="266346" y="107117"/>
                </a:cubicBezTo>
                <a:cubicBezTo>
                  <a:pt x="267619" y="105857"/>
                  <a:pt x="267619" y="105857"/>
                  <a:pt x="267619" y="104596"/>
                </a:cubicBezTo>
                <a:cubicBezTo>
                  <a:pt x="266346" y="122239"/>
                  <a:pt x="267619" y="139882"/>
                  <a:pt x="275261" y="157525"/>
                </a:cubicBezTo>
                <a:cubicBezTo>
                  <a:pt x="289270" y="191550"/>
                  <a:pt x="322383" y="211713"/>
                  <a:pt x="358042" y="214234"/>
                </a:cubicBezTo>
                <a:cubicBezTo>
                  <a:pt x="326203" y="206673"/>
                  <a:pt x="298185" y="181469"/>
                  <a:pt x="285449" y="152484"/>
                </a:cubicBezTo>
                <a:cubicBezTo>
                  <a:pt x="266346" y="109637"/>
                  <a:pt x="279081" y="73092"/>
                  <a:pt x="286723" y="56709"/>
                </a:cubicBezTo>
                <a:cubicBezTo>
                  <a:pt x="287996" y="55449"/>
                  <a:pt x="289270" y="52928"/>
                  <a:pt x="290543" y="50408"/>
                </a:cubicBezTo>
                <a:cubicBezTo>
                  <a:pt x="290543" y="49148"/>
                  <a:pt x="291817" y="47888"/>
                  <a:pt x="291817" y="47888"/>
                </a:cubicBezTo>
                <a:cubicBezTo>
                  <a:pt x="304553" y="26464"/>
                  <a:pt x="318562" y="10082"/>
                  <a:pt x="338939" y="1260"/>
                </a:cubicBezTo>
                <a:cubicBezTo>
                  <a:pt x="336392" y="5041"/>
                  <a:pt x="333845" y="8821"/>
                  <a:pt x="331298" y="12602"/>
                </a:cubicBezTo>
                <a:cubicBezTo>
                  <a:pt x="327477" y="20163"/>
                  <a:pt x="323656" y="28985"/>
                  <a:pt x="321109" y="37806"/>
                </a:cubicBezTo>
                <a:cubicBezTo>
                  <a:pt x="317288" y="56709"/>
                  <a:pt x="317288" y="75612"/>
                  <a:pt x="321109" y="93255"/>
                </a:cubicBezTo>
                <a:cubicBezTo>
                  <a:pt x="324930" y="108377"/>
                  <a:pt x="332571" y="124760"/>
                  <a:pt x="345307" y="136101"/>
                </a:cubicBezTo>
                <a:cubicBezTo>
                  <a:pt x="355495" y="144923"/>
                  <a:pt x="368231" y="149964"/>
                  <a:pt x="382240" y="153744"/>
                </a:cubicBezTo>
                <a:cubicBezTo>
                  <a:pt x="397523" y="158785"/>
                  <a:pt x="411532" y="162566"/>
                  <a:pt x="426815" y="163826"/>
                </a:cubicBezTo>
                <a:cubicBezTo>
                  <a:pt x="442098" y="165086"/>
                  <a:pt x="456107" y="172647"/>
                  <a:pt x="463748" y="186509"/>
                </a:cubicBezTo>
                <a:cubicBezTo>
                  <a:pt x="471390" y="201632"/>
                  <a:pt x="471390" y="223055"/>
                  <a:pt x="485399" y="234397"/>
                </a:cubicBezTo>
                <a:cubicBezTo>
                  <a:pt x="495588" y="243218"/>
                  <a:pt x="507050" y="245739"/>
                  <a:pt x="519785" y="245739"/>
                </a:cubicBezTo>
                <a:cubicBezTo>
                  <a:pt x="501955" y="264642"/>
                  <a:pt x="482852" y="284805"/>
                  <a:pt x="457381" y="293626"/>
                </a:cubicBezTo>
                <a:cubicBezTo>
                  <a:pt x="439551" y="299927"/>
                  <a:pt x="420447" y="301187"/>
                  <a:pt x="402617" y="294886"/>
                </a:cubicBezTo>
                <a:cubicBezTo>
                  <a:pt x="386061" y="289846"/>
                  <a:pt x="374599" y="278504"/>
                  <a:pt x="361863" y="265902"/>
                </a:cubicBezTo>
                <a:cubicBezTo>
                  <a:pt x="366957" y="284805"/>
                  <a:pt x="377146" y="308749"/>
                  <a:pt x="398796" y="315050"/>
                </a:cubicBezTo>
                <a:cubicBezTo>
                  <a:pt x="415353" y="320090"/>
                  <a:pt x="429362" y="308749"/>
                  <a:pt x="444645" y="310009"/>
                </a:cubicBezTo>
                <a:cubicBezTo>
                  <a:pt x="452286" y="311269"/>
                  <a:pt x="461201" y="313789"/>
                  <a:pt x="468843" y="313789"/>
                </a:cubicBezTo>
                <a:cubicBezTo>
                  <a:pt x="473937" y="313789"/>
                  <a:pt x="477758" y="310009"/>
                  <a:pt x="481578" y="307488"/>
                </a:cubicBezTo>
                <a:cubicBezTo>
                  <a:pt x="480305" y="332692"/>
                  <a:pt x="477758" y="359157"/>
                  <a:pt x="448466" y="366718"/>
                </a:cubicBezTo>
                <a:cubicBezTo>
                  <a:pt x="461201" y="366718"/>
                  <a:pt x="470116" y="357896"/>
                  <a:pt x="482852" y="352856"/>
                </a:cubicBezTo>
                <a:cubicBezTo>
                  <a:pt x="496861" y="349075"/>
                  <a:pt x="507050" y="356636"/>
                  <a:pt x="513417" y="366718"/>
                </a:cubicBezTo>
                <a:cubicBezTo>
                  <a:pt x="515965" y="370498"/>
                  <a:pt x="517238" y="373019"/>
                  <a:pt x="518512" y="376799"/>
                </a:cubicBezTo>
                <a:cubicBezTo>
                  <a:pt x="532521" y="361677"/>
                  <a:pt x="551624" y="350335"/>
                  <a:pt x="575822" y="344034"/>
                </a:cubicBezTo>
                <a:cubicBezTo>
                  <a:pt x="575822" y="345294"/>
                  <a:pt x="565634" y="351595"/>
                  <a:pt x="563087" y="354116"/>
                </a:cubicBezTo>
                <a:cubicBezTo>
                  <a:pt x="557992" y="359157"/>
                  <a:pt x="552898" y="366718"/>
                  <a:pt x="549077" y="373019"/>
                </a:cubicBezTo>
                <a:cubicBezTo>
                  <a:pt x="542709" y="383100"/>
                  <a:pt x="536342" y="399483"/>
                  <a:pt x="543983" y="409565"/>
                </a:cubicBezTo>
                <a:cubicBezTo>
                  <a:pt x="556719" y="427207"/>
                  <a:pt x="575822" y="399483"/>
                  <a:pt x="579643" y="388141"/>
                </a:cubicBezTo>
                <a:cubicBezTo>
                  <a:pt x="582190" y="381840"/>
                  <a:pt x="584737" y="375539"/>
                  <a:pt x="586011" y="367978"/>
                </a:cubicBezTo>
                <a:cubicBezTo>
                  <a:pt x="587284" y="365458"/>
                  <a:pt x="589831" y="356636"/>
                  <a:pt x="589831" y="354116"/>
                </a:cubicBezTo>
                <a:cubicBezTo>
                  <a:pt x="591105" y="359157"/>
                  <a:pt x="593652" y="375539"/>
                  <a:pt x="593652" y="380580"/>
                </a:cubicBezTo>
                <a:cubicBezTo>
                  <a:pt x="592379" y="420906"/>
                  <a:pt x="587284" y="493998"/>
                  <a:pt x="535068" y="500299"/>
                </a:cubicBezTo>
                <a:cubicBezTo>
                  <a:pt x="517238" y="502819"/>
                  <a:pt x="499408" y="495258"/>
                  <a:pt x="490493" y="478876"/>
                </a:cubicBezTo>
                <a:cubicBezTo>
                  <a:pt x="487946" y="475095"/>
                  <a:pt x="486673" y="471314"/>
                  <a:pt x="485399" y="466274"/>
                </a:cubicBezTo>
                <a:cubicBezTo>
                  <a:pt x="470116" y="473835"/>
                  <a:pt x="453560" y="473835"/>
                  <a:pt x="435730" y="472575"/>
                </a:cubicBezTo>
                <a:cubicBezTo>
                  <a:pt x="447192" y="477615"/>
                  <a:pt x="457381" y="485176"/>
                  <a:pt x="458654" y="497778"/>
                </a:cubicBezTo>
                <a:cubicBezTo>
                  <a:pt x="459928" y="510380"/>
                  <a:pt x="451013" y="521722"/>
                  <a:pt x="440824" y="529283"/>
                </a:cubicBezTo>
                <a:cubicBezTo>
                  <a:pt x="437003" y="531804"/>
                  <a:pt x="433183" y="534324"/>
                  <a:pt x="429362" y="535584"/>
                </a:cubicBezTo>
                <a:cubicBezTo>
                  <a:pt x="457381" y="549447"/>
                  <a:pt x="491767" y="535584"/>
                  <a:pt x="518512" y="524243"/>
                </a:cubicBezTo>
                <a:cubicBezTo>
                  <a:pt x="500682" y="536845"/>
                  <a:pt x="485399" y="549447"/>
                  <a:pt x="475210" y="568350"/>
                </a:cubicBezTo>
                <a:cubicBezTo>
                  <a:pt x="462475" y="591033"/>
                  <a:pt x="453560" y="622538"/>
                  <a:pt x="468843" y="646482"/>
                </a:cubicBezTo>
                <a:cubicBezTo>
                  <a:pt x="485399" y="672946"/>
                  <a:pt x="517238" y="676727"/>
                  <a:pt x="543983" y="662865"/>
                </a:cubicBezTo>
                <a:cubicBezTo>
                  <a:pt x="565634" y="651523"/>
                  <a:pt x="578369" y="633880"/>
                  <a:pt x="589831" y="613717"/>
                </a:cubicBezTo>
                <a:cubicBezTo>
                  <a:pt x="587284" y="631360"/>
                  <a:pt x="584737" y="649002"/>
                  <a:pt x="583464" y="667905"/>
                </a:cubicBezTo>
                <a:cubicBezTo>
                  <a:pt x="583464" y="681767"/>
                  <a:pt x="583464" y="696890"/>
                  <a:pt x="586011" y="710752"/>
                </a:cubicBezTo>
                <a:cubicBezTo>
                  <a:pt x="591105" y="740997"/>
                  <a:pt x="605114" y="777543"/>
                  <a:pt x="640774" y="778803"/>
                </a:cubicBezTo>
                <a:cubicBezTo>
                  <a:pt x="663698" y="780063"/>
                  <a:pt x="678981" y="764941"/>
                  <a:pt x="686622" y="744777"/>
                </a:cubicBezTo>
                <a:cubicBezTo>
                  <a:pt x="691717" y="733436"/>
                  <a:pt x="695537" y="720834"/>
                  <a:pt x="696811" y="709492"/>
                </a:cubicBezTo>
                <a:cubicBezTo>
                  <a:pt x="699358" y="696890"/>
                  <a:pt x="699358" y="683028"/>
                  <a:pt x="699358" y="670426"/>
                </a:cubicBezTo>
                <a:cubicBezTo>
                  <a:pt x="699358" y="651523"/>
                  <a:pt x="696811" y="631360"/>
                  <a:pt x="692990" y="612457"/>
                </a:cubicBezTo>
                <a:cubicBezTo>
                  <a:pt x="705726" y="632620"/>
                  <a:pt x="717188" y="650263"/>
                  <a:pt x="738839" y="661604"/>
                </a:cubicBezTo>
                <a:cubicBezTo>
                  <a:pt x="765584" y="676727"/>
                  <a:pt x="797423" y="671686"/>
                  <a:pt x="813979" y="645222"/>
                </a:cubicBezTo>
                <a:cubicBezTo>
                  <a:pt x="827988" y="621278"/>
                  <a:pt x="820347" y="589773"/>
                  <a:pt x="807611" y="567089"/>
                </a:cubicBezTo>
                <a:cubicBezTo>
                  <a:pt x="796149" y="548186"/>
                  <a:pt x="780866" y="535584"/>
                  <a:pt x="764310" y="522982"/>
                </a:cubicBezTo>
                <a:cubicBezTo>
                  <a:pt x="792328" y="535584"/>
                  <a:pt x="826715" y="549447"/>
                  <a:pt x="854733" y="534324"/>
                </a:cubicBezTo>
                <a:cubicBezTo>
                  <a:pt x="850912" y="531804"/>
                  <a:pt x="847092" y="530544"/>
                  <a:pt x="844545" y="528023"/>
                </a:cubicBezTo>
                <a:cubicBezTo>
                  <a:pt x="834356" y="521722"/>
                  <a:pt x="825441" y="509120"/>
                  <a:pt x="826715" y="496518"/>
                </a:cubicBezTo>
                <a:cubicBezTo>
                  <a:pt x="827988" y="483916"/>
                  <a:pt x="838177" y="476355"/>
                  <a:pt x="849639" y="471314"/>
                </a:cubicBezTo>
                <a:cubicBezTo>
                  <a:pt x="831809" y="472575"/>
                  <a:pt x="815253" y="472575"/>
                  <a:pt x="799970" y="465013"/>
                </a:cubicBezTo>
                <a:cubicBezTo>
                  <a:pt x="798696" y="468794"/>
                  <a:pt x="797423" y="473835"/>
                  <a:pt x="794876" y="477615"/>
                </a:cubicBezTo>
                <a:cubicBezTo>
                  <a:pt x="785961" y="493998"/>
                  <a:pt x="768131" y="501559"/>
                  <a:pt x="750301" y="499039"/>
                </a:cubicBezTo>
                <a:cubicBezTo>
                  <a:pt x="698085" y="491477"/>
                  <a:pt x="692990" y="419646"/>
                  <a:pt x="691717" y="379320"/>
                </a:cubicBezTo>
                <a:cubicBezTo>
                  <a:pt x="691717" y="374279"/>
                  <a:pt x="694264" y="357896"/>
                  <a:pt x="695537" y="352856"/>
                </a:cubicBezTo>
                <a:cubicBezTo>
                  <a:pt x="696811" y="355376"/>
                  <a:pt x="698085" y="364197"/>
                  <a:pt x="699358" y="366718"/>
                </a:cubicBezTo>
                <a:cubicBezTo>
                  <a:pt x="700632" y="373019"/>
                  <a:pt x="703179" y="380580"/>
                  <a:pt x="705726" y="386881"/>
                </a:cubicBezTo>
                <a:cubicBezTo>
                  <a:pt x="709547" y="398223"/>
                  <a:pt x="728650" y="425947"/>
                  <a:pt x="741386" y="408304"/>
                </a:cubicBezTo>
                <a:cubicBezTo>
                  <a:pt x="749027" y="398223"/>
                  <a:pt x="741386" y="381840"/>
                  <a:pt x="736292" y="371759"/>
                </a:cubicBezTo>
                <a:cubicBezTo>
                  <a:pt x="732471" y="364197"/>
                  <a:pt x="728650" y="357896"/>
                  <a:pt x="722282" y="352856"/>
                </a:cubicBezTo>
                <a:cubicBezTo>
                  <a:pt x="719735" y="349075"/>
                  <a:pt x="709547" y="342774"/>
                  <a:pt x="709547" y="342774"/>
                </a:cubicBezTo>
                <a:cubicBezTo>
                  <a:pt x="733744" y="349075"/>
                  <a:pt x="752848" y="360417"/>
                  <a:pt x="766857" y="375539"/>
                </a:cubicBezTo>
                <a:cubicBezTo>
                  <a:pt x="768131" y="371759"/>
                  <a:pt x="769404" y="367978"/>
                  <a:pt x="771951" y="365458"/>
                </a:cubicBezTo>
                <a:cubicBezTo>
                  <a:pt x="778319" y="354116"/>
                  <a:pt x="788508" y="346555"/>
                  <a:pt x="801243" y="351595"/>
                </a:cubicBezTo>
                <a:cubicBezTo>
                  <a:pt x="812706" y="355376"/>
                  <a:pt x="821620" y="364197"/>
                  <a:pt x="835630" y="365458"/>
                </a:cubicBezTo>
                <a:cubicBezTo>
                  <a:pt x="806338" y="357896"/>
                  <a:pt x="803790" y="331432"/>
                  <a:pt x="802517" y="306228"/>
                </a:cubicBezTo>
                <a:cubicBezTo>
                  <a:pt x="806338" y="308749"/>
                  <a:pt x="810158" y="312529"/>
                  <a:pt x="815253" y="312529"/>
                </a:cubicBezTo>
                <a:cubicBezTo>
                  <a:pt x="824168" y="312529"/>
                  <a:pt x="831809" y="310009"/>
                  <a:pt x="839450" y="308749"/>
                </a:cubicBezTo>
                <a:cubicBezTo>
                  <a:pt x="856007" y="307488"/>
                  <a:pt x="870016" y="317570"/>
                  <a:pt x="885299" y="313789"/>
                </a:cubicBezTo>
                <a:cubicBezTo>
                  <a:pt x="906949" y="307488"/>
                  <a:pt x="917138" y="283545"/>
                  <a:pt x="922232" y="264642"/>
                </a:cubicBezTo>
                <a:cubicBezTo>
                  <a:pt x="909497" y="275984"/>
                  <a:pt x="898034" y="288586"/>
                  <a:pt x="881478" y="293626"/>
                </a:cubicBezTo>
                <a:cubicBezTo>
                  <a:pt x="863648" y="298667"/>
                  <a:pt x="844545" y="298667"/>
                  <a:pt x="826715" y="292366"/>
                </a:cubicBezTo>
                <a:cubicBezTo>
                  <a:pt x="802517" y="282285"/>
                  <a:pt x="783413" y="262121"/>
                  <a:pt x="764310" y="244479"/>
                </a:cubicBezTo>
                <a:cubicBezTo>
                  <a:pt x="777046" y="244479"/>
                  <a:pt x="788508" y="241958"/>
                  <a:pt x="798696" y="233137"/>
                </a:cubicBezTo>
                <a:cubicBezTo>
                  <a:pt x="812706" y="221795"/>
                  <a:pt x="811432" y="200372"/>
                  <a:pt x="820347" y="185249"/>
                </a:cubicBezTo>
                <a:cubicBezTo>
                  <a:pt x="827988" y="171387"/>
                  <a:pt x="841997" y="163826"/>
                  <a:pt x="857280" y="162566"/>
                </a:cubicBezTo>
                <a:cubicBezTo>
                  <a:pt x="872563" y="160045"/>
                  <a:pt x="887846" y="156265"/>
                  <a:pt x="901855" y="152484"/>
                </a:cubicBezTo>
                <a:cubicBezTo>
                  <a:pt x="914591" y="148703"/>
                  <a:pt x="928600" y="144923"/>
                  <a:pt x="938788" y="134841"/>
                </a:cubicBezTo>
                <a:cubicBezTo>
                  <a:pt x="951524" y="123499"/>
                  <a:pt x="959166" y="108377"/>
                  <a:pt x="962986" y="91995"/>
                </a:cubicBezTo>
                <a:cubicBezTo>
                  <a:pt x="968081" y="73092"/>
                  <a:pt x="968081" y="54189"/>
                  <a:pt x="962986" y="36546"/>
                </a:cubicBezTo>
                <a:cubicBezTo>
                  <a:pt x="960439" y="27724"/>
                  <a:pt x="957892" y="18903"/>
                  <a:pt x="952798" y="11342"/>
                </a:cubicBezTo>
                <a:cubicBezTo>
                  <a:pt x="950251" y="7561"/>
                  <a:pt x="947703" y="3781"/>
                  <a:pt x="945156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 w="126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1BC54C7-5A36-5D60-88D4-3AE81BC42D4F}"/>
              </a:ext>
            </a:extLst>
          </p:cNvPr>
          <p:cNvCxnSpPr/>
          <p:nvPr/>
        </p:nvCxnSpPr>
        <p:spPr>
          <a:xfrm>
            <a:off x="1794074" y="4494159"/>
            <a:ext cx="3136739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6928" y="1005840"/>
            <a:ext cx="5596128" cy="2523744"/>
          </a:xfrm>
        </p:spPr>
        <p:txBody>
          <a:bodyPr anchor="b">
            <a:normAutofit/>
          </a:bodyPr>
          <a:lstStyle>
            <a:lvl1pPr algn="ctr">
              <a:defRPr sz="4400" b="0" baseline="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6928" y="3630168"/>
            <a:ext cx="5596128" cy="863989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7BF0083-ED19-BC83-4E87-84516A59DA4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12280" y="1005840"/>
            <a:ext cx="4279392" cy="4837176"/>
          </a:xfr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  <a:effectLst/>
              </a:defRPr>
            </a:lvl1pPr>
          </a:lstStyle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+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and green background with a black border&#10;&#10;AI-generated content may be incorrect.">
            <a:extLst>
              <a:ext uri="{FF2B5EF4-FFF2-40B4-BE49-F238E27FC236}">
                <a16:creationId xmlns:a16="http://schemas.microsoft.com/office/drawing/2014/main" id="{2D424E49-B6B1-BBB2-4594-221DF4C629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1581"/>
            <a:ext cx="12194813" cy="6856419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BEC9A1D-AE5C-AA29-0DB7-81BE430D39C7}"/>
              </a:ext>
            </a:extLst>
          </p:cNvPr>
          <p:cNvSpPr/>
          <p:nvPr/>
        </p:nvSpPr>
        <p:spPr>
          <a:xfrm rot="10800000">
            <a:off x="5911935" y="1726042"/>
            <a:ext cx="385737" cy="3385818"/>
          </a:xfrm>
          <a:custGeom>
            <a:avLst/>
            <a:gdLst>
              <a:gd name="connsiteX0" fmla="*/ 191493 w 385737"/>
              <a:gd name="connsiteY0" fmla="*/ 33867 h 3385818"/>
              <a:gd name="connsiteX1" fmla="*/ 174597 w 385737"/>
              <a:gd name="connsiteY1" fmla="*/ 16934 h 3385818"/>
              <a:gd name="connsiteX2" fmla="*/ 191493 w 385737"/>
              <a:gd name="connsiteY2" fmla="*/ 0 h 3385818"/>
              <a:gd name="connsiteX3" fmla="*/ 208390 w 385737"/>
              <a:gd name="connsiteY3" fmla="*/ 16934 h 3385818"/>
              <a:gd name="connsiteX4" fmla="*/ 191493 w 385737"/>
              <a:gd name="connsiteY4" fmla="*/ 33867 h 3385818"/>
              <a:gd name="connsiteX5" fmla="*/ 114520 w 385737"/>
              <a:gd name="connsiteY5" fmla="*/ 414866 h 3385818"/>
              <a:gd name="connsiteX6" fmla="*/ 94808 w 385737"/>
              <a:gd name="connsiteY6" fmla="*/ 406400 h 3385818"/>
              <a:gd name="connsiteX7" fmla="*/ 87298 w 385737"/>
              <a:gd name="connsiteY7" fmla="*/ 398874 h 3385818"/>
              <a:gd name="connsiteX8" fmla="*/ 81666 w 385737"/>
              <a:gd name="connsiteY8" fmla="*/ 390407 h 3385818"/>
              <a:gd name="connsiteX9" fmla="*/ 66647 w 385737"/>
              <a:gd name="connsiteY9" fmla="*/ 360303 h 3385818"/>
              <a:gd name="connsiteX10" fmla="*/ 60076 w 385737"/>
              <a:gd name="connsiteY10" fmla="*/ 354659 h 3385818"/>
              <a:gd name="connsiteX11" fmla="*/ 58199 w 385737"/>
              <a:gd name="connsiteY11" fmla="*/ 352777 h 3385818"/>
              <a:gd name="connsiteX12" fmla="*/ 57260 w 385737"/>
              <a:gd name="connsiteY12" fmla="*/ 350896 h 3385818"/>
              <a:gd name="connsiteX13" fmla="*/ 61953 w 385737"/>
              <a:gd name="connsiteY13" fmla="*/ 349015 h 3385818"/>
              <a:gd name="connsiteX14" fmla="*/ 69463 w 385737"/>
              <a:gd name="connsiteY14" fmla="*/ 349015 h 3385818"/>
              <a:gd name="connsiteX15" fmla="*/ 74156 w 385737"/>
              <a:gd name="connsiteY15" fmla="*/ 349955 h 3385818"/>
              <a:gd name="connsiteX16" fmla="*/ 77911 w 385737"/>
              <a:gd name="connsiteY16" fmla="*/ 351837 h 3385818"/>
              <a:gd name="connsiteX17" fmla="*/ 76034 w 385737"/>
              <a:gd name="connsiteY17" fmla="*/ 349955 h 3385818"/>
              <a:gd name="connsiteX18" fmla="*/ 59137 w 385737"/>
              <a:gd name="connsiteY18" fmla="*/ 338666 h 3385818"/>
              <a:gd name="connsiteX19" fmla="*/ 45057 w 385737"/>
              <a:gd name="connsiteY19" fmla="*/ 279400 h 3385818"/>
              <a:gd name="connsiteX20" fmla="*/ 48812 w 385737"/>
              <a:gd name="connsiteY20" fmla="*/ 252118 h 3385818"/>
              <a:gd name="connsiteX21" fmla="*/ 47873 w 385737"/>
              <a:gd name="connsiteY21" fmla="*/ 239889 h 3385818"/>
              <a:gd name="connsiteX22" fmla="*/ 45057 w 385737"/>
              <a:gd name="connsiteY22" fmla="*/ 229540 h 3385818"/>
              <a:gd name="connsiteX23" fmla="*/ 43179 w 385737"/>
              <a:gd name="connsiteY23" fmla="*/ 223896 h 3385818"/>
              <a:gd name="connsiteX24" fmla="*/ 47873 w 385737"/>
              <a:gd name="connsiteY24" fmla="*/ 220133 h 3385818"/>
              <a:gd name="connsiteX25" fmla="*/ 56321 w 385737"/>
              <a:gd name="connsiteY25" fmla="*/ 229540 h 3385818"/>
              <a:gd name="connsiteX26" fmla="*/ 60076 w 385737"/>
              <a:gd name="connsiteY26" fmla="*/ 232363 h 3385818"/>
              <a:gd name="connsiteX27" fmla="*/ 61953 w 385737"/>
              <a:gd name="connsiteY27" fmla="*/ 233303 h 3385818"/>
              <a:gd name="connsiteX28" fmla="*/ 67586 w 385737"/>
              <a:gd name="connsiteY28" fmla="*/ 236126 h 3385818"/>
              <a:gd name="connsiteX29" fmla="*/ 69463 w 385737"/>
              <a:gd name="connsiteY29" fmla="*/ 238007 h 3385818"/>
              <a:gd name="connsiteX30" fmla="*/ 70402 w 385737"/>
              <a:gd name="connsiteY30" fmla="*/ 227659 h 3385818"/>
              <a:gd name="connsiteX31" fmla="*/ 74470 w 385737"/>
              <a:gd name="connsiteY31" fmla="*/ 218877 h 3385818"/>
              <a:gd name="connsiteX32" fmla="*/ 82605 w 385737"/>
              <a:gd name="connsiteY32" fmla="*/ 201318 h 3385818"/>
              <a:gd name="connsiteX33" fmla="*/ 89989 w 385737"/>
              <a:gd name="connsiteY33" fmla="*/ 175416 h 3385818"/>
              <a:gd name="connsiteX34" fmla="*/ 90114 w 385737"/>
              <a:gd name="connsiteY34" fmla="*/ 174977 h 3385818"/>
              <a:gd name="connsiteX35" fmla="*/ 87298 w 385737"/>
              <a:gd name="connsiteY35" fmla="*/ 164629 h 3385818"/>
              <a:gd name="connsiteX36" fmla="*/ 87298 w 385737"/>
              <a:gd name="connsiteY36" fmla="*/ 162748 h 3385818"/>
              <a:gd name="connsiteX37" fmla="*/ 91992 w 385737"/>
              <a:gd name="connsiteY37" fmla="*/ 167452 h 3385818"/>
              <a:gd name="connsiteX38" fmla="*/ 96685 w 385737"/>
              <a:gd name="connsiteY38" fmla="*/ 171215 h 3385818"/>
              <a:gd name="connsiteX39" fmla="*/ 103256 w 385737"/>
              <a:gd name="connsiteY39" fmla="*/ 174977 h 3385818"/>
              <a:gd name="connsiteX40" fmla="*/ 120153 w 385737"/>
              <a:gd name="connsiteY40" fmla="*/ 188148 h 3385818"/>
              <a:gd name="connsiteX41" fmla="*/ 132356 w 385737"/>
              <a:gd name="connsiteY41" fmla="*/ 213548 h 3385818"/>
              <a:gd name="connsiteX42" fmla="*/ 137988 w 385737"/>
              <a:gd name="connsiteY42" fmla="*/ 245533 h 3385818"/>
              <a:gd name="connsiteX43" fmla="*/ 145497 w 385737"/>
              <a:gd name="connsiteY43" fmla="*/ 259644 h 3385818"/>
              <a:gd name="connsiteX44" fmla="*/ 159578 w 385737"/>
              <a:gd name="connsiteY44" fmla="*/ 258703 h 3385818"/>
              <a:gd name="connsiteX45" fmla="*/ 165210 w 385737"/>
              <a:gd name="connsiteY45" fmla="*/ 244592 h 3385818"/>
              <a:gd name="connsiteX46" fmla="*/ 158639 w 385737"/>
              <a:gd name="connsiteY46" fmla="*/ 227659 h 3385818"/>
              <a:gd name="connsiteX47" fmla="*/ 135172 w 385737"/>
              <a:gd name="connsiteY47" fmla="*/ 195674 h 3385818"/>
              <a:gd name="connsiteX48" fmla="*/ 122030 w 385737"/>
              <a:gd name="connsiteY48" fmla="*/ 157103 h 3385818"/>
              <a:gd name="connsiteX49" fmla="*/ 133294 w 385737"/>
              <a:gd name="connsiteY49" fmla="*/ 119474 h 3385818"/>
              <a:gd name="connsiteX50" fmla="*/ 153946 w 385737"/>
              <a:gd name="connsiteY50" fmla="*/ 89370 h 3385818"/>
              <a:gd name="connsiteX51" fmla="*/ 156762 w 385737"/>
              <a:gd name="connsiteY51" fmla="*/ 83726 h 3385818"/>
              <a:gd name="connsiteX52" fmla="*/ 158639 w 385737"/>
              <a:gd name="connsiteY52" fmla="*/ 79963 h 3385818"/>
              <a:gd name="connsiteX53" fmla="*/ 159578 w 385737"/>
              <a:gd name="connsiteY53" fmla="*/ 78081 h 3385818"/>
              <a:gd name="connsiteX54" fmla="*/ 160516 w 385737"/>
              <a:gd name="connsiteY54" fmla="*/ 78081 h 3385818"/>
              <a:gd name="connsiteX55" fmla="*/ 164271 w 385737"/>
              <a:gd name="connsiteY55" fmla="*/ 91252 h 3385818"/>
              <a:gd name="connsiteX56" fmla="*/ 164271 w 385737"/>
              <a:gd name="connsiteY56" fmla="*/ 98777 h 3385818"/>
              <a:gd name="connsiteX57" fmla="*/ 165210 w 385737"/>
              <a:gd name="connsiteY57" fmla="*/ 97837 h 3385818"/>
              <a:gd name="connsiteX58" fmla="*/ 168965 w 385737"/>
              <a:gd name="connsiteY58" fmla="*/ 94074 h 3385818"/>
              <a:gd name="connsiteX59" fmla="*/ 177413 w 385737"/>
              <a:gd name="connsiteY59" fmla="*/ 84666 h 3385818"/>
              <a:gd name="connsiteX60" fmla="*/ 190555 w 385737"/>
              <a:gd name="connsiteY60" fmla="*/ 67733 h 3385818"/>
              <a:gd name="connsiteX61" fmla="*/ 193371 w 385737"/>
              <a:gd name="connsiteY61" fmla="*/ 62089 h 3385818"/>
              <a:gd name="connsiteX62" fmla="*/ 195248 w 385737"/>
              <a:gd name="connsiteY62" fmla="*/ 62089 h 3385818"/>
              <a:gd name="connsiteX63" fmla="*/ 198064 w 385737"/>
              <a:gd name="connsiteY63" fmla="*/ 66792 h 3385818"/>
              <a:gd name="connsiteX64" fmla="*/ 211206 w 385737"/>
              <a:gd name="connsiteY64" fmla="*/ 83726 h 3385818"/>
              <a:gd name="connsiteX65" fmla="*/ 219654 w 385737"/>
              <a:gd name="connsiteY65" fmla="*/ 93133 h 3385818"/>
              <a:gd name="connsiteX66" fmla="*/ 223409 w 385737"/>
              <a:gd name="connsiteY66" fmla="*/ 96896 h 3385818"/>
              <a:gd name="connsiteX67" fmla="*/ 224348 w 385737"/>
              <a:gd name="connsiteY67" fmla="*/ 97837 h 3385818"/>
              <a:gd name="connsiteX68" fmla="*/ 224348 w 385737"/>
              <a:gd name="connsiteY68" fmla="*/ 90311 h 3385818"/>
              <a:gd name="connsiteX69" fmla="*/ 228103 w 385737"/>
              <a:gd name="connsiteY69" fmla="*/ 77140 h 3385818"/>
              <a:gd name="connsiteX70" fmla="*/ 229041 w 385737"/>
              <a:gd name="connsiteY70" fmla="*/ 77140 h 3385818"/>
              <a:gd name="connsiteX71" fmla="*/ 229980 w 385737"/>
              <a:gd name="connsiteY71" fmla="*/ 79022 h 3385818"/>
              <a:gd name="connsiteX72" fmla="*/ 231857 w 385737"/>
              <a:gd name="connsiteY72" fmla="*/ 82785 h 3385818"/>
              <a:gd name="connsiteX73" fmla="*/ 234673 w 385737"/>
              <a:gd name="connsiteY73" fmla="*/ 88429 h 3385818"/>
              <a:gd name="connsiteX74" fmla="*/ 255325 w 385737"/>
              <a:gd name="connsiteY74" fmla="*/ 118533 h 3385818"/>
              <a:gd name="connsiteX75" fmla="*/ 266589 w 385737"/>
              <a:gd name="connsiteY75" fmla="*/ 156163 h 3385818"/>
              <a:gd name="connsiteX76" fmla="*/ 253447 w 385737"/>
              <a:gd name="connsiteY76" fmla="*/ 194733 h 3385818"/>
              <a:gd name="connsiteX77" fmla="*/ 229980 w 385737"/>
              <a:gd name="connsiteY77" fmla="*/ 226718 h 3385818"/>
              <a:gd name="connsiteX78" fmla="*/ 223409 w 385737"/>
              <a:gd name="connsiteY78" fmla="*/ 243652 h 3385818"/>
              <a:gd name="connsiteX79" fmla="*/ 229041 w 385737"/>
              <a:gd name="connsiteY79" fmla="*/ 257763 h 3385818"/>
              <a:gd name="connsiteX80" fmla="*/ 243122 w 385737"/>
              <a:gd name="connsiteY80" fmla="*/ 258703 h 3385818"/>
              <a:gd name="connsiteX81" fmla="*/ 250631 w 385737"/>
              <a:gd name="connsiteY81" fmla="*/ 244592 h 3385818"/>
              <a:gd name="connsiteX82" fmla="*/ 256263 w 385737"/>
              <a:gd name="connsiteY82" fmla="*/ 212607 h 3385818"/>
              <a:gd name="connsiteX83" fmla="*/ 268466 w 385737"/>
              <a:gd name="connsiteY83" fmla="*/ 187207 h 3385818"/>
              <a:gd name="connsiteX84" fmla="*/ 285363 w 385737"/>
              <a:gd name="connsiteY84" fmla="*/ 174037 h 3385818"/>
              <a:gd name="connsiteX85" fmla="*/ 291934 w 385737"/>
              <a:gd name="connsiteY85" fmla="*/ 170274 h 3385818"/>
              <a:gd name="connsiteX86" fmla="*/ 296627 w 385737"/>
              <a:gd name="connsiteY86" fmla="*/ 167452 h 3385818"/>
              <a:gd name="connsiteX87" fmla="*/ 301321 w 385737"/>
              <a:gd name="connsiteY87" fmla="*/ 162748 h 3385818"/>
              <a:gd name="connsiteX88" fmla="*/ 301321 w 385737"/>
              <a:gd name="connsiteY88" fmla="*/ 164629 h 3385818"/>
              <a:gd name="connsiteX89" fmla="*/ 298505 w 385737"/>
              <a:gd name="connsiteY89" fmla="*/ 174977 h 3385818"/>
              <a:gd name="connsiteX90" fmla="*/ 306014 w 385737"/>
              <a:gd name="connsiteY90" fmla="*/ 201318 h 3385818"/>
              <a:gd name="connsiteX91" fmla="*/ 318217 w 385737"/>
              <a:gd name="connsiteY91" fmla="*/ 227659 h 3385818"/>
              <a:gd name="connsiteX92" fmla="*/ 319156 w 385737"/>
              <a:gd name="connsiteY92" fmla="*/ 238007 h 3385818"/>
              <a:gd name="connsiteX93" fmla="*/ 321033 w 385737"/>
              <a:gd name="connsiteY93" fmla="*/ 236126 h 3385818"/>
              <a:gd name="connsiteX94" fmla="*/ 326666 w 385737"/>
              <a:gd name="connsiteY94" fmla="*/ 233303 h 3385818"/>
              <a:gd name="connsiteX95" fmla="*/ 328543 w 385737"/>
              <a:gd name="connsiteY95" fmla="*/ 232363 h 3385818"/>
              <a:gd name="connsiteX96" fmla="*/ 332298 w 385737"/>
              <a:gd name="connsiteY96" fmla="*/ 228600 h 3385818"/>
              <a:gd name="connsiteX97" fmla="*/ 340746 w 385737"/>
              <a:gd name="connsiteY97" fmla="*/ 219192 h 3385818"/>
              <a:gd name="connsiteX98" fmla="*/ 339807 w 385737"/>
              <a:gd name="connsiteY98" fmla="*/ 222955 h 3385818"/>
              <a:gd name="connsiteX99" fmla="*/ 338869 w 385737"/>
              <a:gd name="connsiteY99" fmla="*/ 228600 h 3385818"/>
              <a:gd name="connsiteX100" fmla="*/ 336053 w 385737"/>
              <a:gd name="connsiteY100" fmla="*/ 238948 h 3385818"/>
              <a:gd name="connsiteX101" fmla="*/ 335114 w 385737"/>
              <a:gd name="connsiteY101" fmla="*/ 251177 h 3385818"/>
              <a:gd name="connsiteX102" fmla="*/ 338869 w 385737"/>
              <a:gd name="connsiteY102" fmla="*/ 278459 h 3385818"/>
              <a:gd name="connsiteX103" fmla="*/ 324788 w 385737"/>
              <a:gd name="connsiteY103" fmla="*/ 337726 h 3385818"/>
              <a:gd name="connsiteX104" fmla="*/ 307892 w 385737"/>
              <a:gd name="connsiteY104" fmla="*/ 349015 h 3385818"/>
              <a:gd name="connsiteX105" fmla="*/ 306014 w 385737"/>
              <a:gd name="connsiteY105" fmla="*/ 350896 h 3385818"/>
              <a:gd name="connsiteX106" fmla="*/ 309769 w 385737"/>
              <a:gd name="connsiteY106" fmla="*/ 349015 h 3385818"/>
              <a:gd name="connsiteX107" fmla="*/ 314463 w 385737"/>
              <a:gd name="connsiteY107" fmla="*/ 348074 h 3385818"/>
              <a:gd name="connsiteX108" fmla="*/ 321972 w 385737"/>
              <a:gd name="connsiteY108" fmla="*/ 348074 h 3385818"/>
              <a:gd name="connsiteX109" fmla="*/ 326666 w 385737"/>
              <a:gd name="connsiteY109" fmla="*/ 349955 h 3385818"/>
              <a:gd name="connsiteX110" fmla="*/ 325727 w 385737"/>
              <a:gd name="connsiteY110" fmla="*/ 351837 h 3385818"/>
              <a:gd name="connsiteX111" fmla="*/ 323849 w 385737"/>
              <a:gd name="connsiteY111" fmla="*/ 353718 h 3385818"/>
              <a:gd name="connsiteX112" fmla="*/ 317279 w 385737"/>
              <a:gd name="connsiteY112" fmla="*/ 359363 h 3385818"/>
              <a:gd name="connsiteX113" fmla="*/ 302259 w 385737"/>
              <a:gd name="connsiteY113" fmla="*/ 389466 h 3385818"/>
              <a:gd name="connsiteX114" fmla="*/ 298505 w 385737"/>
              <a:gd name="connsiteY114" fmla="*/ 397933 h 3385818"/>
              <a:gd name="connsiteX115" fmla="*/ 290995 w 385737"/>
              <a:gd name="connsiteY115" fmla="*/ 405459 h 3385818"/>
              <a:gd name="connsiteX116" fmla="*/ 272221 w 385737"/>
              <a:gd name="connsiteY116" fmla="*/ 413926 h 3385818"/>
              <a:gd name="connsiteX117" fmla="*/ 231857 w 385737"/>
              <a:gd name="connsiteY117" fmla="*/ 409222 h 3385818"/>
              <a:gd name="connsiteX118" fmla="*/ 216838 w 385737"/>
              <a:gd name="connsiteY118" fmla="*/ 396992 h 3385818"/>
              <a:gd name="connsiteX119" fmla="*/ 208390 w 385737"/>
              <a:gd name="connsiteY119" fmla="*/ 382881 h 3385818"/>
              <a:gd name="connsiteX120" fmla="*/ 194309 w 385737"/>
              <a:gd name="connsiteY120" fmla="*/ 368770 h 3385818"/>
              <a:gd name="connsiteX121" fmla="*/ 178352 w 385737"/>
              <a:gd name="connsiteY121" fmla="*/ 383822 h 3385818"/>
              <a:gd name="connsiteX122" fmla="*/ 169903 w 385737"/>
              <a:gd name="connsiteY122" fmla="*/ 397933 h 3385818"/>
              <a:gd name="connsiteX123" fmla="*/ 154884 w 385737"/>
              <a:gd name="connsiteY123" fmla="*/ 410163 h 3385818"/>
              <a:gd name="connsiteX124" fmla="*/ 114520 w 385737"/>
              <a:gd name="connsiteY124" fmla="*/ 414866 h 3385818"/>
              <a:gd name="connsiteX125" fmla="*/ 16896 w 385737"/>
              <a:gd name="connsiteY125" fmla="*/ 414867 h 3385818"/>
              <a:gd name="connsiteX126" fmla="*/ 0 w 385737"/>
              <a:gd name="connsiteY126" fmla="*/ 397934 h 3385818"/>
              <a:gd name="connsiteX127" fmla="*/ 16896 w 385737"/>
              <a:gd name="connsiteY127" fmla="*/ 381000 h 3385818"/>
              <a:gd name="connsiteX128" fmla="*/ 33793 w 385737"/>
              <a:gd name="connsiteY128" fmla="*/ 397934 h 3385818"/>
              <a:gd name="connsiteX129" fmla="*/ 16896 w 385737"/>
              <a:gd name="connsiteY129" fmla="*/ 414867 h 3385818"/>
              <a:gd name="connsiteX130" fmla="*/ 355765 w 385737"/>
              <a:gd name="connsiteY130" fmla="*/ 414867 h 3385818"/>
              <a:gd name="connsiteX131" fmla="*/ 338869 w 385737"/>
              <a:gd name="connsiteY131" fmla="*/ 397934 h 3385818"/>
              <a:gd name="connsiteX132" fmla="*/ 355765 w 385737"/>
              <a:gd name="connsiteY132" fmla="*/ 381000 h 3385818"/>
              <a:gd name="connsiteX133" fmla="*/ 372662 w 385737"/>
              <a:gd name="connsiteY133" fmla="*/ 397934 h 3385818"/>
              <a:gd name="connsiteX134" fmla="*/ 355765 w 385737"/>
              <a:gd name="connsiteY134" fmla="*/ 414867 h 3385818"/>
              <a:gd name="connsiteX135" fmla="*/ 29972 w 385737"/>
              <a:gd name="connsiteY135" fmla="*/ 3004818 h 3385818"/>
              <a:gd name="connsiteX136" fmla="*/ 13075 w 385737"/>
              <a:gd name="connsiteY136" fmla="*/ 2987884 h 3385818"/>
              <a:gd name="connsiteX137" fmla="*/ 29972 w 385737"/>
              <a:gd name="connsiteY137" fmla="*/ 2970951 h 3385818"/>
              <a:gd name="connsiteX138" fmla="*/ 46868 w 385737"/>
              <a:gd name="connsiteY138" fmla="*/ 2987884 h 3385818"/>
              <a:gd name="connsiteX139" fmla="*/ 29972 w 385737"/>
              <a:gd name="connsiteY139" fmla="*/ 3004818 h 3385818"/>
              <a:gd name="connsiteX140" fmla="*/ 368841 w 385737"/>
              <a:gd name="connsiteY140" fmla="*/ 3004818 h 3385818"/>
              <a:gd name="connsiteX141" fmla="*/ 351944 w 385737"/>
              <a:gd name="connsiteY141" fmla="*/ 2987884 h 3385818"/>
              <a:gd name="connsiteX142" fmla="*/ 368841 w 385737"/>
              <a:gd name="connsiteY142" fmla="*/ 2970951 h 3385818"/>
              <a:gd name="connsiteX143" fmla="*/ 385737 w 385737"/>
              <a:gd name="connsiteY143" fmla="*/ 2987884 h 3385818"/>
              <a:gd name="connsiteX144" fmla="*/ 368841 w 385737"/>
              <a:gd name="connsiteY144" fmla="*/ 3004818 h 3385818"/>
              <a:gd name="connsiteX145" fmla="*/ 192132 w 385737"/>
              <a:gd name="connsiteY145" fmla="*/ 3336429 h 3385818"/>
              <a:gd name="connsiteX146" fmla="*/ 190489 w 385737"/>
              <a:gd name="connsiteY146" fmla="*/ 3323729 h 3385818"/>
              <a:gd name="connsiteX147" fmla="*/ 187673 w 385737"/>
              <a:gd name="connsiteY147" fmla="*/ 3319026 h 3385818"/>
              <a:gd name="connsiteX148" fmla="*/ 174531 w 385737"/>
              <a:gd name="connsiteY148" fmla="*/ 3302092 h 3385818"/>
              <a:gd name="connsiteX149" fmla="*/ 166083 w 385737"/>
              <a:gd name="connsiteY149" fmla="*/ 3292685 h 3385818"/>
              <a:gd name="connsiteX150" fmla="*/ 162328 w 385737"/>
              <a:gd name="connsiteY150" fmla="*/ 3288922 h 3385818"/>
              <a:gd name="connsiteX151" fmla="*/ 161389 w 385737"/>
              <a:gd name="connsiteY151" fmla="*/ 3287981 h 3385818"/>
              <a:gd name="connsiteX152" fmla="*/ 161389 w 385737"/>
              <a:gd name="connsiteY152" fmla="*/ 3295507 h 3385818"/>
              <a:gd name="connsiteX153" fmla="*/ 157634 w 385737"/>
              <a:gd name="connsiteY153" fmla="*/ 3308678 h 3385818"/>
              <a:gd name="connsiteX154" fmla="*/ 156696 w 385737"/>
              <a:gd name="connsiteY154" fmla="*/ 3308678 h 3385818"/>
              <a:gd name="connsiteX155" fmla="*/ 155757 w 385737"/>
              <a:gd name="connsiteY155" fmla="*/ 3306796 h 3385818"/>
              <a:gd name="connsiteX156" fmla="*/ 153880 w 385737"/>
              <a:gd name="connsiteY156" fmla="*/ 3303033 h 3385818"/>
              <a:gd name="connsiteX157" fmla="*/ 151064 w 385737"/>
              <a:gd name="connsiteY157" fmla="*/ 3297389 h 3385818"/>
              <a:gd name="connsiteX158" fmla="*/ 130412 w 385737"/>
              <a:gd name="connsiteY158" fmla="*/ 3267285 h 3385818"/>
              <a:gd name="connsiteX159" fmla="*/ 119148 w 385737"/>
              <a:gd name="connsiteY159" fmla="*/ 3229655 h 3385818"/>
              <a:gd name="connsiteX160" fmla="*/ 132290 w 385737"/>
              <a:gd name="connsiteY160" fmla="*/ 3191085 h 3385818"/>
              <a:gd name="connsiteX161" fmla="*/ 155757 w 385737"/>
              <a:gd name="connsiteY161" fmla="*/ 3159100 h 3385818"/>
              <a:gd name="connsiteX162" fmla="*/ 162328 w 385737"/>
              <a:gd name="connsiteY162" fmla="*/ 3142166 h 3385818"/>
              <a:gd name="connsiteX163" fmla="*/ 156696 w 385737"/>
              <a:gd name="connsiteY163" fmla="*/ 3128055 h 3385818"/>
              <a:gd name="connsiteX164" fmla="*/ 142615 w 385737"/>
              <a:gd name="connsiteY164" fmla="*/ 3127115 h 3385818"/>
              <a:gd name="connsiteX165" fmla="*/ 135106 w 385737"/>
              <a:gd name="connsiteY165" fmla="*/ 3141226 h 3385818"/>
              <a:gd name="connsiteX166" fmla="*/ 129474 w 385737"/>
              <a:gd name="connsiteY166" fmla="*/ 3173211 h 3385818"/>
              <a:gd name="connsiteX167" fmla="*/ 117271 w 385737"/>
              <a:gd name="connsiteY167" fmla="*/ 3198611 h 3385818"/>
              <a:gd name="connsiteX168" fmla="*/ 100374 w 385737"/>
              <a:gd name="connsiteY168" fmla="*/ 3211781 h 3385818"/>
              <a:gd name="connsiteX169" fmla="*/ 93803 w 385737"/>
              <a:gd name="connsiteY169" fmla="*/ 3215544 h 3385818"/>
              <a:gd name="connsiteX170" fmla="*/ 89110 w 385737"/>
              <a:gd name="connsiteY170" fmla="*/ 3218366 h 3385818"/>
              <a:gd name="connsiteX171" fmla="*/ 84416 w 385737"/>
              <a:gd name="connsiteY171" fmla="*/ 3223070 h 3385818"/>
              <a:gd name="connsiteX172" fmla="*/ 84416 w 385737"/>
              <a:gd name="connsiteY172" fmla="*/ 3221189 h 3385818"/>
              <a:gd name="connsiteX173" fmla="*/ 87232 w 385737"/>
              <a:gd name="connsiteY173" fmla="*/ 3210841 h 3385818"/>
              <a:gd name="connsiteX174" fmla="*/ 79723 w 385737"/>
              <a:gd name="connsiteY174" fmla="*/ 3184500 h 3385818"/>
              <a:gd name="connsiteX175" fmla="*/ 67520 w 385737"/>
              <a:gd name="connsiteY175" fmla="*/ 3158159 h 3385818"/>
              <a:gd name="connsiteX176" fmla="*/ 66581 w 385737"/>
              <a:gd name="connsiteY176" fmla="*/ 3147811 h 3385818"/>
              <a:gd name="connsiteX177" fmla="*/ 64704 w 385737"/>
              <a:gd name="connsiteY177" fmla="*/ 3149692 h 3385818"/>
              <a:gd name="connsiteX178" fmla="*/ 59071 w 385737"/>
              <a:gd name="connsiteY178" fmla="*/ 3152515 h 3385818"/>
              <a:gd name="connsiteX179" fmla="*/ 57194 w 385737"/>
              <a:gd name="connsiteY179" fmla="*/ 3153455 h 3385818"/>
              <a:gd name="connsiteX180" fmla="*/ 53439 w 385737"/>
              <a:gd name="connsiteY180" fmla="*/ 3157218 h 3385818"/>
              <a:gd name="connsiteX181" fmla="*/ 44991 w 385737"/>
              <a:gd name="connsiteY181" fmla="*/ 3166626 h 3385818"/>
              <a:gd name="connsiteX182" fmla="*/ 45930 w 385737"/>
              <a:gd name="connsiteY182" fmla="*/ 3162863 h 3385818"/>
              <a:gd name="connsiteX183" fmla="*/ 46868 w 385737"/>
              <a:gd name="connsiteY183" fmla="*/ 3157218 h 3385818"/>
              <a:gd name="connsiteX184" fmla="*/ 49684 w 385737"/>
              <a:gd name="connsiteY184" fmla="*/ 3146870 h 3385818"/>
              <a:gd name="connsiteX185" fmla="*/ 50623 w 385737"/>
              <a:gd name="connsiteY185" fmla="*/ 3134641 h 3385818"/>
              <a:gd name="connsiteX186" fmla="*/ 46868 w 385737"/>
              <a:gd name="connsiteY186" fmla="*/ 3107359 h 3385818"/>
              <a:gd name="connsiteX187" fmla="*/ 60949 w 385737"/>
              <a:gd name="connsiteY187" fmla="*/ 3048092 h 3385818"/>
              <a:gd name="connsiteX188" fmla="*/ 77845 w 385737"/>
              <a:gd name="connsiteY188" fmla="*/ 3036803 h 3385818"/>
              <a:gd name="connsiteX189" fmla="*/ 79723 w 385737"/>
              <a:gd name="connsiteY189" fmla="*/ 3034922 h 3385818"/>
              <a:gd name="connsiteX190" fmla="*/ 75968 w 385737"/>
              <a:gd name="connsiteY190" fmla="*/ 3036803 h 3385818"/>
              <a:gd name="connsiteX191" fmla="*/ 71274 w 385737"/>
              <a:gd name="connsiteY191" fmla="*/ 3037744 h 3385818"/>
              <a:gd name="connsiteX192" fmla="*/ 63765 w 385737"/>
              <a:gd name="connsiteY192" fmla="*/ 3037744 h 3385818"/>
              <a:gd name="connsiteX193" fmla="*/ 59071 w 385737"/>
              <a:gd name="connsiteY193" fmla="*/ 3035863 h 3385818"/>
              <a:gd name="connsiteX194" fmla="*/ 60010 w 385737"/>
              <a:gd name="connsiteY194" fmla="*/ 3033981 h 3385818"/>
              <a:gd name="connsiteX195" fmla="*/ 61888 w 385737"/>
              <a:gd name="connsiteY195" fmla="*/ 3032100 h 3385818"/>
              <a:gd name="connsiteX196" fmla="*/ 68458 w 385737"/>
              <a:gd name="connsiteY196" fmla="*/ 3026455 h 3385818"/>
              <a:gd name="connsiteX197" fmla="*/ 83478 w 385737"/>
              <a:gd name="connsiteY197" fmla="*/ 2996352 h 3385818"/>
              <a:gd name="connsiteX198" fmla="*/ 87232 w 385737"/>
              <a:gd name="connsiteY198" fmla="*/ 2987885 h 3385818"/>
              <a:gd name="connsiteX199" fmla="*/ 94742 w 385737"/>
              <a:gd name="connsiteY199" fmla="*/ 2980359 h 3385818"/>
              <a:gd name="connsiteX200" fmla="*/ 113516 w 385737"/>
              <a:gd name="connsiteY200" fmla="*/ 2971892 h 3385818"/>
              <a:gd name="connsiteX201" fmla="*/ 153880 w 385737"/>
              <a:gd name="connsiteY201" fmla="*/ 2976596 h 3385818"/>
              <a:gd name="connsiteX202" fmla="*/ 168899 w 385737"/>
              <a:gd name="connsiteY202" fmla="*/ 2988826 h 3385818"/>
              <a:gd name="connsiteX203" fmla="*/ 177347 w 385737"/>
              <a:gd name="connsiteY203" fmla="*/ 3002937 h 3385818"/>
              <a:gd name="connsiteX204" fmla="*/ 191428 w 385737"/>
              <a:gd name="connsiteY204" fmla="*/ 3017048 h 3385818"/>
              <a:gd name="connsiteX205" fmla="*/ 207385 w 385737"/>
              <a:gd name="connsiteY205" fmla="*/ 3001996 h 3385818"/>
              <a:gd name="connsiteX206" fmla="*/ 215834 w 385737"/>
              <a:gd name="connsiteY206" fmla="*/ 2987885 h 3385818"/>
              <a:gd name="connsiteX207" fmla="*/ 230853 w 385737"/>
              <a:gd name="connsiteY207" fmla="*/ 2975655 h 3385818"/>
              <a:gd name="connsiteX208" fmla="*/ 271217 w 385737"/>
              <a:gd name="connsiteY208" fmla="*/ 2970952 h 3385818"/>
              <a:gd name="connsiteX209" fmla="*/ 290929 w 385737"/>
              <a:gd name="connsiteY209" fmla="*/ 2979418 h 3385818"/>
              <a:gd name="connsiteX210" fmla="*/ 298439 w 385737"/>
              <a:gd name="connsiteY210" fmla="*/ 2986944 h 3385818"/>
              <a:gd name="connsiteX211" fmla="*/ 304071 w 385737"/>
              <a:gd name="connsiteY211" fmla="*/ 2995411 h 3385818"/>
              <a:gd name="connsiteX212" fmla="*/ 319090 w 385737"/>
              <a:gd name="connsiteY212" fmla="*/ 3025515 h 3385818"/>
              <a:gd name="connsiteX213" fmla="*/ 325661 w 385737"/>
              <a:gd name="connsiteY213" fmla="*/ 3031159 h 3385818"/>
              <a:gd name="connsiteX214" fmla="*/ 327538 w 385737"/>
              <a:gd name="connsiteY214" fmla="*/ 3033041 h 3385818"/>
              <a:gd name="connsiteX215" fmla="*/ 328477 w 385737"/>
              <a:gd name="connsiteY215" fmla="*/ 3034922 h 3385818"/>
              <a:gd name="connsiteX216" fmla="*/ 323784 w 385737"/>
              <a:gd name="connsiteY216" fmla="*/ 3036803 h 3385818"/>
              <a:gd name="connsiteX217" fmla="*/ 316274 w 385737"/>
              <a:gd name="connsiteY217" fmla="*/ 3036803 h 3385818"/>
              <a:gd name="connsiteX218" fmla="*/ 311581 w 385737"/>
              <a:gd name="connsiteY218" fmla="*/ 3035863 h 3385818"/>
              <a:gd name="connsiteX219" fmla="*/ 307826 w 385737"/>
              <a:gd name="connsiteY219" fmla="*/ 3033981 h 3385818"/>
              <a:gd name="connsiteX220" fmla="*/ 309703 w 385737"/>
              <a:gd name="connsiteY220" fmla="*/ 3035863 h 3385818"/>
              <a:gd name="connsiteX221" fmla="*/ 326600 w 385737"/>
              <a:gd name="connsiteY221" fmla="*/ 3047152 h 3385818"/>
              <a:gd name="connsiteX222" fmla="*/ 340680 w 385737"/>
              <a:gd name="connsiteY222" fmla="*/ 3106418 h 3385818"/>
              <a:gd name="connsiteX223" fmla="*/ 336925 w 385737"/>
              <a:gd name="connsiteY223" fmla="*/ 3133700 h 3385818"/>
              <a:gd name="connsiteX224" fmla="*/ 337864 w 385737"/>
              <a:gd name="connsiteY224" fmla="*/ 3145929 h 3385818"/>
              <a:gd name="connsiteX225" fmla="*/ 340680 w 385737"/>
              <a:gd name="connsiteY225" fmla="*/ 3156278 h 3385818"/>
              <a:gd name="connsiteX226" fmla="*/ 342558 w 385737"/>
              <a:gd name="connsiteY226" fmla="*/ 3161922 h 3385818"/>
              <a:gd name="connsiteX227" fmla="*/ 337864 w 385737"/>
              <a:gd name="connsiteY227" fmla="*/ 3165685 h 3385818"/>
              <a:gd name="connsiteX228" fmla="*/ 329416 w 385737"/>
              <a:gd name="connsiteY228" fmla="*/ 3156278 h 3385818"/>
              <a:gd name="connsiteX229" fmla="*/ 325661 w 385737"/>
              <a:gd name="connsiteY229" fmla="*/ 3153455 h 3385818"/>
              <a:gd name="connsiteX230" fmla="*/ 323784 w 385737"/>
              <a:gd name="connsiteY230" fmla="*/ 3152515 h 3385818"/>
              <a:gd name="connsiteX231" fmla="*/ 318151 w 385737"/>
              <a:gd name="connsiteY231" fmla="*/ 3149692 h 3385818"/>
              <a:gd name="connsiteX232" fmla="*/ 316274 w 385737"/>
              <a:gd name="connsiteY232" fmla="*/ 3147811 h 3385818"/>
              <a:gd name="connsiteX233" fmla="*/ 315335 w 385737"/>
              <a:gd name="connsiteY233" fmla="*/ 3158159 h 3385818"/>
              <a:gd name="connsiteX234" fmla="*/ 311268 w 385737"/>
              <a:gd name="connsiteY234" fmla="*/ 3166940 h 3385818"/>
              <a:gd name="connsiteX235" fmla="*/ 303132 w 385737"/>
              <a:gd name="connsiteY235" fmla="*/ 3184500 h 3385818"/>
              <a:gd name="connsiteX236" fmla="*/ 295748 w 385737"/>
              <a:gd name="connsiteY236" fmla="*/ 3210402 h 3385818"/>
              <a:gd name="connsiteX237" fmla="*/ 295623 w 385737"/>
              <a:gd name="connsiteY237" fmla="*/ 3210841 h 3385818"/>
              <a:gd name="connsiteX238" fmla="*/ 298439 w 385737"/>
              <a:gd name="connsiteY238" fmla="*/ 3221189 h 3385818"/>
              <a:gd name="connsiteX239" fmla="*/ 298439 w 385737"/>
              <a:gd name="connsiteY239" fmla="*/ 3223070 h 3385818"/>
              <a:gd name="connsiteX240" fmla="*/ 293745 w 385737"/>
              <a:gd name="connsiteY240" fmla="*/ 3218366 h 3385818"/>
              <a:gd name="connsiteX241" fmla="*/ 289052 w 385737"/>
              <a:gd name="connsiteY241" fmla="*/ 3214603 h 3385818"/>
              <a:gd name="connsiteX242" fmla="*/ 282481 w 385737"/>
              <a:gd name="connsiteY242" fmla="*/ 3210841 h 3385818"/>
              <a:gd name="connsiteX243" fmla="*/ 265584 w 385737"/>
              <a:gd name="connsiteY243" fmla="*/ 3197670 h 3385818"/>
              <a:gd name="connsiteX244" fmla="*/ 253381 w 385737"/>
              <a:gd name="connsiteY244" fmla="*/ 3172270 h 3385818"/>
              <a:gd name="connsiteX245" fmla="*/ 247749 w 385737"/>
              <a:gd name="connsiteY245" fmla="*/ 3140285 h 3385818"/>
              <a:gd name="connsiteX246" fmla="*/ 240240 w 385737"/>
              <a:gd name="connsiteY246" fmla="*/ 3126174 h 3385818"/>
              <a:gd name="connsiteX247" fmla="*/ 226159 w 385737"/>
              <a:gd name="connsiteY247" fmla="*/ 3127115 h 3385818"/>
              <a:gd name="connsiteX248" fmla="*/ 220527 w 385737"/>
              <a:gd name="connsiteY248" fmla="*/ 3141226 h 3385818"/>
              <a:gd name="connsiteX249" fmla="*/ 227098 w 385737"/>
              <a:gd name="connsiteY249" fmla="*/ 3158159 h 3385818"/>
              <a:gd name="connsiteX250" fmla="*/ 250565 w 385737"/>
              <a:gd name="connsiteY250" fmla="*/ 3190144 h 3385818"/>
              <a:gd name="connsiteX251" fmla="*/ 263707 w 385737"/>
              <a:gd name="connsiteY251" fmla="*/ 3228715 h 3385818"/>
              <a:gd name="connsiteX252" fmla="*/ 252443 w 385737"/>
              <a:gd name="connsiteY252" fmla="*/ 3266344 h 3385818"/>
              <a:gd name="connsiteX253" fmla="*/ 231791 w 385737"/>
              <a:gd name="connsiteY253" fmla="*/ 3296448 h 3385818"/>
              <a:gd name="connsiteX254" fmla="*/ 228975 w 385737"/>
              <a:gd name="connsiteY254" fmla="*/ 3302092 h 3385818"/>
              <a:gd name="connsiteX255" fmla="*/ 227098 w 385737"/>
              <a:gd name="connsiteY255" fmla="*/ 3305855 h 3385818"/>
              <a:gd name="connsiteX256" fmla="*/ 226159 w 385737"/>
              <a:gd name="connsiteY256" fmla="*/ 3307737 h 3385818"/>
              <a:gd name="connsiteX257" fmla="*/ 225221 w 385737"/>
              <a:gd name="connsiteY257" fmla="*/ 3307737 h 3385818"/>
              <a:gd name="connsiteX258" fmla="*/ 221466 w 385737"/>
              <a:gd name="connsiteY258" fmla="*/ 3294566 h 3385818"/>
              <a:gd name="connsiteX259" fmla="*/ 221466 w 385737"/>
              <a:gd name="connsiteY259" fmla="*/ 3287041 h 3385818"/>
              <a:gd name="connsiteX260" fmla="*/ 220527 w 385737"/>
              <a:gd name="connsiteY260" fmla="*/ 3287981 h 3385818"/>
              <a:gd name="connsiteX261" fmla="*/ 216772 w 385737"/>
              <a:gd name="connsiteY261" fmla="*/ 3291744 h 3385818"/>
              <a:gd name="connsiteX262" fmla="*/ 208324 w 385737"/>
              <a:gd name="connsiteY262" fmla="*/ 3301152 h 3385818"/>
              <a:gd name="connsiteX263" fmla="*/ 195182 w 385737"/>
              <a:gd name="connsiteY263" fmla="*/ 3318085 h 3385818"/>
              <a:gd name="connsiteX264" fmla="*/ 192366 w 385737"/>
              <a:gd name="connsiteY264" fmla="*/ 3323729 h 3385818"/>
              <a:gd name="connsiteX265" fmla="*/ 192132 w 385737"/>
              <a:gd name="connsiteY265" fmla="*/ 3336429 h 3385818"/>
              <a:gd name="connsiteX266" fmla="*/ 194244 w 385737"/>
              <a:gd name="connsiteY266" fmla="*/ 3385818 h 3385818"/>
              <a:gd name="connsiteX267" fmla="*/ 177347 w 385737"/>
              <a:gd name="connsiteY267" fmla="*/ 3368884 h 3385818"/>
              <a:gd name="connsiteX268" fmla="*/ 194244 w 385737"/>
              <a:gd name="connsiteY268" fmla="*/ 3351951 h 3385818"/>
              <a:gd name="connsiteX269" fmla="*/ 211140 w 385737"/>
              <a:gd name="connsiteY269" fmla="*/ 3368884 h 3385818"/>
              <a:gd name="connsiteX270" fmla="*/ 194244 w 385737"/>
              <a:gd name="connsiteY270" fmla="*/ 3385818 h 33858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</a:cxnLst>
            <a:rect l="l" t="t" r="r" b="b"/>
            <a:pathLst>
              <a:path w="385737" h="3385818">
                <a:moveTo>
                  <a:pt x="191493" y="33867"/>
                </a:moveTo>
                <a:cubicBezTo>
                  <a:pt x="182162" y="33867"/>
                  <a:pt x="174597" y="26286"/>
                  <a:pt x="174597" y="16934"/>
                </a:cubicBezTo>
                <a:cubicBezTo>
                  <a:pt x="174597" y="7582"/>
                  <a:pt x="182162" y="0"/>
                  <a:pt x="191493" y="0"/>
                </a:cubicBezTo>
                <a:cubicBezTo>
                  <a:pt x="200825" y="0"/>
                  <a:pt x="208390" y="7582"/>
                  <a:pt x="208390" y="16934"/>
                </a:cubicBezTo>
                <a:cubicBezTo>
                  <a:pt x="208390" y="26286"/>
                  <a:pt x="200825" y="33867"/>
                  <a:pt x="191493" y="33867"/>
                </a:cubicBezTo>
                <a:close/>
                <a:moveTo>
                  <a:pt x="114520" y="414866"/>
                </a:moveTo>
                <a:cubicBezTo>
                  <a:pt x="107011" y="412985"/>
                  <a:pt x="100440" y="410163"/>
                  <a:pt x="94808" y="406400"/>
                </a:cubicBezTo>
                <a:cubicBezTo>
                  <a:pt x="91992" y="404518"/>
                  <a:pt x="90114" y="400755"/>
                  <a:pt x="87298" y="398874"/>
                </a:cubicBezTo>
                <a:cubicBezTo>
                  <a:pt x="85421" y="396052"/>
                  <a:pt x="83543" y="393229"/>
                  <a:pt x="81666" y="390407"/>
                </a:cubicBezTo>
                <a:cubicBezTo>
                  <a:pt x="76034" y="379118"/>
                  <a:pt x="73218" y="367829"/>
                  <a:pt x="66647" y="360303"/>
                </a:cubicBezTo>
                <a:cubicBezTo>
                  <a:pt x="64769" y="358422"/>
                  <a:pt x="62892" y="357481"/>
                  <a:pt x="60076" y="354659"/>
                </a:cubicBezTo>
                <a:lnTo>
                  <a:pt x="58199" y="352777"/>
                </a:lnTo>
                <a:cubicBezTo>
                  <a:pt x="57260" y="351837"/>
                  <a:pt x="55383" y="350896"/>
                  <a:pt x="57260" y="350896"/>
                </a:cubicBezTo>
                <a:cubicBezTo>
                  <a:pt x="59137" y="349955"/>
                  <a:pt x="60076" y="349015"/>
                  <a:pt x="61953" y="349015"/>
                </a:cubicBezTo>
                <a:cubicBezTo>
                  <a:pt x="65708" y="348074"/>
                  <a:pt x="67586" y="349015"/>
                  <a:pt x="69463" y="349015"/>
                </a:cubicBezTo>
                <a:cubicBezTo>
                  <a:pt x="71340" y="349015"/>
                  <a:pt x="72279" y="349955"/>
                  <a:pt x="74156" y="349955"/>
                </a:cubicBezTo>
                <a:cubicBezTo>
                  <a:pt x="75095" y="350896"/>
                  <a:pt x="76973" y="350896"/>
                  <a:pt x="77911" y="351837"/>
                </a:cubicBezTo>
                <a:cubicBezTo>
                  <a:pt x="76973" y="350896"/>
                  <a:pt x="76973" y="350896"/>
                  <a:pt x="76034" y="349955"/>
                </a:cubicBezTo>
                <a:cubicBezTo>
                  <a:pt x="72279" y="347133"/>
                  <a:pt x="66647" y="343370"/>
                  <a:pt x="59137" y="338666"/>
                </a:cubicBezTo>
                <a:cubicBezTo>
                  <a:pt x="45057" y="326437"/>
                  <a:pt x="40363" y="301037"/>
                  <a:pt x="45057" y="279400"/>
                </a:cubicBezTo>
                <a:cubicBezTo>
                  <a:pt x="46934" y="269992"/>
                  <a:pt x="48812" y="260585"/>
                  <a:pt x="48812" y="252118"/>
                </a:cubicBezTo>
                <a:cubicBezTo>
                  <a:pt x="48812" y="248355"/>
                  <a:pt x="47873" y="243652"/>
                  <a:pt x="47873" y="239889"/>
                </a:cubicBezTo>
                <a:cubicBezTo>
                  <a:pt x="47873" y="237066"/>
                  <a:pt x="45996" y="233303"/>
                  <a:pt x="45057" y="229540"/>
                </a:cubicBezTo>
                <a:cubicBezTo>
                  <a:pt x="44118" y="227659"/>
                  <a:pt x="44118" y="225777"/>
                  <a:pt x="43179" y="223896"/>
                </a:cubicBezTo>
                <a:cubicBezTo>
                  <a:pt x="43179" y="222015"/>
                  <a:pt x="43179" y="221074"/>
                  <a:pt x="47873" y="220133"/>
                </a:cubicBezTo>
                <a:cubicBezTo>
                  <a:pt x="49750" y="222955"/>
                  <a:pt x="53505" y="226718"/>
                  <a:pt x="56321" y="229540"/>
                </a:cubicBezTo>
                <a:cubicBezTo>
                  <a:pt x="58199" y="231422"/>
                  <a:pt x="59137" y="231422"/>
                  <a:pt x="60076" y="232363"/>
                </a:cubicBezTo>
                <a:cubicBezTo>
                  <a:pt x="61015" y="233303"/>
                  <a:pt x="61015" y="233303"/>
                  <a:pt x="61953" y="233303"/>
                </a:cubicBezTo>
                <a:cubicBezTo>
                  <a:pt x="63831" y="234244"/>
                  <a:pt x="65708" y="235185"/>
                  <a:pt x="67586" y="236126"/>
                </a:cubicBezTo>
                <a:cubicBezTo>
                  <a:pt x="67586" y="237066"/>
                  <a:pt x="68524" y="237066"/>
                  <a:pt x="69463" y="238007"/>
                </a:cubicBezTo>
                <a:cubicBezTo>
                  <a:pt x="68524" y="235185"/>
                  <a:pt x="69463" y="231422"/>
                  <a:pt x="70402" y="227659"/>
                </a:cubicBezTo>
                <a:lnTo>
                  <a:pt x="74470" y="218877"/>
                </a:lnTo>
                <a:lnTo>
                  <a:pt x="82605" y="201318"/>
                </a:lnTo>
                <a:lnTo>
                  <a:pt x="89989" y="175416"/>
                </a:lnTo>
                <a:lnTo>
                  <a:pt x="90114" y="174977"/>
                </a:lnTo>
                <a:cubicBezTo>
                  <a:pt x="90114" y="169333"/>
                  <a:pt x="88237" y="166511"/>
                  <a:pt x="87298" y="164629"/>
                </a:cubicBezTo>
                <a:cubicBezTo>
                  <a:pt x="87298" y="163689"/>
                  <a:pt x="87298" y="162748"/>
                  <a:pt x="87298" y="162748"/>
                </a:cubicBezTo>
                <a:cubicBezTo>
                  <a:pt x="87298" y="162748"/>
                  <a:pt x="90114" y="163689"/>
                  <a:pt x="91992" y="167452"/>
                </a:cubicBezTo>
                <a:cubicBezTo>
                  <a:pt x="93869" y="168392"/>
                  <a:pt x="94808" y="170274"/>
                  <a:pt x="96685" y="171215"/>
                </a:cubicBezTo>
                <a:cubicBezTo>
                  <a:pt x="98563" y="172155"/>
                  <a:pt x="100440" y="173096"/>
                  <a:pt x="103256" y="174977"/>
                </a:cubicBezTo>
                <a:cubicBezTo>
                  <a:pt x="107949" y="177800"/>
                  <a:pt x="114520" y="181563"/>
                  <a:pt x="120153" y="188148"/>
                </a:cubicBezTo>
                <a:cubicBezTo>
                  <a:pt x="124846" y="194733"/>
                  <a:pt x="129539" y="203200"/>
                  <a:pt x="132356" y="213548"/>
                </a:cubicBezTo>
                <a:cubicBezTo>
                  <a:pt x="135172" y="222955"/>
                  <a:pt x="135172" y="234244"/>
                  <a:pt x="137988" y="245533"/>
                </a:cubicBezTo>
                <a:cubicBezTo>
                  <a:pt x="139865" y="250237"/>
                  <a:pt x="141743" y="255881"/>
                  <a:pt x="145497" y="259644"/>
                </a:cubicBezTo>
                <a:cubicBezTo>
                  <a:pt x="149252" y="263407"/>
                  <a:pt x="154884" y="261526"/>
                  <a:pt x="159578" y="258703"/>
                </a:cubicBezTo>
                <a:cubicBezTo>
                  <a:pt x="165210" y="255881"/>
                  <a:pt x="166149" y="250237"/>
                  <a:pt x="165210" y="244592"/>
                </a:cubicBezTo>
                <a:cubicBezTo>
                  <a:pt x="164271" y="238948"/>
                  <a:pt x="161455" y="233303"/>
                  <a:pt x="158639" y="227659"/>
                </a:cubicBezTo>
                <a:cubicBezTo>
                  <a:pt x="152068" y="216370"/>
                  <a:pt x="143620" y="206963"/>
                  <a:pt x="135172" y="195674"/>
                </a:cubicBezTo>
                <a:cubicBezTo>
                  <a:pt x="126723" y="184385"/>
                  <a:pt x="121091" y="171215"/>
                  <a:pt x="122030" y="157103"/>
                </a:cubicBezTo>
                <a:cubicBezTo>
                  <a:pt x="122030" y="143933"/>
                  <a:pt x="126723" y="130763"/>
                  <a:pt x="133294" y="119474"/>
                </a:cubicBezTo>
                <a:cubicBezTo>
                  <a:pt x="139865" y="108185"/>
                  <a:pt x="148313" y="98777"/>
                  <a:pt x="153946" y="89370"/>
                </a:cubicBezTo>
                <a:lnTo>
                  <a:pt x="156762" y="83726"/>
                </a:lnTo>
                <a:lnTo>
                  <a:pt x="158639" y="79963"/>
                </a:lnTo>
                <a:lnTo>
                  <a:pt x="159578" y="78081"/>
                </a:lnTo>
                <a:cubicBezTo>
                  <a:pt x="159578" y="78081"/>
                  <a:pt x="160516" y="77140"/>
                  <a:pt x="160516" y="78081"/>
                </a:cubicBezTo>
                <a:cubicBezTo>
                  <a:pt x="161455" y="82785"/>
                  <a:pt x="164271" y="89370"/>
                  <a:pt x="164271" y="91252"/>
                </a:cubicBezTo>
                <a:cubicBezTo>
                  <a:pt x="165210" y="98777"/>
                  <a:pt x="164271" y="97837"/>
                  <a:pt x="164271" y="98777"/>
                </a:cubicBezTo>
                <a:cubicBezTo>
                  <a:pt x="164271" y="98777"/>
                  <a:pt x="165210" y="97837"/>
                  <a:pt x="165210" y="97837"/>
                </a:cubicBezTo>
                <a:cubicBezTo>
                  <a:pt x="166149" y="96896"/>
                  <a:pt x="168026" y="95015"/>
                  <a:pt x="168965" y="94074"/>
                </a:cubicBezTo>
                <a:cubicBezTo>
                  <a:pt x="171781" y="91252"/>
                  <a:pt x="174597" y="87489"/>
                  <a:pt x="177413" y="84666"/>
                </a:cubicBezTo>
                <a:cubicBezTo>
                  <a:pt x="183045" y="78081"/>
                  <a:pt x="187739" y="72437"/>
                  <a:pt x="190555" y="67733"/>
                </a:cubicBezTo>
                <a:cubicBezTo>
                  <a:pt x="191493" y="65852"/>
                  <a:pt x="192432" y="63970"/>
                  <a:pt x="193371" y="62089"/>
                </a:cubicBezTo>
                <a:cubicBezTo>
                  <a:pt x="193371" y="45155"/>
                  <a:pt x="193371" y="45155"/>
                  <a:pt x="195248" y="62089"/>
                </a:cubicBezTo>
                <a:cubicBezTo>
                  <a:pt x="196187" y="63029"/>
                  <a:pt x="197126" y="64911"/>
                  <a:pt x="198064" y="66792"/>
                </a:cubicBezTo>
                <a:cubicBezTo>
                  <a:pt x="200880" y="72437"/>
                  <a:pt x="205574" y="78081"/>
                  <a:pt x="211206" y="83726"/>
                </a:cubicBezTo>
                <a:cubicBezTo>
                  <a:pt x="214022" y="86548"/>
                  <a:pt x="216838" y="89370"/>
                  <a:pt x="219654" y="93133"/>
                </a:cubicBezTo>
                <a:cubicBezTo>
                  <a:pt x="220593" y="94074"/>
                  <a:pt x="222470" y="95955"/>
                  <a:pt x="223409" y="96896"/>
                </a:cubicBezTo>
                <a:cubicBezTo>
                  <a:pt x="223409" y="96896"/>
                  <a:pt x="224348" y="97837"/>
                  <a:pt x="224348" y="97837"/>
                </a:cubicBezTo>
                <a:cubicBezTo>
                  <a:pt x="224348" y="95955"/>
                  <a:pt x="223409" y="97837"/>
                  <a:pt x="224348" y="90311"/>
                </a:cubicBezTo>
                <a:cubicBezTo>
                  <a:pt x="224348" y="87489"/>
                  <a:pt x="226225" y="81844"/>
                  <a:pt x="228103" y="77140"/>
                </a:cubicBezTo>
                <a:cubicBezTo>
                  <a:pt x="228103" y="75259"/>
                  <a:pt x="229041" y="76200"/>
                  <a:pt x="229041" y="77140"/>
                </a:cubicBezTo>
                <a:lnTo>
                  <a:pt x="229980" y="79022"/>
                </a:lnTo>
                <a:lnTo>
                  <a:pt x="231857" y="82785"/>
                </a:lnTo>
                <a:lnTo>
                  <a:pt x="234673" y="88429"/>
                </a:lnTo>
                <a:cubicBezTo>
                  <a:pt x="240306" y="97837"/>
                  <a:pt x="248754" y="107244"/>
                  <a:pt x="255325" y="118533"/>
                </a:cubicBezTo>
                <a:cubicBezTo>
                  <a:pt x="261896" y="128881"/>
                  <a:pt x="266589" y="142052"/>
                  <a:pt x="266589" y="156163"/>
                </a:cubicBezTo>
                <a:cubicBezTo>
                  <a:pt x="266589" y="169333"/>
                  <a:pt x="260957" y="183444"/>
                  <a:pt x="253447" y="194733"/>
                </a:cubicBezTo>
                <a:cubicBezTo>
                  <a:pt x="244999" y="205081"/>
                  <a:pt x="236551" y="215429"/>
                  <a:pt x="229980" y="226718"/>
                </a:cubicBezTo>
                <a:cubicBezTo>
                  <a:pt x="227164" y="231422"/>
                  <a:pt x="224348" y="238007"/>
                  <a:pt x="223409" y="243652"/>
                </a:cubicBezTo>
                <a:cubicBezTo>
                  <a:pt x="222470" y="249296"/>
                  <a:pt x="224348" y="254940"/>
                  <a:pt x="229041" y="257763"/>
                </a:cubicBezTo>
                <a:cubicBezTo>
                  <a:pt x="233735" y="261526"/>
                  <a:pt x="239367" y="262466"/>
                  <a:pt x="243122" y="258703"/>
                </a:cubicBezTo>
                <a:cubicBezTo>
                  <a:pt x="246876" y="255881"/>
                  <a:pt x="248754" y="250237"/>
                  <a:pt x="250631" y="244592"/>
                </a:cubicBezTo>
                <a:cubicBezTo>
                  <a:pt x="253447" y="234244"/>
                  <a:pt x="253447" y="222955"/>
                  <a:pt x="256263" y="212607"/>
                </a:cubicBezTo>
                <a:cubicBezTo>
                  <a:pt x="258141" y="202259"/>
                  <a:pt x="262834" y="193792"/>
                  <a:pt x="268466" y="187207"/>
                </a:cubicBezTo>
                <a:cubicBezTo>
                  <a:pt x="274099" y="180622"/>
                  <a:pt x="280669" y="176859"/>
                  <a:pt x="285363" y="174037"/>
                </a:cubicBezTo>
                <a:cubicBezTo>
                  <a:pt x="287240" y="173096"/>
                  <a:pt x="290056" y="171215"/>
                  <a:pt x="291934" y="170274"/>
                </a:cubicBezTo>
                <a:cubicBezTo>
                  <a:pt x="293811" y="169333"/>
                  <a:pt x="295689" y="168392"/>
                  <a:pt x="296627" y="167452"/>
                </a:cubicBezTo>
                <a:cubicBezTo>
                  <a:pt x="298505" y="163689"/>
                  <a:pt x="301321" y="161807"/>
                  <a:pt x="301321" y="162748"/>
                </a:cubicBezTo>
                <a:cubicBezTo>
                  <a:pt x="302259" y="163689"/>
                  <a:pt x="301321" y="163689"/>
                  <a:pt x="301321" y="164629"/>
                </a:cubicBezTo>
                <a:cubicBezTo>
                  <a:pt x="300382" y="166511"/>
                  <a:pt x="298505" y="170274"/>
                  <a:pt x="298505" y="174977"/>
                </a:cubicBezTo>
                <a:cubicBezTo>
                  <a:pt x="298505" y="182503"/>
                  <a:pt x="301321" y="191911"/>
                  <a:pt x="306014" y="201318"/>
                </a:cubicBezTo>
                <a:cubicBezTo>
                  <a:pt x="310708" y="210726"/>
                  <a:pt x="316340" y="220133"/>
                  <a:pt x="318217" y="227659"/>
                </a:cubicBezTo>
                <a:cubicBezTo>
                  <a:pt x="319156" y="231422"/>
                  <a:pt x="320095" y="235185"/>
                  <a:pt x="319156" y="238007"/>
                </a:cubicBezTo>
                <a:cubicBezTo>
                  <a:pt x="319156" y="237066"/>
                  <a:pt x="320095" y="236126"/>
                  <a:pt x="321033" y="236126"/>
                </a:cubicBezTo>
                <a:cubicBezTo>
                  <a:pt x="322911" y="235185"/>
                  <a:pt x="324788" y="234244"/>
                  <a:pt x="326666" y="233303"/>
                </a:cubicBezTo>
                <a:cubicBezTo>
                  <a:pt x="327604" y="233303"/>
                  <a:pt x="327604" y="233303"/>
                  <a:pt x="328543" y="232363"/>
                </a:cubicBezTo>
                <a:cubicBezTo>
                  <a:pt x="329482" y="231422"/>
                  <a:pt x="330420" y="231422"/>
                  <a:pt x="332298" y="228600"/>
                </a:cubicBezTo>
                <a:cubicBezTo>
                  <a:pt x="335114" y="225777"/>
                  <a:pt x="338869" y="222015"/>
                  <a:pt x="340746" y="219192"/>
                </a:cubicBezTo>
                <a:cubicBezTo>
                  <a:pt x="340746" y="221074"/>
                  <a:pt x="340746" y="221074"/>
                  <a:pt x="339807" y="222955"/>
                </a:cubicBezTo>
                <a:cubicBezTo>
                  <a:pt x="339807" y="224837"/>
                  <a:pt x="338869" y="226718"/>
                  <a:pt x="338869" y="228600"/>
                </a:cubicBezTo>
                <a:cubicBezTo>
                  <a:pt x="337930" y="231422"/>
                  <a:pt x="336991" y="236126"/>
                  <a:pt x="336053" y="238948"/>
                </a:cubicBezTo>
                <a:cubicBezTo>
                  <a:pt x="335114" y="242711"/>
                  <a:pt x="335114" y="246474"/>
                  <a:pt x="335114" y="251177"/>
                </a:cubicBezTo>
                <a:cubicBezTo>
                  <a:pt x="335114" y="259644"/>
                  <a:pt x="336991" y="269052"/>
                  <a:pt x="338869" y="278459"/>
                </a:cubicBezTo>
                <a:cubicBezTo>
                  <a:pt x="343562" y="300096"/>
                  <a:pt x="338869" y="325496"/>
                  <a:pt x="324788" y="337726"/>
                </a:cubicBezTo>
                <a:cubicBezTo>
                  <a:pt x="317279" y="343370"/>
                  <a:pt x="311646" y="346192"/>
                  <a:pt x="307892" y="349015"/>
                </a:cubicBezTo>
                <a:cubicBezTo>
                  <a:pt x="306953" y="349955"/>
                  <a:pt x="306953" y="349955"/>
                  <a:pt x="306014" y="350896"/>
                </a:cubicBezTo>
                <a:cubicBezTo>
                  <a:pt x="306953" y="349955"/>
                  <a:pt x="307892" y="349015"/>
                  <a:pt x="309769" y="349015"/>
                </a:cubicBezTo>
                <a:cubicBezTo>
                  <a:pt x="310708" y="349015"/>
                  <a:pt x="312585" y="348074"/>
                  <a:pt x="314463" y="348074"/>
                </a:cubicBezTo>
                <a:cubicBezTo>
                  <a:pt x="316340" y="347133"/>
                  <a:pt x="318217" y="347133"/>
                  <a:pt x="321972" y="348074"/>
                </a:cubicBezTo>
                <a:cubicBezTo>
                  <a:pt x="323849" y="349015"/>
                  <a:pt x="324788" y="349015"/>
                  <a:pt x="326666" y="349955"/>
                </a:cubicBezTo>
                <a:cubicBezTo>
                  <a:pt x="327604" y="350896"/>
                  <a:pt x="325727" y="350896"/>
                  <a:pt x="325727" y="351837"/>
                </a:cubicBezTo>
                <a:lnTo>
                  <a:pt x="323849" y="353718"/>
                </a:lnTo>
                <a:cubicBezTo>
                  <a:pt x="321033" y="356540"/>
                  <a:pt x="319156" y="356540"/>
                  <a:pt x="317279" y="359363"/>
                </a:cubicBezTo>
                <a:cubicBezTo>
                  <a:pt x="311646" y="365948"/>
                  <a:pt x="307892" y="378177"/>
                  <a:pt x="302259" y="389466"/>
                </a:cubicBezTo>
                <a:cubicBezTo>
                  <a:pt x="301321" y="392289"/>
                  <a:pt x="298505" y="395111"/>
                  <a:pt x="298505" y="397933"/>
                </a:cubicBezTo>
                <a:cubicBezTo>
                  <a:pt x="296627" y="400755"/>
                  <a:pt x="293811" y="403577"/>
                  <a:pt x="290995" y="405459"/>
                </a:cubicBezTo>
                <a:cubicBezTo>
                  <a:pt x="285363" y="410163"/>
                  <a:pt x="278792" y="412985"/>
                  <a:pt x="272221" y="413926"/>
                </a:cubicBezTo>
                <a:cubicBezTo>
                  <a:pt x="258141" y="416748"/>
                  <a:pt x="244060" y="415807"/>
                  <a:pt x="231857" y="409222"/>
                </a:cubicBezTo>
                <a:cubicBezTo>
                  <a:pt x="225286" y="406400"/>
                  <a:pt x="220593" y="401696"/>
                  <a:pt x="216838" y="396992"/>
                </a:cubicBezTo>
                <a:cubicBezTo>
                  <a:pt x="214022" y="391348"/>
                  <a:pt x="211206" y="386644"/>
                  <a:pt x="208390" y="382881"/>
                </a:cubicBezTo>
                <a:cubicBezTo>
                  <a:pt x="203696" y="376296"/>
                  <a:pt x="199003" y="370652"/>
                  <a:pt x="194309" y="368770"/>
                </a:cubicBezTo>
                <a:cubicBezTo>
                  <a:pt x="188677" y="369711"/>
                  <a:pt x="183045" y="376296"/>
                  <a:pt x="178352" y="383822"/>
                </a:cubicBezTo>
                <a:cubicBezTo>
                  <a:pt x="175536" y="388526"/>
                  <a:pt x="173658" y="393229"/>
                  <a:pt x="169903" y="397933"/>
                </a:cubicBezTo>
                <a:cubicBezTo>
                  <a:pt x="165210" y="402637"/>
                  <a:pt x="160516" y="407340"/>
                  <a:pt x="154884" y="410163"/>
                </a:cubicBezTo>
                <a:cubicBezTo>
                  <a:pt x="142681" y="415807"/>
                  <a:pt x="128601" y="417689"/>
                  <a:pt x="114520" y="414866"/>
                </a:cubicBezTo>
                <a:close/>
                <a:moveTo>
                  <a:pt x="16896" y="414867"/>
                </a:moveTo>
                <a:cubicBezTo>
                  <a:pt x="7565" y="414867"/>
                  <a:pt x="0" y="407286"/>
                  <a:pt x="0" y="397934"/>
                </a:cubicBezTo>
                <a:cubicBezTo>
                  <a:pt x="0" y="388582"/>
                  <a:pt x="7565" y="381000"/>
                  <a:pt x="16896" y="381000"/>
                </a:cubicBezTo>
                <a:cubicBezTo>
                  <a:pt x="26228" y="381000"/>
                  <a:pt x="33793" y="388582"/>
                  <a:pt x="33793" y="397934"/>
                </a:cubicBezTo>
                <a:cubicBezTo>
                  <a:pt x="33793" y="407286"/>
                  <a:pt x="26228" y="414867"/>
                  <a:pt x="16896" y="414867"/>
                </a:cubicBezTo>
                <a:close/>
                <a:moveTo>
                  <a:pt x="355765" y="414867"/>
                </a:moveTo>
                <a:cubicBezTo>
                  <a:pt x="346434" y="414867"/>
                  <a:pt x="338869" y="407286"/>
                  <a:pt x="338869" y="397934"/>
                </a:cubicBezTo>
                <a:cubicBezTo>
                  <a:pt x="338869" y="388582"/>
                  <a:pt x="346434" y="381000"/>
                  <a:pt x="355765" y="381000"/>
                </a:cubicBezTo>
                <a:cubicBezTo>
                  <a:pt x="365097" y="381000"/>
                  <a:pt x="372662" y="388582"/>
                  <a:pt x="372662" y="397934"/>
                </a:cubicBezTo>
                <a:cubicBezTo>
                  <a:pt x="372662" y="407286"/>
                  <a:pt x="365097" y="414867"/>
                  <a:pt x="355765" y="414867"/>
                </a:cubicBezTo>
                <a:close/>
                <a:moveTo>
                  <a:pt x="29972" y="3004818"/>
                </a:moveTo>
                <a:cubicBezTo>
                  <a:pt x="20640" y="3004818"/>
                  <a:pt x="13075" y="2997236"/>
                  <a:pt x="13075" y="2987884"/>
                </a:cubicBezTo>
                <a:cubicBezTo>
                  <a:pt x="13075" y="2978532"/>
                  <a:pt x="20640" y="2970951"/>
                  <a:pt x="29972" y="2970951"/>
                </a:cubicBezTo>
                <a:cubicBezTo>
                  <a:pt x="39303" y="2970951"/>
                  <a:pt x="46868" y="2978532"/>
                  <a:pt x="46868" y="2987884"/>
                </a:cubicBezTo>
                <a:cubicBezTo>
                  <a:pt x="46868" y="2997236"/>
                  <a:pt x="39303" y="3004818"/>
                  <a:pt x="29972" y="3004818"/>
                </a:cubicBezTo>
                <a:close/>
                <a:moveTo>
                  <a:pt x="368841" y="3004818"/>
                </a:moveTo>
                <a:cubicBezTo>
                  <a:pt x="359509" y="3004818"/>
                  <a:pt x="351944" y="2997236"/>
                  <a:pt x="351944" y="2987884"/>
                </a:cubicBezTo>
                <a:cubicBezTo>
                  <a:pt x="351944" y="2978532"/>
                  <a:pt x="359509" y="2970951"/>
                  <a:pt x="368841" y="2970951"/>
                </a:cubicBezTo>
                <a:cubicBezTo>
                  <a:pt x="378172" y="2970951"/>
                  <a:pt x="385737" y="2978532"/>
                  <a:pt x="385737" y="2987884"/>
                </a:cubicBezTo>
                <a:cubicBezTo>
                  <a:pt x="385737" y="2997236"/>
                  <a:pt x="378172" y="3004818"/>
                  <a:pt x="368841" y="3004818"/>
                </a:cubicBezTo>
                <a:close/>
                <a:moveTo>
                  <a:pt x="192132" y="3336429"/>
                </a:moveTo>
                <a:cubicBezTo>
                  <a:pt x="191897" y="3336429"/>
                  <a:pt x="191428" y="3332196"/>
                  <a:pt x="190489" y="3323729"/>
                </a:cubicBezTo>
                <a:cubicBezTo>
                  <a:pt x="189550" y="3322789"/>
                  <a:pt x="188611" y="3320907"/>
                  <a:pt x="187673" y="3319026"/>
                </a:cubicBezTo>
                <a:cubicBezTo>
                  <a:pt x="184857" y="3313381"/>
                  <a:pt x="180163" y="3307737"/>
                  <a:pt x="174531" y="3302092"/>
                </a:cubicBezTo>
                <a:cubicBezTo>
                  <a:pt x="171715" y="3299270"/>
                  <a:pt x="168899" y="3296448"/>
                  <a:pt x="166083" y="3292685"/>
                </a:cubicBezTo>
                <a:cubicBezTo>
                  <a:pt x="165144" y="3291744"/>
                  <a:pt x="163267" y="3289863"/>
                  <a:pt x="162328" y="3288922"/>
                </a:cubicBezTo>
                <a:cubicBezTo>
                  <a:pt x="162328" y="3288922"/>
                  <a:pt x="161389" y="3287981"/>
                  <a:pt x="161389" y="3287981"/>
                </a:cubicBezTo>
                <a:cubicBezTo>
                  <a:pt x="161389" y="3289863"/>
                  <a:pt x="162328" y="3287981"/>
                  <a:pt x="161389" y="3295507"/>
                </a:cubicBezTo>
                <a:cubicBezTo>
                  <a:pt x="161389" y="3298329"/>
                  <a:pt x="159512" y="3303974"/>
                  <a:pt x="157634" y="3308678"/>
                </a:cubicBezTo>
                <a:cubicBezTo>
                  <a:pt x="157634" y="3310559"/>
                  <a:pt x="156696" y="3309618"/>
                  <a:pt x="156696" y="3308678"/>
                </a:cubicBezTo>
                <a:lnTo>
                  <a:pt x="155757" y="3306796"/>
                </a:lnTo>
                <a:lnTo>
                  <a:pt x="153880" y="3303033"/>
                </a:lnTo>
                <a:lnTo>
                  <a:pt x="151064" y="3297389"/>
                </a:lnTo>
                <a:cubicBezTo>
                  <a:pt x="145431" y="3287981"/>
                  <a:pt x="136983" y="3278574"/>
                  <a:pt x="130412" y="3267285"/>
                </a:cubicBezTo>
                <a:cubicBezTo>
                  <a:pt x="123841" y="3256937"/>
                  <a:pt x="119148" y="3243766"/>
                  <a:pt x="119148" y="3229655"/>
                </a:cubicBezTo>
                <a:cubicBezTo>
                  <a:pt x="119148" y="3216485"/>
                  <a:pt x="124780" y="3202374"/>
                  <a:pt x="132290" y="3191085"/>
                </a:cubicBezTo>
                <a:cubicBezTo>
                  <a:pt x="140738" y="3180737"/>
                  <a:pt x="149186" y="3170389"/>
                  <a:pt x="155757" y="3159100"/>
                </a:cubicBezTo>
                <a:cubicBezTo>
                  <a:pt x="158573" y="3154396"/>
                  <a:pt x="161389" y="3147811"/>
                  <a:pt x="162328" y="3142166"/>
                </a:cubicBezTo>
                <a:cubicBezTo>
                  <a:pt x="163267" y="3136522"/>
                  <a:pt x="161389" y="3130878"/>
                  <a:pt x="156696" y="3128055"/>
                </a:cubicBezTo>
                <a:cubicBezTo>
                  <a:pt x="152002" y="3124292"/>
                  <a:pt x="146370" y="3123352"/>
                  <a:pt x="142615" y="3127115"/>
                </a:cubicBezTo>
                <a:cubicBezTo>
                  <a:pt x="138861" y="3129937"/>
                  <a:pt x="136983" y="3135581"/>
                  <a:pt x="135106" y="3141226"/>
                </a:cubicBezTo>
                <a:cubicBezTo>
                  <a:pt x="132290" y="3151574"/>
                  <a:pt x="132290" y="3162863"/>
                  <a:pt x="129474" y="3173211"/>
                </a:cubicBezTo>
                <a:cubicBezTo>
                  <a:pt x="127596" y="3183559"/>
                  <a:pt x="122903" y="3192026"/>
                  <a:pt x="117271" y="3198611"/>
                </a:cubicBezTo>
                <a:cubicBezTo>
                  <a:pt x="111638" y="3205196"/>
                  <a:pt x="105068" y="3208959"/>
                  <a:pt x="100374" y="3211781"/>
                </a:cubicBezTo>
                <a:cubicBezTo>
                  <a:pt x="98497" y="3212722"/>
                  <a:pt x="95681" y="3214603"/>
                  <a:pt x="93803" y="3215544"/>
                </a:cubicBezTo>
                <a:cubicBezTo>
                  <a:pt x="91926" y="3216485"/>
                  <a:pt x="90048" y="3217426"/>
                  <a:pt x="89110" y="3218366"/>
                </a:cubicBezTo>
                <a:cubicBezTo>
                  <a:pt x="87232" y="3222129"/>
                  <a:pt x="84416" y="3224011"/>
                  <a:pt x="84416" y="3223070"/>
                </a:cubicBezTo>
                <a:cubicBezTo>
                  <a:pt x="83478" y="3222129"/>
                  <a:pt x="84416" y="3222129"/>
                  <a:pt x="84416" y="3221189"/>
                </a:cubicBezTo>
                <a:cubicBezTo>
                  <a:pt x="85355" y="3219307"/>
                  <a:pt x="87232" y="3215544"/>
                  <a:pt x="87232" y="3210841"/>
                </a:cubicBezTo>
                <a:cubicBezTo>
                  <a:pt x="87232" y="3203315"/>
                  <a:pt x="84416" y="3193907"/>
                  <a:pt x="79723" y="3184500"/>
                </a:cubicBezTo>
                <a:cubicBezTo>
                  <a:pt x="75029" y="3175092"/>
                  <a:pt x="69397" y="3165685"/>
                  <a:pt x="67520" y="3158159"/>
                </a:cubicBezTo>
                <a:cubicBezTo>
                  <a:pt x="66581" y="3154396"/>
                  <a:pt x="65642" y="3150633"/>
                  <a:pt x="66581" y="3147811"/>
                </a:cubicBezTo>
                <a:cubicBezTo>
                  <a:pt x="66581" y="3148752"/>
                  <a:pt x="65642" y="3149692"/>
                  <a:pt x="64704" y="3149692"/>
                </a:cubicBezTo>
                <a:cubicBezTo>
                  <a:pt x="62826" y="3150633"/>
                  <a:pt x="60949" y="3151574"/>
                  <a:pt x="59071" y="3152515"/>
                </a:cubicBezTo>
                <a:cubicBezTo>
                  <a:pt x="58133" y="3152515"/>
                  <a:pt x="58133" y="3152515"/>
                  <a:pt x="57194" y="3153455"/>
                </a:cubicBezTo>
                <a:cubicBezTo>
                  <a:pt x="56255" y="3154396"/>
                  <a:pt x="55317" y="3154396"/>
                  <a:pt x="53439" y="3157218"/>
                </a:cubicBezTo>
                <a:cubicBezTo>
                  <a:pt x="50623" y="3160041"/>
                  <a:pt x="46868" y="3163803"/>
                  <a:pt x="44991" y="3166626"/>
                </a:cubicBezTo>
                <a:cubicBezTo>
                  <a:pt x="44991" y="3164744"/>
                  <a:pt x="44991" y="3164744"/>
                  <a:pt x="45930" y="3162863"/>
                </a:cubicBezTo>
                <a:cubicBezTo>
                  <a:pt x="45930" y="3160981"/>
                  <a:pt x="46868" y="3159100"/>
                  <a:pt x="46868" y="3157218"/>
                </a:cubicBezTo>
                <a:cubicBezTo>
                  <a:pt x="47807" y="3154396"/>
                  <a:pt x="48746" y="3149692"/>
                  <a:pt x="49684" y="3146870"/>
                </a:cubicBezTo>
                <a:cubicBezTo>
                  <a:pt x="50623" y="3143107"/>
                  <a:pt x="50623" y="3139344"/>
                  <a:pt x="50623" y="3134641"/>
                </a:cubicBezTo>
                <a:cubicBezTo>
                  <a:pt x="50623" y="3126174"/>
                  <a:pt x="48746" y="3116766"/>
                  <a:pt x="46868" y="3107359"/>
                </a:cubicBezTo>
                <a:cubicBezTo>
                  <a:pt x="42175" y="3085722"/>
                  <a:pt x="46868" y="3060322"/>
                  <a:pt x="60949" y="3048092"/>
                </a:cubicBezTo>
                <a:cubicBezTo>
                  <a:pt x="68458" y="3042448"/>
                  <a:pt x="74091" y="3039626"/>
                  <a:pt x="77845" y="3036803"/>
                </a:cubicBezTo>
                <a:cubicBezTo>
                  <a:pt x="78784" y="3035863"/>
                  <a:pt x="78784" y="3035863"/>
                  <a:pt x="79723" y="3034922"/>
                </a:cubicBezTo>
                <a:cubicBezTo>
                  <a:pt x="78784" y="3035863"/>
                  <a:pt x="77845" y="3036803"/>
                  <a:pt x="75968" y="3036803"/>
                </a:cubicBezTo>
                <a:cubicBezTo>
                  <a:pt x="75029" y="3036803"/>
                  <a:pt x="73152" y="3037744"/>
                  <a:pt x="71274" y="3037744"/>
                </a:cubicBezTo>
                <a:cubicBezTo>
                  <a:pt x="69397" y="3038685"/>
                  <a:pt x="67520" y="3038685"/>
                  <a:pt x="63765" y="3037744"/>
                </a:cubicBezTo>
                <a:cubicBezTo>
                  <a:pt x="61888" y="3036803"/>
                  <a:pt x="60949" y="3036803"/>
                  <a:pt x="59071" y="3035863"/>
                </a:cubicBezTo>
                <a:cubicBezTo>
                  <a:pt x="58133" y="3034922"/>
                  <a:pt x="60010" y="3034922"/>
                  <a:pt x="60010" y="3033981"/>
                </a:cubicBezTo>
                <a:lnTo>
                  <a:pt x="61888" y="3032100"/>
                </a:lnTo>
                <a:cubicBezTo>
                  <a:pt x="64704" y="3029278"/>
                  <a:pt x="66581" y="3029278"/>
                  <a:pt x="68458" y="3026455"/>
                </a:cubicBezTo>
                <a:cubicBezTo>
                  <a:pt x="74091" y="3019870"/>
                  <a:pt x="77845" y="3007641"/>
                  <a:pt x="83478" y="2996352"/>
                </a:cubicBezTo>
                <a:cubicBezTo>
                  <a:pt x="84416" y="2993529"/>
                  <a:pt x="87232" y="2990707"/>
                  <a:pt x="87232" y="2987885"/>
                </a:cubicBezTo>
                <a:cubicBezTo>
                  <a:pt x="89110" y="2985063"/>
                  <a:pt x="91926" y="2982241"/>
                  <a:pt x="94742" y="2980359"/>
                </a:cubicBezTo>
                <a:cubicBezTo>
                  <a:pt x="100374" y="2975655"/>
                  <a:pt x="106945" y="2972833"/>
                  <a:pt x="113516" y="2971892"/>
                </a:cubicBezTo>
                <a:cubicBezTo>
                  <a:pt x="127596" y="2969070"/>
                  <a:pt x="141677" y="2970011"/>
                  <a:pt x="153880" y="2976596"/>
                </a:cubicBezTo>
                <a:cubicBezTo>
                  <a:pt x="160451" y="2979418"/>
                  <a:pt x="165144" y="2984122"/>
                  <a:pt x="168899" y="2988826"/>
                </a:cubicBezTo>
                <a:cubicBezTo>
                  <a:pt x="171715" y="2994470"/>
                  <a:pt x="174531" y="2999174"/>
                  <a:pt x="177347" y="3002937"/>
                </a:cubicBezTo>
                <a:cubicBezTo>
                  <a:pt x="182041" y="3009522"/>
                  <a:pt x="186734" y="3015166"/>
                  <a:pt x="191428" y="3017048"/>
                </a:cubicBezTo>
                <a:cubicBezTo>
                  <a:pt x="197060" y="3016107"/>
                  <a:pt x="202692" y="3009522"/>
                  <a:pt x="207385" y="3001996"/>
                </a:cubicBezTo>
                <a:cubicBezTo>
                  <a:pt x="210201" y="2997292"/>
                  <a:pt x="212079" y="2992589"/>
                  <a:pt x="215834" y="2987885"/>
                </a:cubicBezTo>
                <a:cubicBezTo>
                  <a:pt x="220527" y="2983181"/>
                  <a:pt x="225221" y="2978478"/>
                  <a:pt x="230853" y="2975655"/>
                </a:cubicBezTo>
                <a:cubicBezTo>
                  <a:pt x="243056" y="2970011"/>
                  <a:pt x="257136" y="2968129"/>
                  <a:pt x="271217" y="2970952"/>
                </a:cubicBezTo>
                <a:cubicBezTo>
                  <a:pt x="278726" y="2972833"/>
                  <a:pt x="285297" y="2975655"/>
                  <a:pt x="290929" y="2979418"/>
                </a:cubicBezTo>
                <a:cubicBezTo>
                  <a:pt x="293745" y="2981300"/>
                  <a:pt x="295623" y="2985063"/>
                  <a:pt x="298439" y="2986944"/>
                </a:cubicBezTo>
                <a:cubicBezTo>
                  <a:pt x="300316" y="2989766"/>
                  <a:pt x="302194" y="2992589"/>
                  <a:pt x="304071" y="2995411"/>
                </a:cubicBezTo>
                <a:cubicBezTo>
                  <a:pt x="309703" y="3006700"/>
                  <a:pt x="312519" y="3017989"/>
                  <a:pt x="319090" y="3025515"/>
                </a:cubicBezTo>
                <a:cubicBezTo>
                  <a:pt x="320968" y="3027396"/>
                  <a:pt x="322845" y="3028337"/>
                  <a:pt x="325661" y="3031159"/>
                </a:cubicBezTo>
                <a:lnTo>
                  <a:pt x="327538" y="3033041"/>
                </a:lnTo>
                <a:cubicBezTo>
                  <a:pt x="328477" y="3033981"/>
                  <a:pt x="330354" y="3034922"/>
                  <a:pt x="328477" y="3034922"/>
                </a:cubicBezTo>
                <a:cubicBezTo>
                  <a:pt x="326600" y="3035863"/>
                  <a:pt x="325661" y="3036803"/>
                  <a:pt x="323784" y="3036803"/>
                </a:cubicBezTo>
                <a:cubicBezTo>
                  <a:pt x="320029" y="3037744"/>
                  <a:pt x="318151" y="3036803"/>
                  <a:pt x="316274" y="3036803"/>
                </a:cubicBezTo>
                <a:cubicBezTo>
                  <a:pt x="314397" y="3036803"/>
                  <a:pt x="313458" y="3035863"/>
                  <a:pt x="311581" y="3035863"/>
                </a:cubicBezTo>
                <a:cubicBezTo>
                  <a:pt x="310642" y="3034922"/>
                  <a:pt x="308764" y="3034922"/>
                  <a:pt x="307826" y="3033981"/>
                </a:cubicBezTo>
                <a:cubicBezTo>
                  <a:pt x="308764" y="3034922"/>
                  <a:pt x="308764" y="3034922"/>
                  <a:pt x="309703" y="3035863"/>
                </a:cubicBezTo>
                <a:cubicBezTo>
                  <a:pt x="313458" y="3038685"/>
                  <a:pt x="319090" y="3042448"/>
                  <a:pt x="326600" y="3047152"/>
                </a:cubicBezTo>
                <a:cubicBezTo>
                  <a:pt x="340680" y="3059381"/>
                  <a:pt x="345374" y="3084781"/>
                  <a:pt x="340680" y="3106418"/>
                </a:cubicBezTo>
                <a:cubicBezTo>
                  <a:pt x="338803" y="3115826"/>
                  <a:pt x="336925" y="3125233"/>
                  <a:pt x="336925" y="3133700"/>
                </a:cubicBezTo>
                <a:cubicBezTo>
                  <a:pt x="336925" y="3137463"/>
                  <a:pt x="337864" y="3142166"/>
                  <a:pt x="337864" y="3145929"/>
                </a:cubicBezTo>
                <a:cubicBezTo>
                  <a:pt x="337864" y="3148752"/>
                  <a:pt x="339741" y="3152515"/>
                  <a:pt x="340680" y="3156278"/>
                </a:cubicBezTo>
                <a:cubicBezTo>
                  <a:pt x="341619" y="3158159"/>
                  <a:pt x="341619" y="3160041"/>
                  <a:pt x="342558" y="3161922"/>
                </a:cubicBezTo>
                <a:cubicBezTo>
                  <a:pt x="342558" y="3163803"/>
                  <a:pt x="342558" y="3164744"/>
                  <a:pt x="337864" y="3165685"/>
                </a:cubicBezTo>
                <a:cubicBezTo>
                  <a:pt x="335987" y="3162863"/>
                  <a:pt x="332232" y="3159100"/>
                  <a:pt x="329416" y="3156278"/>
                </a:cubicBezTo>
                <a:cubicBezTo>
                  <a:pt x="327538" y="3154396"/>
                  <a:pt x="326600" y="3154396"/>
                  <a:pt x="325661" y="3153455"/>
                </a:cubicBezTo>
                <a:cubicBezTo>
                  <a:pt x="324722" y="3152515"/>
                  <a:pt x="324722" y="3152515"/>
                  <a:pt x="323784" y="3152515"/>
                </a:cubicBezTo>
                <a:cubicBezTo>
                  <a:pt x="321906" y="3151574"/>
                  <a:pt x="320029" y="3150633"/>
                  <a:pt x="318151" y="3149692"/>
                </a:cubicBezTo>
                <a:cubicBezTo>
                  <a:pt x="318151" y="3148752"/>
                  <a:pt x="317213" y="3148752"/>
                  <a:pt x="316274" y="3147811"/>
                </a:cubicBezTo>
                <a:cubicBezTo>
                  <a:pt x="317213" y="3150633"/>
                  <a:pt x="316274" y="3154396"/>
                  <a:pt x="315335" y="3158159"/>
                </a:cubicBezTo>
                <a:lnTo>
                  <a:pt x="311268" y="3166940"/>
                </a:lnTo>
                <a:lnTo>
                  <a:pt x="303132" y="3184500"/>
                </a:lnTo>
                <a:lnTo>
                  <a:pt x="295748" y="3210402"/>
                </a:lnTo>
                <a:lnTo>
                  <a:pt x="295623" y="3210841"/>
                </a:lnTo>
                <a:cubicBezTo>
                  <a:pt x="295623" y="3216485"/>
                  <a:pt x="297500" y="3219307"/>
                  <a:pt x="298439" y="3221189"/>
                </a:cubicBezTo>
                <a:cubicBezTo>
                  <a:pt x="298439" y="3222129"/>
                  <a:pt x="298439" y="3223070"/>
                  <a:pt x="298439" y="3223070"/>
                </a:cubicBezTo>
                <a:cubicBezTo>
                  <a:pt x="298439" y="3223070"/>
                  <a:pt x="295623" y="3222129"/>
                  <a:pt x="293745" y="3218366"/>
                </a:cubicBezTo>
                <a:cubicBezTo>
                  <a:pt x="291868" y="3217426"/>
                  <a:pt x="290929" y="3215544"/>
                  <a:pt x="289052" y="3214603"/>
                </a:cubicBezTo>
                <a:cubicBezTo>
                  <a:pt x="287174" y="3213663"/>
                  <a:pt x="285297" y="3212722"/>
                  <a:pt x="282481" y="3210841"/>
                </a:cubicBezTo>
                <a:cubicBezTo>
                  <a:pt x="277788" y="3208018"/>
                  <a:pt x="271217" y="3204255"/>
                  <a:pt x="265584" y="3197670"/>
                </a:cubicBezTo>
                <a:cubicBezTo>
                  <a:pt x="260891" y="3191085"/>
                  <a:pt x="256198" y="3182618"/>
                  <a:pt x="253381" y="3172270"/>
                </a:cubicBezTo>
                <a:cubicBezTo>
                  <a:pt x="250565" y="3162863"/>
                  <a:pt x="250565" y="3151574"/>
                  <a:pt x="247749" y="3140285"/>
                </a:cubicBezTo>
                <a:cubicBezTo>
                  <a:pt x="245872" y="3135581"/>
                  <a:pt x="243994" y="3129937"/>
                  <a:pt x="240240" y="3126174"/>
                </a:cubicBezTo>
                <a:cubicBezTo>
                  <a:pt x="236485" y="3122411"/>
                  <a:pt x="230853" y="3124292"/>
                  <a:pt x="226159" y="3127115"/>
                </a:cubicBezTo>
                <a:cubicBezTo>
                  <a:pt x="220527" y="3129937"/>
                  <a:pt x="219588" y="3135581"/>
                  <a:pt x="220527" y="3141226"/>
                </a:cubicBezTo>
                <a:cubicBezTo>
                  <a:pt x="221466" y="3146870"/>
                  <a:pt x="224282" y="3152515"/>
                  <a:pt x="227098" y="3158159"/>
                </a:cubicBezTo>
                <a:cubicBezTo>
                  <a:pt x="233669" y="3169448"/>
                  <a:pt x="242117" y="3178855"/>
                  <a:pt x="250565" y="3190144"/>
                </a:cubicBezTo>
                <a:cubicBezTo>
                  <a:pt x="259014" y="3201433"/>
                  <a:pt x="264646" y="3214603"/>
                  <a:pt x="263707" y="3228715"/>
                </a:cubicBezTo>
                <a:cubicBezTo>
                  <a:pt x="263707" y="3241885"/>
                  <a:pt x="259014" y="3255055"/>
                  <a:pt x="252443" y="3266344"/>
                </a:cubicBezTo>
                <a:cubicBezTo>
                  <a:pt x="245872" y="3277633"/>
                  <a:pt x="237424" y="3287041"/>
                  <a:pt x="231791" y="3296448"/>
                </a:cubicBezTo>
                <a:lnTo>
                  <a:pt x="228975" y="3302092"/>
                </a:lnTo>
                <a:lnTo>
                  <a:pt x="227098" y="3305855"/>
                </a:lnTo>
                <a:lnTo>
                  <a:pt x="226159" y="3307737"/>
                </a:lnTo>
                <a:cubicBezTo>
                  <a:pt x="226159" y="3307737"/>
                  <a:pt x="225221" y="3308678"/>
                  <a:pt x="225221" y="3307737"/>
                </a:cubicBezTo>
                <a:cubicBezTo>
                  <a:pt x="224282" y="3303033"/>
                  <a:pt x="221466" y="3296448"/>
                  <a:pt x="221466" y="3294566"/>
                </a:cubicBezTo>
                <a:cubicBezTo>
                  <a:pt x="220527" y="3287041"/>
                  <a:pt x="221466" y="3287981"/>
                  <a:pt x="221466" y="3287041"/>
                </a:cubicBezTo>
                <a:cubicBezTo>
                  <a:pt x="221466" y="3287041"/>
                  <a:pt x="220527" y="3287981"/>
                  <a:pt x="220527" y="3287981"/>
                </a:cubicBezTo>
                <a:cubicBezTo>
                  <a:pt x="219588" y="3288922"/>
                  <a:pt x="217711" y="3290803"/>
                  <a:pt x="216772" y="3291744"/>
                </a:cubicBezTo>
                <a:cubicBezTo>
                  <a:pt x="213956" y="3294566"/>
                  <a:pt x="211140" y="3298329"/>
                  <a:pt x="208324" y="3301152"/>
                </a:cubicBezTo>
                <a:cubicBezTo>
                  <a:pt x="202692" y="3307737"/>
                  <a:pt x="197998" y="3313381"/>
                  <a:pt x="195182" y="3318085"/>
                </a:cubicBezTo>
                <a:cubicBezTo>
                  <a:pt x="194244" y="3319966"/>
                  <a:pt x="193305" y="3321848"/>
                  <a:pt x="192366" y="3323729"/>
                </a:cubicBezTo>
                <a:cubicBezTo>
                  <a:pt x="192366" y="3332196"/>
                  <a:pt x="192366" y="3336429"/>
                  <a:pt x="192132" y="3336429"/>
                </a:cubicBezTo>
                <a:close/>
                <a:moveTo>
                  <a:pt x="194244" y="3385818"/>
                </a:moveTo>
                <a:cubicBezTo>
                  <a:pt x="184912" y="3385818"/>
                  <a:pt x="177347" y="3378236"/>
                  <a:pt x="177347" y="3368884"/>
                </a:cubicBezTo>
                <a:cubicBezTo>
                  <a:pt x="177347" y="3359532"/>
                  <a:pt x="184912" y="3351951"/>
                  <a:pt x="194244" y="3351951"/>
                </a:cubicBezTo>
                <a:cubicBezTo>
                  <a:pt x="203575" y="3351951"/>
                  <a:pt x="211140" y="3359532"/>
                  <a:pt x="211140" y="3368884"/>
                </a:cubicBezTo>
                <a:cubicBezTo>
                  <a:pt x="211140" y="3378236"/>
                  <a:pt x="203575" y="3385818"/>
                  <a:pt x="194244" y="3385818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 w="9318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56617ED-437C-226C-24E9-5BB7459ECBD5}"/>
              </a:ext>
            </a:extLst>
          </p:cNvPr>
          <p:cNvSpPr/>
          <p:nvPr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23ED2BD-3B57-B5E9-48C5-6F29D6FC7E2D}"/>
              </a:ext>
            </a:extLst>
          </p:cNvPr>
          <p:cNvCxnSpPr/>
          <p:nvPr/>
        </p:nvCxnSpPr>
        <p:spPr>
          <a:xfrm>
            <a:off x="4539685" y="4367550"/>
            <a:ext cx="3136739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032DD1D-CE24-85DE-EEE6-560C772AFABA}"/>
              </a:ext>
            </a:extLst>
          </p:cNvPr>
          <p:cNvCxnSpPr/>
          <p:nvPr/>
        </p:nvCxnSpPr>
        <p:spPr>
          <a:xfrm rot="10800000">
            <a:off x="4533181" y="2470352"/>
            <a:ext cx="3136739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2464" y="2468880"/>
            <a:ext cx="4773168" cy="185623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58200" y="1572768"/>
            <a:ext cx="3017520" cy="3695136"/>
          </a:xfrm>
        </p:spPr>
        <p:txBody>
          <a:bodyPr anchor="ctr"/>
          <a:lstStyle>
            <a:lvl1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/>
            </a:lvl1pPr>
            <a:lvl2pPr>
              <a:buClr>
                <a:schemeClr val="accent6">
                  <a:lumMod val="60000"/>
                  <a:lumOff val="40000"/>
                </a:schemeClr>
              </a:buClr>
              <a:defRPr/>
            </a:lvl2pPr>
            <a:lvl3pPr>
              <a:buClr>
                <a:schemeClr val="accent6">
                  <a:lumMod val="60000"/>
                  <a:lumOff val="40000"/>
                </a:schemeClr>
              </a:buClr>
              <a:defRPr/>
            </a:lvl3pPr>
            <a:lvl4pPr>
              <a:buClr>
                <a:schemeClr val="accent6">
                  <a:lumMod val="60000"/>
                  <a:lumOff val="40000"/>
                </a:schemeClr>
              </a:buClr>
              <a:defRPr/>
            </a:lvl4pPr>
            <a:lvl5pPr>
              <a:buClr>
                <a:schemeClr val="accent6">
                  <a:lumMod val="60000"/>
                  <a:lumOff val="40000"/>
                </a:schemeClr>
              </a:buClr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CD63-1374-4A34-8074-9B66A788C7C8}" type="datetime1">
              <a:rPr lang="en-US" smtClean="0"/>
              <a:t>11/9/25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279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and green background with a black border&#10;&#10;AI-generated content may be incorrect.">
            <a:extLst>
              <a:ext uri="{FF2B5EF4-FFF2-40B4-BE49-F238E27FC236}">
                <a16:creationId xmlns:a16="http://schemas.microsoft.com/office/drawing/2014/main" id="{FE60E6C1-F28F-3B91-9C07-0C19674CA36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1581"/>
            <a:ext cx="12194813" cy="685641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56D3CF5-3D8B-E6A9-D31E-77D7CFDE9621}"/>
              </a:ext>
            </a:extLst>
          </p:cNvPr>
          <p:cNvSpPr/>
          <p:nvPr userDrawn="1"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14EC829-6FB5-87B7-5C1B-CB5927C740D1}"/>
              </a:ext>
            </a:extLst>
          </p:cNvPr>
          <p:cNvCxnSpPr/>
          <p:nvPr userDrawn="1"/>
        </p:nvCxnSpPr>
        <p:spPr>
          <a:xfrm>
            <a:off x="7114433" y="5377791"/>
            <a:ext cx="3136739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CDB7E37-ECC4-16F9-D023-BD8E3F83F4EF}"/>
              </a:ext>
            </a:extLst>
          </p:cNvPr>
          <p:cNvSpPr/>
          <p:nvPr/>
        </p:nvSpPr>
        <p:spPr>
          <a:xfrm>
            <a:off x="8497830" y="5733361"/>
            <a:ext cx="372662" cy="416163"/>
          </a:xfrm>
          <a:custGeom>
            <a:avLst/>
            <a:gdLst>
              <a:gd name="connsiteX0" fmla="*/ 181169 w 372662"/>
              <a:gd name="connsiteY0" fmla="*/ 382296 h 416163"/>
              <a:gd name="connsiteX1" fmla="*/ 198065 w 372662"/>
              <a:gd name="connsiteY1" fmla="*/ 399229 h 416163"/>
              <a:gd name="connsiteX2" fmla="*/ 181169 w 372662"/>
              <a:gd name="connsiteY2" fmla="*/ 416163 h 416163"/>
              <a:gd name="connsiteX3" fmla="*/ 164272 w 372662"/>
              <a:gd name="connsiteY3" fmla="*/ 399229 h 416163"/>
              <a:gd name="connsiteX4" fmla="*/ 181169 w 372662"/>
              <a:gd name="connsiteY4" fmla="*/ 382296 h 416163"/>
              <a:gd name="connsiteX5" fmla="*/ 355766 w 372662"/>
              <a:gd name="connsiteY5" fmla="*/ 1296 h 416163"/>
              <a:gd name="connsiteX6" fmla="*/ 372662 w 372662"/>
              <a:gd name="connsiteY6" fmla="*/ 18229 h 416163"/>
              <a:gd name="connsiteX7" fmla="*/ 355766 w 372662"/>
              <a:gd name="connsiteY7" fmla="*/ 35163 h 416163"/>
              <a:gd name="connsiteX8" fmla="*/ 338869 w 372662"/>
              <a:gd name="connsiteY8" fmla="*/ 18229 h 416163"/>
              <a:gd name="connsiteX9" fmla="*/ 355766 w 372662"/>
              <a:gd name="connsiteY9" fmla="*/ 1296 h 416163"/>
              <a:gd name="connsiteX10" fmla="*/ 16897 w 372662"/>
              <a:gd name="connsiteY10" fmla="*/ 1296 h 416163"/>
              <a:gd name="connsiteX11" fmla="*/ 33793 w 372662"/>
              <a:gd name="connsiteY11" fmla="*/ 18229 h 416163"/>
              <a:gd name="connsiteX12" fmla="*/ 16897 w 372662"/>
              <a:gd name="connsiteY12" fmla="*/ 35163 h 416163"/>
              <a:gd name="connsiteX13" fmla="*/ 0 w 372662"/>
              <a:gd name="connsiteY13" fmla="*/ 18229 h 416163"/>
              <a:gd name="connsiteX14" fmla="*/ 16897 w 372662"/>
              <a:gd name="connsiteY14" fmla="*/ 1296 h 416163"/>
              <a:gd name="connsiteX15" fmla="*/ 121327 w 372662"/>
              <a:gd name="connsiteY15" fmla="*/ 1062 h 416163"/>
              <a:gd name="connsiteX16" fmla="*/ 140805 w 372662"/>
              <a:gd name="connsiteY16" fmla="*/ 6941 h 416163"/>
              <a:gd name="connsiteX17" fmla="*/ 155824 w 372662"/>
              <a:gd name="connsiteY17" fmla="*/ 19171 h 416163"/>
              <a:gd name="connsiteX18" fmla="*/ 164272 w 372662"/>
              <a:gd name="connsiteY18" fmla="*/ 33282 h 416163"/>
              <a:gd name="connsiteX19" fmla="*/ 178353 w 372662"/>
              <a:gd name="connsiteY19" fmla="*/ 47393 h 416163"/>
              <a:gd name="connsiteX20" fmla="*/ 194310 w 372662"/>
              <a:gd name="connsiteY20" fmla="*/ 32341 h 416163"/>
              <a:gd name="connsiteX21" fmla="*/ 202759 w 372662"/>
              <a:gd name="connsiteY21" fmla="*/ 18230 h 416163"/>
              <a:gd name="connsiteX22" fmla="*/ 217778 w 372662"/>
              <a:gd name="connsiteY22" fmla="*/ 6000 h 416163"/>
              <a:gd name="connsiteX23" fmla="*/ 258142 w 372662"/>
              <a:gd name="connsiteY23" fmla="*/ 1297 h 416163"/>
              <a:gd name="connsiteX24" fmla="*/ 277854 w 372662"/>
              <a:gd name="connsiteY24" fmla="*/ 9763 h 416163"/>
              <a:gd name="connsiteX25" fmla="*/ 285364 w 372662"/>
              <a:gd name="connsiteY25" fmla="*/ 17289 h 416163"/>
              <a:gd name="connsiteX26" fmla="*/ 290996 w 372662"/>
              <a:gd name="connsiteY26" fmla="*/ 25756 h 416163"/>
              <a:gd name="connsiteX27" fmla="*/ 306015 w 372662"/>
              <a:gd name="connsiteY27" fmla="*/ 55860 h 416163"/>
              <a:gd name="connsiteX28" fmla="*/ 312586 w 372662"/>
              <a:gd name="connsiteY28" fmla="*/ 61504 h 416163"/>
              <a:gd name="connsiteX29" fmla="*/ 314463 w 372662"/>
              <a:gd name="connsiteY29" fmla="*/ 63386 h 416163"/>
              <a:gd name="connsiteX30" fmla="*/ 315402 w 372662"/>
              <a:gd name="connsiteY30" fmla="*/ 65267 h 416163"/>
              <a:gd name="connsiteX31" fmla="*/ 310709 w 372662"/>
              <a:gd name="connsiteY31" fmla="*/ 67148 h 416163"/>
              <a:gd name="connsiteX32" fmla="*/ 303199 w 372662"/>
              <a:gd name="connsiteY32" fmla="*/ 67148 h 416163"/>
              <a:gd name="connsiteX33" fmla="*/ 298506 w 372662"/>
              <a:gd name="connsiteY33" fmla="*/ 66208 h 416163"/>
              <a:gd name="connsiteX34" fmla="*/ 294751 w 372662"/>
              <a:gd name="connsiteY34" fmla="*/ 64326 h 416163"/>
              <a:gd name="connsiteX35" fmla="*/ 296628 w 372662"/>
              <a:gd name="connsiteY35" fmla="*/ 66208 h 416163"/>
              <a:gd name="connsiteX36" fmla="*/ 313525 w 372662"/>
              <a:gd name="connsiteY36" fmla="*/ 77497 h 416163"/>
              <a:gd name="connsiteX37" fmla="*/ 327605 w 372662"/>
              <a:gd name="connsiteY37" fmla="*/ 136763 h 416163"/>
              <a:gd name="connsiteX38" fmla="*/ 323850 w 372662"/>
              <a:gd name="connsiteY38" fmla="*/ 164045 h 416163"/>
              <a:gd name="connsiteX39" fmla="*/ 324789 w 372662"/>
              <a:gd name="connsiteY39" fmla="*/ 176274 h 416163"/>
              <a:gd name="connsiteX40" fmla="*/ 327605 w 372662"/>
              <a:gd name="connsiteY40" fmla="*/ 186623 h 416163"/>
              <a:gd name="connsiteX41" fmla="*/ 329483 w 372662"/>
              <a:gd name="connsiteY41" fmla="*/ 192267 h 416163"/>
              <a:gd name="connsiteX42" fmla="*/ 324789 w 372662"/>
              <a:gd name="connsiteY42" fmla="*/ 196030 h 416163"/>
              <a:gd name="connsiteX43" fmla="*/ 316341 w 372662"/>
              <a:gd name="connsiteY43" fmla="*/ 186623 h 416163"/>
              <a:gd name="connsiteX44" fmla="*/ 312586 w 372662"/>
              <a:gd name="connsiteY44" fmla="*/ 183800 h 416163"/>
              <a:gd name="connsiteX45" fmla="*/ 310709 w 372662"/>
              <a:gd name="connsiteY45" fmla="*/ 182860 h 416163"/>
              <a:gd name="connsiteX46" fmla="*/ 305076 w 372662"/>
              <a:gd name="connsiteY46" fmla="*/ 180037 h 416163"/>
              <a:gd name="connsiteX47" fmla="*/ 303199 w 372662"/>
              <a:gd name="connsiteY47" fmla="*/ 178156 h 416163"/>
              <a:gd name="connsiteX48" fmla="*/ 302260 w 372662"/>
              <a:gd name="connsiteY48" fmla="*/ 188504 h 416163"/>
              <a:gd name="connsiteX49" fmla="*/ 298192 w 372662"/>
              <a:gd name="connsiteY49" fmla="*/ 197285 h 416163"/>
              <a:gd name="connsiteX50" fmla="*/ 290057 w 372662"/>
              <a:gd name="connsiteY50" fmla="*/ 214845 h 416163"/>
              <a:gd name="connsiteX51" fmla="*/ 282673 w 372662"/>
              <a:gd name="connsiteY51" fmla="*/ 240747 h 416163"/>
              <a:gd name="connsiteX52" fmla="*/ 282548 w 372662"/>
              <a:gd name="connsiteY52" fmla="*/ 241186 h 416163"/>
              <a:gd name="connsiteX53" fmla="*/ 285364 w 372662"/>
              <a:gd name="connsiteY53" fmla="*/ 251534 h 416163"/>
              <a:gd name="connsiteX54" fmla="*/ 285364 w 372662"/>
              <a:gd name="connsiteY54" fmla="*/ 253415 h 416163"/>
              <a:gd name="connsiteX55" fmla="*/ 280670 w 372662"/>
              <a:gd name="connsiteY55" fmla="*/ 248711 h 416163"/>
              <a:gd name="connsiteX56" fmla="*/ 275977 w 372662"/>
              <a:gd name="connsiteY56" fmla="*/ 244948 h 416163"/>
              <a:gd name="connsiteX57" fmla="*/ 269406 w 372662"/>
              <a:gd name="connsiteY57" fmla="*/ 241186 h 416163"/>
              <a:gd name="connsiteX58" fmla="*/ 252509 w 372662"/>
              <a:gd name="connsiteY58" fmla="*/ 228015 h 416163"/>
              <a:gd name="connsiteX59" fmla="*/ 240306 w 372662"/>
              <a:gd name="connsiteY59" fmla="*/ 202615 h 416163"/>
              <a:gd name="connsiteX60" fmla="*/ 234674 w 372662"/>
              <a:gd name="connsiteY60" fmla="*/ 170630 h 416163"/>
              <a:gd name="connsiteX61" fmla="*/ 227165 w 372662"/>
              <a:gd name="connsiteY61" fmla="*/ 156519 h 416163"/>
              <a:gd name="connsiteX62" fmla="*/ 213084 w 372662"/>
              <a:gd name="connsiteY62" fmla="*/ 157460 h 416163"/>
              <a:gd name="connsiteX63" fmla="*/ 207452 w 372662"/>
              <a:gd name="connsiteY63" fmla="*/ 171571 h 416163"/>
              <a:gd name="connsiteX64" fmla="*/ 214023 w 372662"/>
              <a:gd name="connsiteY64" fmla="*/ 188504 h 416163"/>
              <a:gd name="connsiteX65" fmla="*/ 237490 w 372662"/>
              <a:gd name="connsiteY65" fmla="*/ 220489 h 416163"/>
              <a:gd name="connsiteX66" fmla="*/ 250632 w 372662"/>
              <a:gd name="connsiteY66" fmla="*/ 259060 h 416163"/>
              <a:gd name="connsiteX67" fmla="*/ 239368 w 372662"/>
              <a:gd name="connsiteY67" fmla="*/ 296689 h 416163"/>
              <a:gd name="connsiteX68" fmla="*/ 218716 w 372662"/>
              <a:gd name="connsiteY68" fmla="*/ 326793 h 416163"/>
              <a:gd name="connsiteX69" fmla="*/ 215900 w 372662"/>
              <a:gd name="connsiteY69" fmla="*/ 332437 h 416163"/>
              <a:gd name="connsiteX70" fmla="*/ 214023 w 372662"/>
              <a:gd name="connsiteY70" fmla="*/ 336200 h 416163"/>
              <a:gd name="connsiteX71" fmla="*/ 213084 w 372662"/>
              <a:gd name="connsiteY71" fmla="*/ 338082 h 416163"/>
              <a:gd name="connsiteX72" fmla="*/ 212146 w 372662"/>
              <a:gd name="connsiteY72" fmla="*/ 338082 h 416163"/>
              <a:gd name="connsiteX73" fmla="*/ 208391 w 372662"/>
              <a:gd name="connsiteY73" fmla="*/ 324911 h 416163"/>
              <a:gd name="connsiteX74" fmla="*/ 208391 w 372662"/>
              <a:gd name="connsiteY74" fmla="*/ 317386 h 416163"/>
              <a:gd name="connsiteX75" fmla="*/ 207452 w 372662"/>
              <a:gd name="connsiteY75" fmla="*/ 318326 h 416163"/>
              <a:gd name="connsiteX76" fmla="*/ 203697 w 372662"/>
              <a:gd name="connsiteY76" fmla="*/ 322089 h 416163"/>
              <a:gd name="connsiteX77" fmla="*/ 195249 w 372662"/>
              <a:gd name="connsiteY77" fmla="*/ 331497 h 416163"/>
              <a:gd name="connsiteX78" fmla="*/ 182107 w 372662"/>
              <a:gd name="connsiteY78" fmla="*/ 348430 h 416163"/>
              <a:gd name="connsiteX79" fmla="*/ 179291 w 372662"/>
              <a:gd name="connsiteY79" fmla="*/ 354074 h 416163"/>
              <a:gd name="connsiteX80" fmla="*/ 177414 w 372662"/>
              <a:gd name="connsiteY80" fmla="*/ 354074 h 416163"/>
              <a:gd name="connsiteX81" fmla="*/ 174598 w 372662"/>
              <a:gd name="connsiteY81" fmla="*/ 349371 h 416163"/>
              <a:gd name="connsiteX82" fmla="*/ 161456 w 372662"/>
              <a:gd name="connsiteY82" fmla="*/ 332437 h 416163"/>
              <a:gd name="connsiteX83" fmla="*/ 153008 w 372662"/>
              <a:gd name="connsiteY83" fmla="*/ 323030 h 416163"/>
              <a:gd name="connsiteX84" fmla="*/ 149253 w 372662"/>
              <a:gd name="connsiteY84" fmla="*/ 319267 h 416163"/>
              <a:gd name="connsiteX85" fmla="*/ 148314 w 372662"/>
              <a:gd name="connsiteY85" fmla="*/ 318326 h 416163"/>
              <a:gd name="connsiteX86" fmla="*/ 148314 w 372662"/>
              <a:gd name="connsiteY86" fmla="*/ 325852 h 416163"/>
              <a:gd name="connsiteX87" fmla="*/ 144559 w 372662"/>
              <a:gd name="connsiteY87" fmla="*/ 339023 h 416163"/>
              <a:gd name="connsiteX88" fmla="*/ 143621 w 372662"/>
              <a:gd name="connsiteY88" fmla="*/ 339023 h 416163"/>
              <a:gd name="connsiteX89" fmla="*/ 142682 w 372662"/>
              <a:gd name="connsiteY89" fmla="*/ 337141 h 416163"/>
              <a:gd name="connsiteX90" fmla="*/ 140805 w 372662"/>
              <a:gd name="connsiteY90" fmla="*/ 333378 h 416163"/>
              <a:gd name="connsiteX91" fmla="*/ 137989 w 372662"/>
              <a:gd name="connsiteY91" fmla="*/ 327734 h 416163"/>
              <a:gd name="connsiteX92" fmla="*/ 117337 w 372662"/>
              <a:gd name="connsiteY92" fmla="*/ 297630 h 416163"/>
              <a:gd name="connsiteX93" fmla="*/ 106073 w 372662"/>
              <a:gd name="connsiteY93" fmla="*/ 260000 h 416163"/>
              <a:gd name="connsiteX94" fmla="*/ 119215 w 372662"/>
              <a:gd name="connsiteY94" fmla="*/ 221430 h 416163"/>
              <a:gd name="connsiteX95" fmla="*/ 142682 w 372662"/>
              <a:gd name="connsiteY95" fmla="*/ 189445 h 416163"/>
              <a:gd name="connsiteX96" fmla="*/ 149253 w 372662"/>
              <a:gd name="connsiteY96" fmla="*/ 172511 h 416163"/>
              <a:gd name="connsiteX97" fmla="*/ 143621 w 372662"/>
              <a:gd name="connsiteY97" fmla="*/ 158400 h 416163"/>
              <a:gd name="connsiteX98" fmla="*/ 129540 w 372662"/>
              <a:gd name="connsiteY98" fmla="*/ 157460 h 416163"/>
              <a:gd name="connsiteX99" fmla="*/ 122031 w 372662"/>
              <a:gd name="connsiteY99" fmla="*/ 171571 h 416163"/>
              <a:gd name="connsiteX100" fmla="*/ 116399 w 372662"/>
              <a:gd name="connsiteY100" fmla="*/ 203556 h 416163"/>
              <a:gd name="connsiteX101" fmla="*/ 104196 w 372662"/>
              <a:gd name="connsiteY101" fmla="*/ 228956 h 416163"/>
              <a:gd name="connsiteX102" fmla="*/ 87299 w 372662"/>
              <a:gd name="connsiteY102" fmla="*/ 242126 h 416163"/>
              <a:gd name="connsiteX103" fmla="*/ 80728 w 372662"/>
              <a:gd name="connsiteY103" fmla="*/ 245889 h 416163"/>
              <a:gd name="connsiteX104" fmla="*/ 76035 w 372662"/>
              <a:gd name="connsiteY104" fmla="*/ 248711 h 416163"/>
              <a:gd name="connsiteX105" fmla="*/ 71341 w 372662"/>
              <a:gd name="connsiteY105" fmla="*/ 253415 h 416163"/>
              <a:gd name="connsiteX106" fmla="*/ 71341 w 372662"/>
              <a:gd name="connsiteY106" fmla="*/ 251534 h 416163"/>
              <a:gd name="connsiteX107" fmla="*/ 74157 w 372662"/>
              <a:gd name="connsiteY107" fmla="*/ 241186 h 416163"/>
              <a:gd name="connsiteX108" fmla="*/ 66648 w 372662"/>
              <a:gd name="connsiteY108" fmla="*/ 214845 h 416163"/>
              <a:gd name="connsiteX109" fmla="*/ 54445 w 372662"/>
              <a:gd name="connsiteY109" fmla="*/ 188504 h 416163"/>
              <a:gd name="connsiteX110" fmla="*/ 53506 w 372662"/>
              <a:gd name="connsiteY110" fmla="*/ 178156 h 416163"/>
              <a:gd name="connsiteX111" fmla="*/ 51629 w 372662"/>
              <a:gd name="connsiteY111" fmla="*/ 180037 h 416163"/>
              <a:gd name="connsiteX112" fmla="*/ 45996 w 372662"/>
              <a:gd name="connsiteY112" fmla="*/ 182860 h 416163"/>
              <a:gd name="connsiteX113" fmla="*/ 44119 w 372662"/>
              <a:gd name="connsiteY113" fmla="*/ 183800 h 416163"/>
              <a:gd name="connsiteX114" fmla="*/ 40364 w 372662"/>
              <a:gd name="connsiteY114" fmla="*/ 187563 h 416163"/>
              <a:gd name="connsiteX115" fmla="*/ 31916 w 372662"/>
              <a:gd name="connsiteY115" fmla="*/ 196971 h 416163"/>
              <a:gd name="connsiteX116" fmla="*/ 32855 w 372662"/>
              <a:gd name="connsiteY116" fmla="*/ 193208 h 416163"/>
              <a:gd name="connsiteX117" fmla="*/ 33793 w 372662"/>
              <a:gd name="connsiteY117" fmla="*/ 187563 h 416163"/>
              <a:gd name="connsiteX118" fmla="*/ 36609 w 372662"/>
              <a:gd name="connsiteY118" fmla="*/ 177215 h 416163"/>
              <a:gd name="connsiteX119" fmla="*/ 37548 w 372662"/>
              <a:gd name="connsiteY119" fmla="*/ 164986 h 416163"/>
              <a:gd name="connsiteX120" fmla="*/ 33793 w 372662"/>
              <a:gd name="connsiteY120" fmla="*/ 137704 h 416163"/>
              <a:gd name="connsiteX121" fmla="*/ 47874 w 372662"/>
              <a:gd name="connsiteY121" fmla="*/ 78437 h 416163"/>
              <a:gd name="connsiteX122" fmla="*/ 64770 w 372662"/>
              <a:gd name="connsiteY122" fmla="*/ 67148 h 416163"/>
              <a:gd name="connsiteX123" fmla="*/ 66648 w 372662"/>
              <a:gd name="connsiteY123" fmla="*/ 65267 h 416163"/>
              <a:gd name="connsiteX124" fmla="*/ 62893 w 372662"/>
              <a:gd name="connsiteY124" fmla="*/ 67148 h 416163"/>
              <a:gd name="connsiteX125" fmla="*/ 58199 w 372662"/>
              <a:gd name="connsiteY125" fmla="*/ 68089 h 416163"/>
              <a:gd name="connsiteX126" fmla="*/ 50690 w 372662"/>
              <a:gd name="connsiteY126" fmla="*/ 68089 h 416163"/>
              <a:gd name="connsiteX127" fmla="*/ 45996 w 372662"/>
              <a:gd name="connsiteY127" fmla="*/ 66208 h 416163"/>
              <a:gd name="connsiteX128" fmla="*/ 46935 w 372662"/>
              <a:gd name="connsiteY128" fmla="*/ 64326 h 416163"/>
              <a:gd name="connsiteX129" fmla="*/ 48813 w 372662"/>
              <a:gd name="connsiteY129" fmla="*/ 62445 h 416163"/>
              <a:gd name="connsiteX130" fmla="*/ 55383 w 372662"/>
              <a:gd name="connsiteY130" fmla="*/ 56800 h 416163"/>
              <a:gd name="connsiteX131" fmla="*/ 70403 w 372662"/>
              <a:gd name="connsiteY131" fmla="*/ 26697 h 416163"/>
              <a:gd name="connsiteX132" fmla="*/ 74157 w 372662"/>
              <a:gd name="connsiteY132" fmla="*/ 18230 h 416163"/>
              <a:gd name="connsiteX133" fmla="*/ 81667 w 372662"/>
              <a:gd name="connsiteY133" fmla="*/ 10704 h 416163"/>
              <a:gd name="connsiteX134" fmla="*/ 100441 w 372662"/>
              <a:gd name="connsiteY134" fmla="*/ 2237 h 416163"/>
              <a:gd name="connsiteX135" fmla="*/ 121327 w 372662"/>
              <a:gd name="connsiteY135" fmla="*/ 1062 h 4161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372662" h="416163">
                <a:moveTo>
                  <a:pt x="181169" y="382296"/>
                </a:moveTo>
                <a:cubicBezTo>
                  <a:pt x="190500" y="382296"/>
                  <a:pt x="198065" y="389877"/>
                  <a:pt x="198065" y="399229"/>
                </a:cubicBezTo>
                <a:cubicBezTo>
                  <a:pt x="198065" y="408581"/>
                  <a:pt x="190500" y="416163"/>
                  <a:pt x="181169" y="416163"/>
                </a:cubicBezTo>
                <a:cubicBezTo>
                  <a:pt x="171837" y="416163"/>
                  <a:pt x="164272" y="408581"/>
                  <a:pt x="164272" y="399229"/>
                </a:cubicBezTo>
                <a:cubicBezTo>
                  <a:pt x="164272" y="389877"/>
                  <a:pt x="171837" y="382296"/>
                  <a:pt x="181169" y="382296"/>
                </a:cubicBezTo>
                <a:close/>
                <a:moveTo>
                  <a:pt x="355766" y="1296"/>
                </a:moveTo>
                <a:cubicBezTo>
                  <a:pt x="365097" y="1296"/>
                  <a:pt x="372662" y="8877"/>
                  <a:pt x="372662" y="18229"/>
                </a:cubicBezTo>
                <a:cubicBezTo>
                  <a:pt x="372662" y="27581"/>
                  <a:pt x="365097" y="35163"/>
                  <a:pt x="355766" y="35163"/>
                </a:cubicBezTo>
                <a:cubicBezTo>
                  <a:pt x="346434" y="35163"/>
                  <a:pt x="338869" y="27581"/>
                  <a:pt x="338869" y="18229"/>
                </a:cubicBezTo>
                <a:cubicBezTo>
                  <a:pt x="338869" y="8877"/>
                  <a:pt x="346434" y="1296"/>
                  <a:pt x="355766" y="1296"/>
                </a:cubicBezTo>
                <a:close/>
                <a:moveTo>
                  <a:pt x="16897" y="1296"/>
                </a:moveTo>
                <a:cubicBezTo>
                  <a:pt x="26228" y="1296"/>
                  <a:pt x="33793" y="8877"/>
                  <a:pt x="33793" y="18229"/>
                </a:cubicBezTo>
                <a:cubicBezTo>
                  <a:pt x="33793" y="27581"/>
                  <a:pt x="26228" y="35163"/>
                  <a:pt x="16897" y="35163"/>
                </a:cubicBezTo>
                <a:cubicBezTo>
                  <a:pt x="7565" y="35163"/>
                  <a:pt x="0" y="27581"/>
                  <a:pt x="0" y="18229"/>
                </a:cubicBezTo>
                <a:cubicBezTo>
                  <a:pt x="0" y="8877"/>
                  <a:pt x="7565" y="1296"/>
                  <a:pt x="16897" y="1296"/>
                </a:cubicBezTo>
                <a:close/>
                <a:moveTo>
                  <a:pt x="121327" y="1062"/>
                </a:moveTo>
                <a:cubicBezTo>
                  <a:pt x="128133" y="1767"/>
                  <a:pt x="134704" y="3649"/>
                  <a:pt x="140805" y="6941"/>
                </a:cubicBezTo>
                <a:cubicBezTo>
                  <a:pt x="147376" y="9763"/>
                  <a:pt x="152069" y="14467"/>
                  <a:pt x="155824" y="19171"/>
                </a:cubicBezTo>
                <a:cubicBezTo>
                  <a:pt x="158640" y="24815"/>
                  <a:pt x="161456" y="29519"/>
                  <a:pt x="164272" y="33282"/>
                </a:cubicBezTo>
                <a:cubicBezTo>
                  <a:pt x="168966" y="39867"/>
                  <a:pt x="173659" y="45511"/>
                  <a:pt x="178353" y="47393"/>
                </a:cubicBezTo>
                <a:cubicBezTo>
                  <a:pt x="183985" y="46452"/>
                  <a:pt x="189617" y="39867"/>
                  <a:pt x="194310" y="32341"/>
                </a:cubicBezTo>
                <a:cubicBezTo>
                  <a:pt x="197126" y="27637"/>
                  <a:pt x="199004" y="22934"/>
                  <a:pt x="202759" y="18230"/>
                </a:cubicBezTo>
                <a:cubicBezTo>
                  <a:pt x="207452" y="13526"/>
                  <a:pt x="212146" y="8823"/>
                  <a:pt x="217778" y="6000"/>
                </a:cubicBezTo>
                <a:cubicBezTo>
                  <a:pt x="229981" y="356"/>
                  <a:pt x="244061" y="-1526"/>
                  <a:pt x="258142" y="1297"/>
                </a:cubicBezTo>
                <a:cubicBezTo>
                  <a:pt x="265651" y="3178"/>
                  <a:pt x="272222" y="6000"/>
                  <a:pt x="277854" y="9763"/>
                </a:cubicBezTo>
                <a:cubicBezTo>
                  <a:pt x="280670" y="11645"/>
                  <a:pt x="282548" y="15408"/>
                  <a:pt x="285364" y="17289"/>
                </a:cubicBezTo>
                <a:cubicBezTo>
                  <a:pt x="287241" y="20111"/>
                  <a:pt x="289119" y="22934"/>
                  <a:pt x="290996" y="25756"/>
                </a:cubicBezTo>
                <a:cubicBezTo>
                  <a:pt x="296628" y="37045"/>
                  <a:pt x="299444" y="48334"/>
                  <a:pt x="306015" y="55860"/>
                </a:cubicBezTo>
                <a:cubicBezTo>
                  <a:pt x="307893" y="57741"/>
                  <a:pt x="309770" y="58682"/>
                  <a:pt x="312586" y="61504"/>
                </a:cubicBezTo>
                <a:lnTo>
                  <a:pt x="314463" y="63386"/>
                </a:lnTo>
                <a:cubicBezTo>
                  <a:pt x="315402" y="64326"/>
                  <a:pt x="317279" y="65267"/>
                  <a:pt x="315402" y="65267"/>
                </a:cubicBezTo>
                <a:cubicBezTo>
                  <a:pt x="313525" y="66208"/>
                  <a:pt x="312586" y="67148"/>
                  <a:pt x="310709" y="67148"/>
                </a:cubicBezTo>
                <a:cubicBezTo>
                  <a:pt x="306954" y="68089"/>
                  <a:pt x="305076" y="67148"/>
                  <a:pt x="303199" y="67148"/>
                </a:cubicBezTo>
                <a:cubicBezTo>
                  <a:pt x="301322" y="67148"/>
                  <a:pt x="300383" y="66208"/>
                  <a:pt x="298506" y="66208"/>
                </a:cubicBezTo>
                <a:cubicBezTo>
                  <a:pt x="297567" y="65267"/>
                  <a:pt x="295689" y="65267"/>
                  <a:pt x="294751" y="64326"/>
                </a:cubicBezTo>
                <a:cubicBezTo>
                  <a:pt x="295689" y="65267"/>
                  <a:pt x="295689" y="65267"/>
                  <a:pt x="296628" y="66208"/>
                </a:cubicBezTo>
                <a:cubicBezTo>
                  <a:pt x="300383" y="69030"/>
                  <a:pt x="306015" y="72793"/>
                  <a:pt x="313525" y="77497"/>
                </a:cubicBezTo>
                <a:cubicBezTo>
                  <a:pt x="327605" y="89726"/>
                  <a:pt x="332299" y="115126"/>
                  <a:pt x="327605" y="136763"/>
                </a:cubicBezTo>
                <a:cubicBezTo>
                  <a:pt x="325728" y="146171"/>
                  <a:pt x="323850" y="155578"/>
                  <a:pt x="323850" y="164045"/>
                </a:cubicBezTo>
                <a:cubicBezTo>
                  <a:pt x="323850" y="167808"/>
                  <a:pt x="324789" y="172511"/>
                  <a:pt x="324789" y="176274"/>
                </a:cubicBezTo>
                <a:cubicBezTo>
                  <a:pt x="324789" y="179097"/>
                  <a:pt x="326666" y="182860"/>
                  <a:pt x="327605" y="186623"/>
                </a:cubicBezTo>
                <a:cubicBezTo>
                  <a:pt x="328544" y="188504"/>
                  <a:pt x="328544" y="190386"/>
                  <a:pt x="329483" y="192267"/>
                </a:cubicBezTo>
                <a:cubicBezTo>
                  <a:pt x="329483" y="194148"/>
                  <a:pt x="329483" y="195089"/>
                  <a:pt x="324789" y="196030"/>
                </a:cubicBezTo>
                <a:cubicBezTo>
                  <a:pt x="322912" y="193208"/>
                  <a:pt x="319157" y="189445"/>
                  <a:pt x="316341" y="186623"/>
                </a:cubicBezTo>
                <a:cubicBezTo>
                  <a:pt x="314463" y="184741"/>
                  <a:pt x="313525" y="184741"/>
                  <a:pt x="312586" y="183800"/>
                </a:cubicBezTo>
                <a:cubicBezTo>
                  <a:pt x="311647" y="182860"/>
                  <a:pt x="311647" y="182860"/>
                  <a:pt x="310709" y="182860"/>
                </a:cubicBezTo>
                <a:cubicBezTo>
                  <a:pt x="308831" y="181919"/>
                  <a:pt x="306954" y="180978"/>
                  <a:pt x="305076" y="180037"/>
                </a:cubicBezTo>
                <a:cubicBezTo>
                  <a:pt x="305076" y="179097"/>
                  <a:pt x="304138" y="179097"/>
                  <a:pt x="303199" y="178156"/>
                </a:cubicBezTo>
                <a:cubicBezTo>
                  <a:pt x="304138" y="180978"/>
                  <a:pt x="303199" y="184741"/>
                  <a:pt x="302260" y="188504"/>
                </a:cubicBezTo>
                <a:lnTo>
                  <a:pt x="298192" y="197285"/>
                </a:lnTo>
                <a:lnTo>
                  <a:pt x="290057" y="214845"/>
                </a:lnTo>
                <a:lnTo>
                  <a:pt x="282673" y="240747"/>
                </a:lnTo>
                <a:lnTo>
                  <a:pt x="282548" y="241186"/>
                </a:lnTo>
                <a:cubicBezTo>
                  <a:pt x="282548" y="246830"/>
                  <a:pt x="284425" y="249652"/>
                  <a:pt x="285364" y="251534"/>
                </a:cubicBezTo>
                <a:cubicBezTo>
                  <a:pt x="285364" y="252474"/>
                  <a:pt x="285364" y="253415"/>
                  <a:pt x="285364" y="253415"/>
                </a:cubicBezTo>
                <a:cubicBezTo>
                  <a:pt x="285364" y="253415"/>
                  <a:pt x="282548" y="252474"/>
                  <a:pt x="280670" y="248711"/>
                </a:cubicBezTo>
                <a:cubicBezTo>
                  <a:pt x="278793" y="247771"/>
                  <a:pt x="277854" y="245889"/>
                  <a:pt x="275977" y="244948"/>
                </a:cubicBezTo>
                <a:cubicBezTo>
                  <a:pt x="274099" y="244008"/>
                  <a:pt x="272222" y="243067"/>
                  <a:pt x="269406" y="241186"/>
                </a:cubicBezTo>
                <a:cubicBezTo>
                  <a:pt x="264713" y="238363"/>
                  <a:pt x="258142" y="234600"/>
                  <a:pt x="252509" y="228015"/>
                </a:cubicBezTo>
                <a:cubicBezTo>
                  <a:pt x="247816" y="221430"/>
                  <a:pt x="243123" y="212963"/>
                  <a:pt x="240306" y="202615"/>
                </a:cubicBezTo>
                <a:cubicBezTo>
                  <a:pt x="237490" y="193208"/>
                  <a:pt x="237490" y="181919"/>
                  <a:pt x="234674" y="170630"/>
                </a:cubicBezTo>
                <a:cubicBezTo>
                  <a:pt x="232797" y="165926"/>
                  <a:pt x="230919" y="160282"/>
                  <a:pt x="227165" y="156519"/>
                </a:cubicBezTo>
                <a:cubicBezTo>
                  <a:pt x="223410" y="152756"/>
                  <a:pt x="217778" y="154637"/>
                  <a:pt x="213084" y="157460"/>
                </a:cubicBezTo>
                <a:cubicBezTo>
                  <a:pt x="207452" y="160282"/>
                  <a:pt x="206513" y="165926"/>
                  <a:pt x="207452" y="171571"/>
                </a:cubicBezTo>
                <a:cubicBezTo>
                  <a:pt x="208391" y="177215"/>
                  <a:pt x="211207" y="182860"/>
                  <a:pt x="214023" y="188504"/>
                </a:cubicBezTo>
                <a:cubicBezTo>
                  <a:pt x="220594" y="199793"/>
                  <a:pt x="229042" y="209200"/>
                  <a:pt x="237490" y="220489"/>
                </a:cubicBezTo>
                <a:cubicBezTo>
                  <a:pt x="245939" y="231778"/>
                  <a:pt x="251571" y="244948"/>
                  <a:pt x="250632" y="259060"/>
                </a:cubicBezTo>
                <a:cubicBezTo>
                  <a:pt x="250632" y="272230"/>
                  <a:pt x="245939" y="285400"/>
                  <a:pt x="239368" y="296689"/>
                </a:cubicBezTo>
                <a:cubicBezTo>
                  <a:pt x="232797" y="307978"/>
                  <a:pt x="224349" y="317386"/>
                  <a:pt x="218716" y="326793"/>
                </a:cubicBezTo>
                <a:lnTo>
                  <a:pt x="215900" y="332437"/>
                </a:lnTo>
                <a:lnTo>
                  <a:pt x="214023" y="336200"/>
                </a:lnTo>
                <a:lnTo>
                  <a:pt x="213084" y="338082"/>
                </a:lnTo>
                <a:cubicBezTo>
                  <a:pt x="213084" y="338082"/>
                  <a:pt x="212146" y="339023"/>
                  <a:pt x="212146" y="338082"/>
                </a:cubicBezTo>
                <a:cubicBezTo>
                  <a:pt x="211207" y="333378"/>
                  <a:pt x="208391" y="326793"/>
                  <a:pt x="208391" y="324911"/>
                </a:cubicBezTo>
                <a:cubicBezTo>
                  <a:pt x="207452" y="317386"/>
                  <a:pt x="208391" y="318326"/>
                  <a:pt x="208391" y="317386"/>
                </a:cubicBezTo>
                <a:cubicBezTo>
                  <a:pt x="208391" y="317386"/>
                  <a:pt x="207452" y="318326"/>
                  <a:pt x="207452" y="318326"/>
                </a:cubicBezTo>
                <a:cubicBezTo>
                  <a:pt x="206513" y="319267"/>
                  <a:pt x="204636" y="321148"/>
                  <a:pt x="203697" y="322089"/>
                </a:cubicBezTo>
                <a:cubicBezTo>
                  <a:pt x="200881" y="324911"/>
                  <a:pt x="198065" y="328674"/>
                  <a:pt x="195249" y="331497"/>
                </a:cubicBezTo>
                <a:cubicBezTo>
                  <a:pt x="189617" y="338082"/>
                  <a:pt x="184923" y="343726"/>
                  <a:pt x="182107" y="348430"/>
                </a:cubicBezTo>
                <a:cubicBezTo>
                  <a:pt x="181169" y="350311"/>
                  <a:pt x="180230" y="352193"/>
                  <a:pt x="179291" y="354074"/>
                </a:cubicBezTo>
                <a:cubicBezTo>
                  <a:pt x="179291" y="371008"/>
                  <a:pt x="179291" y="371008"/>
                  <a:pt x="177414" y="354074"/>
                </a:cubicBezTo>
                <a:cubicBezTo>
                  <a:pt x="176475" y="353134"/>
                  <a:pt x="175536" y="351252"/>
                  <a:pt x="174598" y="349371"/>
                </a:cubicBezTo>
                <a:cubicBezTo>
                  <a:pt x="171782" y="343726"/>
                  <a:pt x="167088" y="338082"/>
                  <a:pt x="161456" y="332437"/>
                </a:cubicBezTo>
                <a:cubicBezTo>
                  <a:pt x="158640" y="329615"/>
                  <a:pt x="155824" y="326793"/>
                  <a:pt x="153008" y="323030"/>
                </a:cubicBezTo>
                <a:cubicBezTo>
                  <a:pt x="152069" y="322089"/>
                  <a:pt x="150192" y="320208"/>
                  <a:pt x="149253" y="319267"/>
                </a:cubicBezTo>
                <a:cubicBezTo>
                  <a:pt x="149253" y="319267"/>
                  <a:pt x="148314" y="318326"/>
                  <a:pt x="148314" y="318326"/>
                </a:cubicBezTo>
                <a:cubicBezTo>
                  <a:pt x="148314" y="320208"/>
                  <a:pt x="149253" y="318326"/>
                  <a:pt x="148314" y="325852"/>
                </a:cubicBezTo>
                <a:cubicBezTo>
                  <a:pt x="148314" y="328674"/>
                  <a:pt x="146437" y="334319"/>
                  <a:pt x="144559" y="339023"/>
                </a:cubicBezTo>
                <a:cubicBezTo>
                  <a:pt x="144559" y="340904"/>
                  <a:pt x="143621" y="339963"/>
                  <a:pt x="143621" y="339023"/>
                </a:cubicBezTo>
                <a:lnTo>
                  <a:pt x="142682" y="337141"/>
                </a:lnTo>
                <a:lnTo>
                  <a:pt x="140805" y="333378"/>
                </a:lnTo>
                <a:lnTo>
                  <a:pt x="137989" y="327734"/>
                </a:lnTo>
                <a:cubicBezTo>
                  <a:pt x="132356" y="318326"/>
                  <a:pt x="123908" y="308919"/>
                  <a:pt x="117337" y="297630"/>
                </a:cubicBezTo>
                <a:cubicBezTo>
                  <a:pt x="110766" y="287282"/>
                  <a:pt x="106073" y="274111"/>
                  <a:pt x="106073" y="260000"/>
                </a:cubicBezTo>
                <a:cubicBezTo>
                  <a:pt x="106073" y="246830"/>
                  <a:pt x="111705" y="232719"/>
                  <a:pt x="119215" y="221430"/>
                </a:cubicBezTo>
                <a:cubicBezTo>
                  <a:pt x="127663" y="211082"/>
                  <a:pt x="136111" y="200734"/>
                  <a:pt x="142682" y="189445"/>
                </a:cubicBezTo>
                <a:cubicBezTo>
                  <a:pt x="145498" y="184741"/>
                  <a:pt x="148314" y="178156"/>
                  <a:pt x="149253" y="172511"/>
                </a:cubicBezTo>
                <a:cubicBezTo>
                  <a:pt x="150192" y="166867"/>
                  <a:pt x="148314" y="161223"/>
                  <a:pt x="143621" y="158400"/>
                </a:cubicBezTo>
                <a:cubicBezTo>
                  <a:pt x="138927" y="154637"/>
                  <a:pt x="133295" y="153697"/>
                  <a:pt x="129540" y="157460"/>
                </a:cubicBezTo>
                <a:cubicBezTo>
                  <a:pt x="125786" y="160282"/>
                  <a:pt x="123908" y="165926"/>
                  <a:pt x="122031" y="171571"/>
                </a:cubicBezTo>
                <a:cubicBezTo>
                  <a:pt x="119215" y="181919"/>
                  <a:pt x="119215" y="193208"/>
                  <a:pt x="116399" y="203556"/>
                </a:cubicBezTo>
                <a:cubicBezTo>
                  <a:pt x="114521" y="213904"/>
                  <a:pt x="109828" y="222371"/>
                  <a:pt x="104196" y="228956"/>
                </a:cubicBezTo>
                <a:cubicBezTo>
                  <a:pt x="98563" y="235541"/>
                  <a:pt x="91993" y="239304"/>
                  <a:pt x="87299" y="242126"/>
                </a:cubicBezTo>
                <a:cubicBezTo>
                  <a:pt x="85422" y="243067"/>
                  <a:pt x="82606" y="244948"/>
                  <a:pt x="80728" y="245889"/>
                </a:cubicBezTo>
                <a:cubicBezTo>
                  <a:pt x="78851" y="246830"/>
                  <a:pt x="76973" y="247771"/>
                  <a:pt x="76035" y="248711"/>
                </a:cubicBezTo>
                <a:cubicBezTo>
                  <a:pt x="74157" y="252474"/>
                  <a:pt x="71341" y="254356"/>
                  <a:pt x="71341" y="253415"/>
                </a:cubicBezTo>
                <a:cubicBezTo>
                  <a:pt x="70403" y="252474"/>
                  <a:pt x="71341" y="252474"/>
                  <a:pt x="71341" y="251534"/>
                </a:cubicBezTo>
                <a:cubicBezTo>
                  <a:pt x="72280" y="249652"/>
                  <a:pt x="74157" y="245889"/>
                  <a:pt x="74157" y="241186"/>
                </a:cubicBezTo>
                <a:cubicBezTo>
                  <a:pt x="74157" y="233660"/>
                  <a:pt x="71341" y="224252"/>
                  <a:pt x="66648" y="214845"/>
                </a:cubicBezTo>
                <a:cubicBezTo>
                  <a:pt x="61954" y="205437"/>
                  <a:pt x="56322" y="196030"/>
                  <a:pt x="54445" y="188504"/>
                </a:cubicBezTo>
                <a:cubicBezTo>
                  <a:pt x="53506" y="184741"/>
                  <a:pt x="52567" y="180978"/>
                  <a:pt x="53506" y="178156"/>
                </a:cubicBezTo>
                <a:cubicBezTo>
                  <a:pt x="53506" y="179097"/>
                  <a:pt x="52567" y="180037"/>
                  <a:pt x="51629" y="180037"/>
                </a:cubicBezTo>
                <a:cubicBezTo>
                  <a:pt x="49751" y="180978"/>
                  <a:pt x="47874" y="181919"/>
                  <a:pt x="45996" y="182860"/>
                </a:cubicBezTo>
                <a:cubicBezTo>
                  <a:pt x="45058" y="182860"/>
                  <a:pt x="45058" y="182860"/>
                  <a:pt x="44119" y="183800"/>
                </a:cubicBezTo>
                <a:cubicBezTo>
                  <a:pt x="43180" y="184741"/>
                  <a:pt x="42242" y="184741"/>
                  <a:pt x="40364" y="187563"/>
                </a:cubicBezTo>
                <a:cubicBezTo>
                  <a:pt x="37548" y="190386"/>
                  <a:pt x="33793" y="194148"/>
                  <a:pt x="31916" y="196971"/>
                </a:cubicBezTo>
                <a:cubicBezTo>
                  <a:pt x="31916" y="195089"/>
                  <a:pt x="31916" y="195089"/>
                  <a:pt x="32855" y="193208"/>
                </a:cubicBezTo>
                <a:cubicBezTo>
                  <a:pt x="32855" y="191326"/>
                  <a:pt x="33793" y="189445"/>
                  <a:pt x="33793" y="187563"/>
                </a:cubicBezTo>
                <a:cubicBezTo>
                  <a:pt x="34732" y="184741"/>
                  <a:pt x="35671" y="180037"/>
                  <a:pt x="36609" y="177215"/>
                </a:cubicBezTo>
                <a:cubicBezTo>
                  <a:pt x="37548" y="173452"/>
                  <a:pt x="37548" y="169689"/>
                  <a:pt x="37548" y="164986"/>
                </a:cubicBezTo>
                <a:cubicBezTo>
                  <a:pt x="37548" y="156519"/>
                  <a:pt x="35671" y="147111"/>
                  <a:pt x="33793" y="137704"/>
                </a:cubicBezTo>
                <a:cubicBezTo>
                  <a:pt x="29100" y="116067"/>
                  <a:pt x="33793" y="90667"/>
                  <a:pt x="47874" y="78437"/>
                </a:cubicBezTo>
                <a:cubicBezTo>
                  <a:pt x="55383" y="72793"/>
                  <a:pt x="61016" y="69971"/>
                  <a:pt x="64770" y="67148"/>
                </a:cubicBezTo>
                <a:cubicBezTo>
                  <a:pt x="65709" y="66208"/>
                  <a:pt x="65709" y="66208"/>
                  <a:pt x="66648" y="65267"/>
                </a:cubicBezTo>
                <a:cubicBezTo>
                  <a:pt x="65709" y="66208"/>
                  <a:pt x="64770" y="67148"/>
                  <a:pt x="62893" y="67148"/>
                </a:cubicBezTo>
                <a:cubicBezTo>
                  <a:pt x="61954" y="67148"/>
                  <a:pt x="60077" y="68089"/>
                  <a:pt x="58199" y="68089"/>
                </a:cubicBezTo>
                <a:cubicBezTo>
                  <a:pt x="56322" y="69030"/>
                  <a:pt x="54445" y="69030"/>
                  <a:pt x="50690" y="68089"/>
                </a:cubicBezTo>
                <a:cubicBezTo>
                  <a:pt x="48813" y="67148"/>
                  <a:pt x="47874" y="67148"/>
                  <a:pt x="45996" y="66208"/>
                </a:cubicBezTo>
                <a:cubicBezTo>
                  <a:pt x="45058" y="65267"/>
                  <a:pt x="46935" y="65267"/>
                  <a:pt x="46935" y="64326"/>
                </a:cubicBezTo>
                <a:lnTo>
                  <a:pt x="48813" y="62445"/>
                </a:lnTo>
                <a:cubicBezTo>
                  <a:pt x="51629" y="59623"/>
                  <a:pt x="53506" y="59623"/>
                  <a:pt x="55383" y="56800"/>
                </a:cubicBezTo>
                <a:cubicBezTo>
                  <a:pt x="61016" y="50215"/>
                  <a:pt x="64770" y="37986"/>
                  <a:pt x="70403" y="26697"/>
                </a:cubicBezTo>
                <a:cubicBezTo>
                  <a:pt x="71341" y="23874"/>
                  <a:pt x="74157" y="21052"/>
                  <a:pt x="74157" y="18230"/>
                </a:cubicBezTo>
                <a:cubicBezTo>
                  <a:pt x="76035" y="15408"/>
                  <a:pt x="78851" y="12586"/>
                  <a:pt x="81667" y="10704"/>
                </a:cubicBezTo>
                <a:cubicBezTo>
                  <a:pt x="87299" y="6000"/>
                  <a:pt x="93870" y="3178"/>
                  <a:pt x="100441" y="2237"/>
                </a:cubicBezTo>
                <a:cubicBezTo>
                  <a:pt x="107481" y="826"/>
                  <a:pt x="114521" y="356"/>
                  <a:pt x="121327" y="1062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 w="9318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1304" y="841248"/>
            <a:ext cx="5641848" cy="2587752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61303" y="4005072"/>
            <a:ext cx="5641847" cy="1344394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6EE59FF-4E41-BF70-F962-4AD58134FF8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996696"/>
            <a:ext cx="4343400" cy="4846320"/>
          </a:xfr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11/9/25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09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background with green border&#10;&#10;AI-generated content may be incorrect.">
            <a:extLst>
              <a:ext uri="{FF2B5EF4-FFF2-40B4-BE49-F238E27FC236}">
                <a16:creationId xmlns:a16="http://schemas.microsoft.com/office/drawing/2014/main" id="{43F81451-A822-1493-0BD2-A3C8A5258AC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581"/>
            <a:ext cx="12192000" cy="6854838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BE48D85-1F5F-B9A5-11CA-FCFD3989D0B1}"/>
              </a:ext>
            </a:extLst>
          </p:cNvPr>
          <p:cNvSpPr/>
          <p:nvPr/>
        </p:nvSpPr>
        <p:spPr>
          <a:xfrm rot="10800000">
            <a:off x="5916026" y="1178622"/>
            <a:ext cx="379231" cy="4656245"/>
          </a:xfrm>
          <a:custGeom>
            <a:avLst/>
            <a:gdLst>
              <a:gd name="connsiteX0" fmla="*/ 191493 w 379231"/>
              <a:gd name="connsiteY0" fmla="*/ 33867 h 4656245"/>
              <a:gd name="connsiteX1" fmla="*/ 174597 w 379231"/>
              <a:gd name="connsiteY1" fmla="*/ 16934 h 4656245"/>
              <a:gd name="connsiteX2" fmla="*/ 191493 w 379231"/>
              <a:gd name="connsiteY2" fmla="*/ 0 h 4656245"/>
              <a:gd name="connsiteX3" fmla="*/ 208390 w 379231"/>
              <a:gd name="connsiteY3" fmla="*/ 16934 h 4656245"/>
              <a:gd name="connsiteX4" fmla="*/ 191493 w 379231"/>
              <a:gd name="connsiteY4" fmla="*/ 33867 h 4656245"/>
              <a:gd name="connsiteX5" fmla="*/ 114520 w 379231"/>
              <a:gd name="connsiteY5" fmla="*/ 414866 h 4656245"/>
              <a:gd name="connsiteX6" fmla="*/ 94808 w 379231"/>
              <a:gd name="connsiteY6" fmla="*/ 406400 h 4656245"/>
              <a:gd name="connsiteX7" fmla="*/ 87298 w 379231"/>
              <a:gd name="connsiteY7" fmla="*/ 398874 h 4656245"/>
              <a:gd name="connsiteX8" fmla="*/ 81666 w 379231"/>
              <a:gd name="connsiteY8" fmla="*/ 390407 h 4656245"/>
              <a:gd name="connsiteX9" fmla="*/ 66647 w 379231"/>
              <a:gd name="connsiteY9" fmla="*/ 360303 h 4656245"/>
              <a:gd name="connsiteX10" fmla="*/ 60076 w 379231"/>
              <a:gd name="connsiteY10" fmla="*/ 354659 h 4656245"/>
              <a:gd name="connsiteX11" fmla="*/ 58199 w 379231"/>
              <a:gd name="connsiteY11" fmla="*/ 352777 h 4656245"/>
              <a:gd name="connsiteX12" fmla="*/ 57260 w 379231"/>
              <a:gd name="connsiteY12" fmla="*/ 350896 h 4656245"/>
              <a:gd name="connsiteX13" fmla="*/ 61953 w 379231"/>
              <a:gd name="connsiteY13" fmla="*/ 349015 h 4656245"/>
              <a:gd name="connsiteX14" fmla="*/ 69463 w 379231"/>
              <a:gd name="connsiteY14" fmla="*/ 349015 h 4656245"/>
              <a:gd name="connsiteX15" fmla="*/ 74156 w 379231"/>
              <a:gd name="connsiteY15" fmla="*/ 349955 h 4656245"/>
              <a:gd name="connsiteX16" fmla="*/ 77911 w 379231"/>
              <a:gd name="connsiteY16" fmla="*/ 351837 h 4656245"/>
              <a:gd name="connsiteX17" fmla="*/ 76034 w 379231"/>
              <a:gd name="connsiteY17" fmla="*/ 349955 h 4656245"/>
              <a:gd name="connsiteX18" fmla="*/ 59137 w 379231"/>
              <a:gd name="connsiteY18" fmla="*/ 338666 h 4656245"/>
              <a:gd name="connsiteX19" fmla="*/ 45057 w 379231"/>
              <a:gd name="connsiteY19" fmla="*/ 279400 h 4656245"/>
              <a:gd name="connsiteX20" fmla="*/ 48812 w 379231"/>
              <a:gd name="connsiteY20" fmla="*/ 252118 h 4656245"/>
              <a:gd name="connsiteX21" fmla="*/ 47873 w 379231"/>
              <a:gd name="connsiteY21" fmla="*/ 239889 h 4656245"/>
              <a:gd name="connsiteX22" fmla="*/ 45057 w 379231"/>
              <a:gd name="connsiteY22" fmla="*/ 229540 h 4656245"/>
              <a:gd name="connsiteX23" fmla="*/ 43179 w 379231"/>
              <a:gd name="connsiteY23" fmla="*/ 223896 h 4656245"/>
              <a:gd name="connsiteX24" fmla="*/ 47873 w 379231"/>
              <a:gd name="connsiteY24" fmla="*/ 220133 h 4656245"/>
              <a:gd name="connsiteX25" fmla="*/ 56321 w 379231"/>
              <a:gd name="connsiteY25" fmla="*/ 229540 h 4656245"/>
              <a:gd name="connsiteX26" fmla="*/ 60076 w 379231"/>
              <a:gd name="connsiteY26" fmla="*/ 232363 h 4656245"/>
              <a:gd name="connsiteX27" fmla="*/ 61953 w 379231"/>
              <a:gd name="connsiteY27" fmla="*/ 233303 h 4656245"/>
              <a:gd name="connsiteX28" fmla="*/ 67586 w 379231"/>
              <a:gd name="connsiteY28" fmla="*/ 236126 h 4656245"/>
              <a:gd name="connsiteX29" fmla="*/ 69463 w 379231"/>
              <a:gd name="connsiteY29" fmla="*/ 238007 h 4656245"/>
              <a:gd name="connsiteX30" fmla="*/ 70402 w 379231"/>
              <a:gd name="connsiteY30" fmla="*/ 227659 h 4656245"/>
              <a:gd name="connsiteX31" fmla="*/ 74471 w 379231"/>
              <a:gd name="connsiteY31" fmla="*/ 218876 h 4656245"/>
              <a:gd name="connsiteX32" fmla="*/ 82605 w 379231"/>
              <a:gd name="connsiteY32" fmla="*/ 201318 h 4656245"/>
              <a:gd name="connsiteX33" fmla="*/ 89989 w 379231"/>
              <a:gd name="connsiteY33" fmla="*/ 175416 h 4656245"/>
              <a:gd name="connsiteX34" fmla="*/ 90114 w 379231"/>
              <a:gd name="connsiteY34" fmla="*/ 174977 h 4656245"/>
              <a:gd name="connsiteX35" fmla="*/ 87298 w 379231"/>
              <a:gd name="connsiteY35" fmla="*/ 164629 h 4656245"/>
              <a:gd name="connsiteX36" fmla="*/ 87298 w 379231"/>
              <a:gd name="connsiteY36" fmla="*/ 162748 h 4656245"/>
              <a:gd name="connsiteX37" fmla="*/ 91992 w 379231"/>
              <a:gd name="connsiteY37" fmla="*/ 167452 h 4656245"/>
              <a:gd name="connsiteX38" fmla="*/ 96685 w 379231"/>
              <a:gd name="connsiteY38" fmla="*/ 171215 h 4656245"/>
              <a:gd name="connsiteX39" fmla="*/ 103256 w 379231"/>
              <a:gd name="connsiteY39" fmla="*/ 174977 h 4656245"/>
              <a:gd name="connsiteX40" fmla="*/ 120153 w 379231"/>
              <a:gd name="connsiteY40" fmla="*/ 188148 h 4656245"/>
              <a:gd name="connsiteX41" fmla="*/ 132356 w 379231"/>
              <a:gd name="connsiteY41" fmla="*/ 213548 h 4656245"/>
              <a:gd name="connsiteX42" fmla="*/ 137988 w 379231"/>
              <a:gd name="connsiteY42" fmla="*/ 245533 h 4656245"/>
              <a:gd name="connsiteX43" fmla="*/ 145497 w 379231"/>
              <a:gd name="connsiteY43" fmla="*/ 259644 h 4656245"/>
              <a:gd name="connsiteX44" fmla="*/ 159578 w 379231"/>
              <a:gd name="connsiteY44" fmla="*/ 258703 h 4656245"/>
              <a:gd name="connsiteX45" fmla="*/ 165210 w 379231"/>
              <a:gd name="connsiteY45" fmla="*/ 244592 h 4656245"/>
              <a:gd name="connsiteX46" fmla="*/ 158639 w 379231"/>
              <a:gd name="connsiteY46" fmla="*/ 227659 h 4656245"/>
              <a:gd name="connsiteX47" fmla="*/ 135172 w 379231"/>
              <a:gd name="connsiteY47" fmla="*/ 195674 h 4656245"/>
              <a:gd name="connsiteX48" fmla="*/ 122030 w 379231"/>
              <a:gd name="connsiteY48" fmla="*/ 157103 h 4656245"/>
              <a:gd name="connsiteX49" fmla="*/ 133294 w 379231"/>
              <a:gd name="connsiteY49" fmla="*/ 119474 h 4656245"/>
              <a:gd name="connsiteX50" fmla="*/ 153946 w 379231"/>
              <a:gd name="connsiteY50" fmla="*/ 89370 h 4656245"/>
              <a:gd name="connsiteX51" fmla="*/ 156762 w 379231"/>
              <a:gd name="connsiteY51" fmla="*/ 83726 h 4656245"/>
              <a:gd name="connsiteX52" fmla="*/ 158639 w 379231"/>
              <a:gd name="connsiteY52" fmla="*/ 79963 h 4656245"/>
              <a:gd name="connsiteX53" fmla="*/ 159578 w 379231"/>
              <a:gd name="connsiteY53" fmla="*/ 78081 h 4656245"/>
              <a:gd name="connsiteX54" fmla="*/ 160516 w 379231"/>
              <a:gd name="connsiteY54" fmla="*/ 78081 h 4656245"/>
              <a:gd name="connsiteX55" fmla="*/ 164271 w 379231"/>
              <a:gd name="connsiteY55" fmla="*/ 91252 h 4656245"/>
              <a:gd name="connsiteX56" fmla="*/ 164271 w 379231"/>
              <a:gd name="connsiteY56" fmla="*/ 98777 h 4656245"/>
              <a:gd name="connsiteX57" fmla="*/ 165210 w 379231"/>
              <a:gd name="connsiteY57" fmla="*/ 97837 h 4656245"/>
              <a:gd name="connsiteX58" fmla="*/ 168965 w 379231"/>
              <a:gd name="connsiteY58" fmla="*/ 94074 h 4656245"/>
              <a:gd name="connsiteX59" fmla="*/ 177413 w 379231"/>
              <a:gd name="connsiteY59" fmla="*/ 84666 h 4656245"/>
              <a:gd name="connsiteX60" fmla="*/ 190555 w 379231"/>
              <a:gd name="connsiteY60" fmla="*/ 67733 h 4656245"/>
              <a:gd name="connsiteX61" fmla="*/ 193371 w 379231"/>
              <a:gd name="connsiteY61" fmla="*/ 62089 h 4656245"/>
              <a:gd name="connsiteX62" fmla="*/ 195248 w 379231"/>
              <a:gd name="connsiteY62" fmla="*/ 62089 h 4656245"/>
              <a:gd name="connsiteX63" fmla="*/ 198064 w 379231"/>
              <a:gd name="connsiteY63" fmla="*/ 66792 h 4656245"/>
              <a:gd name="connsiteX64" fmla="*/ 211206 w 379231"/>
              <a:gd name="connsiteY64" fmla="*/ 83726 h 4656245"/>
              <a:gd name="connsiteX65" fmla="*/ 219654 w 379231"/>
              <a:gd name="connsiteY65" fmla="*/ 93133 h 4656245"/>
              <a:gd name="connsiteX66" fmla="*/ 223409 w 379231"/>
              <a:gd name="connsiteY66" fmla="*/ 96896 h 4656245"/>
              <a:gd name="connsiteX67" fmla="*/ 224348 w 379231"/>
              <a:gd name="connsiteY67" fmla="*/ 97837 h 4656245"/>
              <a:gd name="connsiteX68" fmla="*/ 224348 w 379231"/>
              <a:gd name="connsiteY68" fmla="*/ 90311 h 4656245"/>
              <a:gd name="connsiteX69" fmla="*/ 228103 w 379231"/>
              <a:gd name="connsiteY69" fmla="*/ 77140 h 4656245"/>
              <a:gd name="connsiteX70" fmla="*/ 229041 w 379231"/>
              <a:gd name="connsiteY70" fmla="*/ 77140 h 4656245"/>
              <a:gd name="connsiteX71" fmla="*/ 229980 w 379231"/>
              <a:gd name="connsiteY71" fmla="*/ 79022 h 4656245"/>
              <a:gd name="connsiteX72" fmla="*/ 231857 w 379231"/>
              <a:gd name="connsiteY72" fmla="*/ 82785 h 4656245"/>
              <a:gd name="connsiteX73" fmla="*/ 234673 w 379231"/>
              <a:gd name="connsiteY73" fmla="*/ 88429 h 4656245"/>
              <a:gd name="connsiteX74" fmla="*/ 255325 w 379231"/>
              <a:gd name="connsiteY74" fmla="*/ 118533 h 4656245"/>
              <a:gd name="connsiteX75" fmla="*/ 266589 w 379231"/>
              <a:gd name="connsiteY75" fmla="*/ 156163 h 4656245"/>
              <a:gd name="connsiteX76" fmla="*/ 253447 w 379231"/>
              <a:gd name="connsiteY76" fmla="*/ 194733 h 4656245"/>
              <a:gd name="connsiteX77" fmla="*/ 229980 w 379231"/>
              <a:gd name="connsiteY77" fmla="*/ 226718 h 4656245"/>
              <a:gd name="connsiteX78" fmla="*/ 223409 w 379231"/>
              <a:gd name="connsiteY78" fmla="*/ 243652 h 4656245"/>
              <a:gd name="connsiteX79" fmla="*/ 229041 w 379231"/>
              <a:gd name="connsiteY79" fmla="*/ 257763 h 4656245"/>
              <a:gd name="connsiteX80" fmla="*/ 243122 w 379231"/>
              <a:gd name="connsiteY80" fmla="*/ 258703 h 4656245"/>
              <a:gd name="connsiteX81" fmla="*/ 250631 w 379231"/>
              <a:gd name="connsiteY81" fmla="*/ 244592 h 4656245"/>
              <a:gd name="connsiteX82" fmla="*/ 256263 w 379231"/>
              <a:gd name="connsiteY82" fmla="*/ 212607 h 4656245"/>
              <a:gd name="connsiteX83" fmla="*/ 268466 w 379231"/>
              <a:gd name="connsiteY83" fmla="*/ 187207 h 4656245"/>
              <a:gd name="connsiteX84" fmla="*/ 285363 w 379231"/>
              <a:gd name="connsiteY84" fmla="*/ 174037 h 4656245"/>
              <a:gd name="connsiteX85" fmla="*/ 291934 w 379231"/>
              <a:gd name="connsiteY85" fmla="*/ 170274 h 4656245"/>
              <a:gd name="connsiteX86" fmla="*/ 296627 w 379231"/>
              <a:gd name="connsiteY86" fmla="*/ 167452 h 4656245"/>
              <a:gd name="connsiteX87" fmla="*/ 301321 w 379231"/>
              <a:gd name="connsiteY87" fmla="*/ 162748 h 4656245"/>
              <a:gd name="connsiteX88" fmla="*/ 301321 w 379231"/>
              <a:gd name="connsiteY88" fmla="*/ 164629 h 4656245"/>
              <a:gd name="connsiteX89" fmla="*/ 298505 w 379231"/>
              <a:gd name="connsiteY89" fmla="*/ 174977 h 4656245"/>
              <a:gd name="connsiteX90" fmla="*/ 306014 w 379231"/>
              <a:gd name="connsiteY90" fmla="*/ 201318 h 4656245"/>
              <a:gd name="connsiteX91" fmla="*/ 318217 w 379231"/>
              <a:gd name="connsiteY91" fmla="*/ 227659 h 4656245"/>
              <a:gd name="connsiteX92" fmla="*/ 319156 w 379231"/>
              <a:gd name="connsiteY92" fmla="*/ 238007 h 4656245"/>
              <a:gd name="connsiteX93" fmla="*/ 321033 w 379231"/>
              <a:gd name="connsiteY93" fmla="*/ 236126 h 4656245"/>
              <a:gd name="connsiteX94" fmla="*/ 326666 w 379231"/>
              <a:gd name="connsiteY94" fmla="*/ 233303 h 4656245"/>
              <a:gd name="connsiteX95" fmla="*/ 328543 w 379231"/>
              <a:gd name="connsiteY95" fmla="*/ 232363 h 4656245"/>
              <a:gd name="connsiteX96" fmla="*/ 332298 w 379231"/>
              <a:gd name="connsiteY96" fmla="*/ 228600 h 4656245"/>
              <a:gd name="connsiteX97" fmla="*/ 340746 w 379231"/>
              <a:gd name="connsiteY97" fmla="*/ 219192 h 4656245"/>
              <a:gd name="connsiteX98" fmla="*/ 339807 w 379231"/>
              <a:gd name="connsiteY98" fmla="*/ 222955 h 4656245"/>
              <a:gd name="connsiteX99" fmla="*/ 338869 w 379231"/>
              <a:gd name="connsiteY99" fmla="*/ 228600 h 4656245"/>
              <a:gd name="connsiteX100" fmla="*/ 336053 w 379231"/>
              <a:gd name="connsiteY100" fmla="*/ 238948 h 4656245"/>
              <a:gd name="connsiteX101" fmla="*/ 335114 w 379231"/>
              <a:gd name="connsiteY101" fmla="*/ 251177 h 4656245"/>
              <a:gd name="connsiteX102" fmla="*/ 338869 w 379231"/>
              <a:gd name="connsiteY102" fmla="*/ 278459 h 4656245"/>
              <a:gd name="connsiteX103" fmla="*/ 324788 w 379231"/>
              <a:gd name="connsiteY103" fmla="*/ 337726 h 4656245"/>
              <a:gd name="connsiteX104" fmla="*/ 307892 w 379231"/>
              <a:gd name="connsiteY104" fmla="*/ 349015 h 4656245"/>
              <a:gd name="connsiteX105" fmla="*/ 306014 w 379231"/>
              <a:gd name="connsiteY105" fmla="*/ 350896 h 4656245"/>
              <a:gd name="connsiteX106" fmla="*/ 309769 w 379231"/>
              <a:gd name="connsiteY106" fmla="*/ 349015 h 4656245"/>
              <a:gd name="connsiteX107" fmla="*/ 314463 w 379231"/>
              <a:gd name="connsiteY107" fmla="*/ 348074 h 4656245"/>
              <a:gd name="connsiteX108" fmla="*/ 321972 w 379231"/>
              <a:gd name="connsiteY108" fmla="*/ 348074 h 4656245"/>
              <a:gd name="connsiteX109" fmla="*/ 326666 w 379231"/>
              <a:gd name="connsiteY109" fmla="*/ 349955 h 4656245"/>
              <a:gd name="connsiteX110" fmla="*/ 325727 w 379231"/>
              <a:gd name="connsiteY110" fmla="*/ 351837 h 4656245"/>
              <a:gd name="connsiteX111" fmla="*/ 323849 w 379231"/>
              <a:gd name="connsiteY111" fmla="*/ 353718 h 4656245"/>
              <a:gd name="connsiteX112" fmla="*/ 317279 w 379231"/>
              <a:gd name="connsiteY112" fmla="*/ 359363 h 4656245"/>
              <a:gd name="connsiteX113" fmla="*/ 302259 w 379231"/>
              <a:gd name="connsiteY113" fmla="*/ 389466 h 4656245"/>
              <a:gd name="connsiteX114" fmla="*/ 298505 w 379231"/>
              <a:gd name="connsiteY114" fmla="*/ 397933 h 4656245"/>
              <a:gd name="connsiteX115" fmla="*/ 290995 w 379231"/>
              <a:gd name="connsiteY115" fmla="*/ 405459 h 4656245"/>
              <a:gd name="connsiteX116" fmla="*/ 272221 w 379231"/>
              <a:gd name="connsiteY116" fmla="*/ 413926 h 4656245"/>
              <a:gd name="connsiteX117" fmla="*/ 231857 w 379231"/>
              <a:gd name="connsiteY117" fmla="*/ 409222 h 4656245"/>
              <a:gd name="connsiteX118" fmla="*/ 216838 w 379231"/>
              <a:gd name="connsiteY118" fmla="*/ 396992 h 4656245"/>
              <a:gd name="connsiteX119" fmla="*/ 208390 w 379231"/>
              <a:gd name="connsiteY119" fmla="*/ 382881 h 4656245"/>
              <a:gd name="connsiteX120" fmla="*/ 194309 w 379231"/>
              <a:gd name="connsiteY120" fmla="*/ 368770 h 4656245"/>
              <a:gd name="connsiteX121" fmla="*/ 178352 w 379231"/>
              <a:gd name="connsiteY121" fmla="*/ 383822 h 4656245"/>
              <a:gd name="connsiteX122" fmla="*/ 169903 w 379231"/>
              <a:gd name="connsiteY122" fmla="*/ 397933 h 4656245"/>
              <a:gd name="connsiteX123" fmla="*/ 154884 w 379231"/>
              <a:gd name="connsiteY123" fmla="*/ 410163 h 4656245"/>
              <a:gd name="connsiteX124" fmla="*/ 114520 w 379231"/>
              <a:gd name="connsiteY124" fmla="*/ 414866 h 4656245"/>
              <a:gd name="connsiteX125" fmla="*/ 16896 w 379231"/>
              <a:gd name="connsiteY125" fmla="*/ 414867 h 4656245"/>
              <a:gd name="connsiteX126" fmla="*/ 0 w 379231"/>
              <a:gd name="connsiteY126" fmla="*/ 397934 h 4656245"/>
              <a:gd name="connsiteX127" fmla="*/ 16896 w 379231"/>
              <a:gd name="connsiteY127" fmla="*/ 381000 h 4656245"/>
              <a:gd name="connsiteX128" fmla="*/ 33793 w 379231"/>
              <a:gd name="connsiteY128" fmla="*/ 397934 h 4656245"/>
              <a:gd name="connsiteX129" fmla="*/ 16896 w 379231"/>
              <a:gd name="connsiteY129" fmla="*/ 414867 h 4656245"/>
              <a:gd name="connsiteX130" fmla="*/ 355765 w 379231"/>
              <a:gd name="connsiteY130" fmla="*/ 414867 h 4656245"/>
              <a:gd name="connsiteX131" fmla="*/ 338869 w 379231"/>
              <a:gd name="connsiteY131" fmla="*/ 397934 h 4656245"/>
              <a:gd name="connsiteX132" fmla="*/ 355765 w 379231"/>
              <a:gd name="connsiteY132" fmla="*/ 381000 h 4656245"/>
              <a:gd name="connsiteX133" fmla="*/ 372662 w 379231"/>
              <a:gd name="connsiteY133" fmla="*/ 397934 h 4656245"/>
              <a:gd name="connsiteX134" fmla="*/ 355765 w 379231"/>
              <a:gd name="connsiteY134" fmla="*/ 414867 h 4656245"/>
              <a:gd name="connsiteX135" fmla="*/ 23466 w 379231"/>
              <a:gd name="connsiteY135" fmla="*/ 4275245 h 4656245"/>
              <a:gd name="connsiteX136" fmla="*/ 6569 w 379231"/>
              <a:gd name="connsiteY136" fmla="*/ 4258311 h 4656245"/>
              <a:gd name="connsiteX137" fmla="*/ 23466 w 379231"/>
              <a:gd name="connsiteY137" fmla="*/ 4241378 h 4656245"/>
              <a:gd name="connsiteX138" fmla="*/ 40362 w 379231"/>
              <a:gd name="connsiteY138" fmla="*/ 4258311 h 4656245"/>
              <a:gd name="connsiteX139" fmla="*/ 23466 w 379231"/>
              <a:gd name="connsiteY139" fmla="*/ 4275245 h 4656245"/>
              <a:gd name="connsiteX140" fmla="*/ 362335 w 379231"/>
              <a:gd name="connsiteY140" fmla="*/ 4275245 h 4656245"/>
              <a:gd name="connsiteX141" fmla="*/ 345438 w 379231"/>
              <a:gd name="connsiteY141" fmla="*/ 4258311 h 4656245"/>
              <a:gd name="connsiteX142" fmla="*/ 362335 w 379231"/>
              <a:gd name="connsiteY142" fmla="*/ 4241378 h 4656245"/>
              <a:gd name="connsiteX143" fmla="*/ 379231 w 379231"/>
              <a:gd name="connsiteY143" fmla="*/ 4258311 h 4656245"/>
              <a:gd name="connsiteX144" fmla="*/ 362335 w 379231"/>
              <a:gd name="connsiteY144" fmla="*/ 4275245 h 4656245"/>
              <a:gd name="connsiteX145" fmla="*/ 185626 w 379231"/>
              <a:gd name="connsiteY145" fmla="*/ 4606856 h 4656245"/>
              <a:gd name="connsiteX146" fmla="*/ 183983 w 379231"/>
              <a:gd name="connsiteY146" fmla="*/ 4594156 h 4656245"/>
              <a:gd name="connsiteX147" fmla="*/ 181167 w 379231"/>
              <a:gd name="connsiteY147" fmla="*/ 4589453 h 4656245"/>
              <a:gd name="connsiteX148" fmla="*/ 168025 w 379231"/>
              <a:gd name="connsiteY148" fmla="*/ 4572519 h 4656245"/>
              <a:gd name="connsiteX149" fmla="*/ 159577 w 379231"/>
              <a:gd name="connsiteY149" fmla="*/ 4563112 h 4656245"/>
              <a:gd name="connsiteX150" fmla="*/ 155822 w 379231"/>
              <a:gd name="connsiteY150" fmla="*/ 4559349 h 4656245"/>
              <a:gd name="connsiteX151" fmla="*/ 154883 w 379231"/>
              <a:gd name="connsiteY151" fmla="*/ 4558408 h 4656245"/>
              <a:gd name="connsiteX152" fmla="*/ 154883 w 379231"/>
              <a:gd name="connsiteY152" fmla="*/ 4565934 h 4656245"/>
              <a:gd name="connsiteX153" fmla="*/ 151128 w 379231"/>
              <a:gd name="connsiteY153" fmla="*/ 4579105 h 4656245"/>
              <a:gd name="connsiteX154" fmla="*/ 150190 w 379231"/>
              <a:gd name="connsiteY154" fmla="*/ 4579105 h 4656245"/>
              <a:gd name="connsiteX155" fmla="*/ 149251 w 379231"/>
              <a:gd name="connsiteY155" fmla="*/ 4577223 h 4656245"/>
              <a:gd name="connsiteX156" fmla="*/ 147374 w 379231"/>
              <a:gd name="connsiteY156" fmla="*/ 4573460 h 4656245"/>
              <a:gd name="connsiteX157" fmla="*/ 144558 w 379231"/>
              <a:gd name="connsiteY157" fmla="*/ 4567816 h 4656245"/>
              <a:gd name="connsiteX158" fmla="*/ 123906 w 379231"/>
              <a:gd name="connsiteY158" fmla="*/ 4537712 h 4656245"/>
              <a:gd name="connsiteX159" fmla="*/ 112642 w 379231"/>
              <a:gd name="connsiteY159" fmla="*/ 4500082 h 4656245"/>
              <a:gd name="connsiteX160" fmla="*/ 125784 w 379231"/>
              <a:gd name="connsiteY160" fmla="*/ 4461512 h 4656245"/>
              <a:gd name="connsiteX161" fmla="*/ 149251 w 379231"/>
              <a:gd name="connsiteY161" fmla="*/ 4429527 h 4656245"/>
              <a:gd name="connsiteX162" fmla="*/ 155822 w 379231"/>
              <a:gd name="connsiteY162" fmla="*/ 4412593 h 4656245"/>
              <a:gd name="connsiteX163" fmla="*/ 150190 w 379231"/>
              <a:gd name="connsiteY163" fmla="*/ 4398482 h 4656245"/>
              <a:gd name="connsiteX164" fmla="*/ 136109 w 379231"/>
              <a:gd name="connsiteY164" fmla="*/ 4397542 h 4656245"/>
              <a:gd name="connsiteX165" fmla="*/ 128600 w 379231"/>
              <a:gd name="connsiteY165" fmla="*/ 4411653 h 4656245"/>
              <a:gd name="connsiteX166" fmla="*/ 122968 w 379231"/>
              <a:gd name="connsiteY166" fmla="*/ 4443638 h 4656245"/>
              <a:gd name="connsiteX167" fmla="*/ 110765 w 379231"/>
              <a:gd name="connsiteY167" fmla="*/ 4469038 h 4656245"/>
              <a:gd name="connsiteX168" fmla="*/ 93868 w 379231"/>
              <a:gd name="connsiteY168" fmla="*/ 4482208 h 4656245"/>
              <a:gd name="connsiteX169" fmla="*/ 87297 w 379231"/>
              <a:gd name="connsiteY169" fmla="*/ 4485971 h 4656245"/>
              <a:gd name="connsiteX170" fmla="*/ 82604 w 379231"/>
              <a:gd name="connsiteY170" fmla="*/ 4488793 h 4656245"/>
              <a:gd name="connsiteX171" fmla="*/ 77910 w 379231"/>
              <a:gd name="connsiteY171" fmla="*/ 4493497 h 4656245"/>
              <a:gd name="connsiteX172" fmla="*/ 77910 w 379231"/>
              <a:gd name="connsiteY172" fmla="*/ 4491616 h 4656245"/>
              <a:gd name="connsiteX173" fmla="*/ 80726 w 379231"/>
              <a:gd name="connsiteY173" fmla="*/ 4481268 h 4656245"/>
              <a:gd name="connsiteX174" fmla="*/ 73217 w 379231"/>
              <a:gd name="connsiteY174" fmla="*/ 4454927 h 4656245"/>
              <a:gd name="connsiteX175" fmla="*/ 61014 w 379231"/>
              <a:gd name="connsiteY175" fmla="*/ 4428586 h 4656245"/>
              <a:gd name="connsiteX176" fmla="*/ 60075 w 379231"/>
              <a:gd name="connsiteY176" fmla="*/ 4418238 h 4656245"/>
              <a:gd name="connsiteX177" fmla="*/ 58198 w 379231"/>
              <a:gd name="connsiteY177" fmla="*/ 4420119 h 4656245"/>
              <a:gd name="connsiteX178" fmla="*/ 52565 w 379231"/>
              <a:gd name="connsiteY178" fmla="*/ 4422942 h 4656245"/>
              <a:gd name="connsiteX179" fmla="*/ 50688 w 379231"/>
              <a:gd name="connsiteY179" fmla="*/ 4423882 h 4656245"/>
              <a:gd name="connsiteX180" fmla="*/ 46933 w 379231"/>
              <a:gd name="connsiteY180" fmla="*/ 4427645 h 4656245"/>
              <a:gd name="connsiteX181" fmla="*/ 38485 w 379231"/>
              <a:gd name="connsiteY181" fmla="*/ 4437053 h 4656245"/>
              <a:gd name="connsiteX182" fmla="*/ 39424 w 379231"/>
              <a:gd name="connsiteY182" fmla="*/ 4433290 h 4656245"/>
              <a:gd name="connsiteX183" fmla="*/ 40362 w 379231"/>
              <a:gd name="connsiteY183" fmla="*/ 4427645 h 4656245"/>
              <a:gd name="connsiteX184" fmla="*/ 43178 w 379231"/>
              <a:gd name="connsiteY184" fmla="*/ 4417297 h 4656245"/>
              <a:gd name="connsiteX185" fmla="*/ 44117 w 379231"/>
              <a:gd name="connsiteY185" fmla="*/ 4405068 h 4656245"/>
              <a:gd name="connsiteX186" fmla="*/ 40362 w 379231"/>
              <a:gd name="connsiteY186" fmla="*/ 4377786 h 4656245"/>
              <a:gd name="connsiteX187" fmla="*/ 54443 w 379231"/>
              <a:gd name="connsiteY187" fmla="*/ 4318519 h 4656245"/>
              <a:gd name="connsiteX188" fmla="*/ 71339 w 379231"/>
              <a:gd name="connsiteY188" fmla="*/ 4307230 h 4656245"/>
              <a:gd name="connsiteX189" fmla="*/ 73217 w 379231"/>
              <a:gd name="connsiteY189" fmla="*/ 4305349 h 4656245"/>
              <a:gd name="connsiteX190" fmla="*/ 69462 w 379231"/>
              <a:gd name="connsiteY190" fmla="*/ 4307230 h 4656245"/>
              <a:gd name="connsiteX191" fmla="*/ 64768 w 379231"/>
              <a:gd name="connsiteY191" fmla="*/ 4308171 h 4656245"/>
              <a:gd name="connsiteX192" fmla="*/ 57259 w 379231"/>
              <a:gd name="connsiteY192" fmla="*/ 4308171 h 4656245"/>
              <a:gd name="connsiteX193" fmla="*/ 52565 w 379231"/>
              <a:gd name="connsiteY193" fmla="*/ 4306290 h 4656245"/>
              <a:gd name="connsiteX194" fmla="*/ 53504 w 379231"/>
              <a:gd name="connsiteY194" fmla="*/ 4304408 h 4656245"/>
              <a:gd name="connsiteX195" fmla="*/ 55382 w 379231"/>
              <a:gd name="connsiteY195" fmla="*/ 4302527 h 4656245"/>
              <a:gd name="connsiteX196" fmla="*/ 61952 w 379231"/>
              <a:gd name="connsiteY196" fmla="*/ 4296882 h 4656245"/>
              <a:gd name="connsiteX197" fmla="*/ 76972 w 379231"/>
              <a:gd name="connsiteY197" fmla="*/ 4266779 h 4656245"/>
              <a:gd name="connsiteX198" fmla="*/ 80726 w 379231"/>
              <a:gd name="connsiteY198" fmla="*/ 4258312 h 4656245"/>
              <a:gd name="connsiteX199" fmla="*/ 88236 w 379231"/>
              <a:gd name="connsiteY199" fmla="*/ 4250786 h 4656245"/>
              <a:gd name="connsiteX200" fmla="*/ 107010 w 379231"/>
              <a:gd name="connsiteY200" fmla="*/ 4242319 h 4656245"/>
              <a:gd name="connsiteX201" fmla="*/ 147374 w 379231"/>
              <a:gd name="connsiteY201" fmla="*/ 4247023 h 4656245"/>
              <a:gd name="connsiteX202" fmla="*/ 162393 w 379231"/>
              <a:gd name="connsiteY202" fmla="*/ 4259253 h 4656245"/>
              <a:gd name="connsiteX203" fmla="*/ 170841 w 379231"/>
              <a:gd name="connsiteY203" fmla="*/ 4273364 h 4656245"/>
              <a:gd name="connsiteX204" fmla="*/ 184922 w 379231"/>
              <a:gd name="connsiteY204" fmla="*/ 4287475 h 4656245"/>
              <a:gd name="connsiteX205" fmla="*/ 200879 w 379231"/>
              <a:gd name="connsiteY205" fmla="*/ 4272423 h 4656245"/>
              <a:gd name="connsiteX206" fmla="*/ 209328 w 379231"/>
              <a:gd name="connsiteY206" fmla="*/ 4258312 h 4656245"/>
              <a:gd name="connsiteX207" fmla="*/ 224347 w 379231"/>
              <a:gd name="connsiteY207" fmla="*/ 4246082 h 4656245"/>
              <a:gd name="connsiteX208" fmla="*/ 264711 w 379231"/>
              <a:gd name="connsiteY208" fmla="*/ 4241379 h 4656245"/>
              <a:gd name="connsiteX209" fmla="*/ 284423 w 379231"/>
              <a:gd name="connsiteY209" fmla="*/ 4249845 h 4656245"/>
              <a:gd name="connsiteX210" fmla="*/ 291933 w 379231"/>
              <a:gd name="connsiteY210" fmla="*/ 4257371 h 4656245"/>
              <a:gd name="connsiteX211" fmla="*/ 297565 w 379231"/>
              <a:gd name="connsiteY211" fmla="*/ 4265838 h 4656245"/>
              <a:gd name="connsiteX212" fmla="*/ 312584 w 379231"/>
              <a:gd name="connsiteY212" fmla="*/ 4295942 h 4656245"/>
              <a:gd name="connsiteX213" fmla="*/ 319155 w 379231"/>
              <a:gd name="connsiteY213" fmla="*/ 4301586 h 4656245"/>
              <a:gd name="connsiteX214" fmla="*/ 321032 w 379231"/>
              <a:gd name="connsiteY214" fmla="*/ 4303468 h 4656245"/>
              <a:gd name="connsiteX215" fmla="*/ 321971 w 379231"/>
              <a:gd name="connsiteY215" fmla="*/ 4305349 h 4656245"/>
              <a:gd name="connsiteX216" fmla="*/ 317278 w 379231"/>
              <a:gd name="connsiteY216" fmla="*/ 4307230 h 4656245"/>
              <a:gd name="connsiteX217" fmla="*/ 309768 w 379231"/>
              <a:gd name="connsiteY217" fmla="*/ 4307230 h 4656245"/>
              <a:gd name="connsiteX218" fmla="*/ 305075 w 379231"/>
              <a:gd name="connsiteY218" fmla="*/ 4306290 h 4656245"/>
              <a:gd name="connsiteX219" fmla="*/ 301320 w 379231"/>
              <a:gd name="connsiteY219" fmla="*/ 4304408 h 4656245"/>
              <a:gd name="connsiteX220" fmla="*/ 303197 w 379231"/>
              <a:gd name="connsiteY220" fmla="*/ 4306290 h 4656245"/>
              <a:gd name="connsiteX221" fmla="*/ 320094 w 379231"/>
              <a:gd name="connsiteY221" fmla="*/ 4317579 h 4656245"/>
              <a:gd name="connsiteX222" fmla="*/ 334174 w 379231"/>
              <a:gd name="connsiteY222" fmla="*/ 4376845 h 4656245"/>
              <a:gd name="connsiteX223" fmla="*/ 330419 w 379231"/>
              <a:gd name="connsiteY223" fmla="*/ 4404127 h 4656245"/>
              <a:gd name="connsiteX224" fmla="*/ 331358 w 379231"/>
              <a:gd name="connsiteY224" fmla="*/ 4416356 h 4656245"/>
              <a:gd name="connsiteX225" fmla="*/ 334174 w 379231"/>
              <a:gd name="connsiteY225" fmla="*/ 4426705 h 4656245"/>
              <a:gd name="connsiteX226" fmla="*/ 336052 w 379231"/>
              <a:gd name="connsiteY226" fmla="*/ 4432349 h 4656245"/>
              <a:gd name="connsiteX227" fmla="*/ 331358 w 379231"/>
              <a:gd name="connsiteY227" fmla="*/ 4436112 h 4656245"/>
              <a:gd name="connsiteX228" fmla="*/ 322910 w 379231"/>
              <a:gd name="connsiteY228" fmla="*/ 4426705 h 4656245"/>
              <a:gd name="connsiteX229" fmla="*/ 319155 w 379231"/>
              <a:gd name="connsiteY229" fmla="*/ 4423882 h 4656245"/>
              <a:gd name="connsiteX230" fmla="*/ 317278 w 379231"/>
              <a:gd name="connsiteY230" fmla="*/ 4422942 h 4656245"/>
              <a:gd name="connsiteX231" fmla="*/ 311645 w 379231"/>
              <a:gd name="connsiteY231" fmla="*/ 4420119 h 4656245"/>
              <a:gd name="connsiteX232" fmla="*/ 309768 w 379231"/>
              <a:gd name="connsiteY232" fmla="*/ 4418238 h 4656245"/>
              <a:gd name="connsiteX233" fmla="*/ 308829 w 379231"/>
              <a:gd name="connsiteY233" fmla="*/ 4428586 h 4656245"/>
              <a:gd name="connsiteX234" fmla="*/ 304762 w 379231"/>
              <a:gd name="connsiteY234" fmla="*/ 4437366 h 4656245"/>
              <a:gd name="connsiteX235" fmla="*/ 296626 w 379231"/>
              <a:gd name="connsiteY235" fmla="*/ 4454927 h 4656245"/>
              <a:gd name="connsiteX236" fmla="*/ 289242 w 379231"/>
              <a:gd name="connsiteY236" fmla="*/ 4480829 h 4656245"/>
              <a:gd name="connsiteX237" fmla="*/ 289117 w 379231"/>
              <a:gd name="connsiteY237" fmla="*/ 4481268 h 4656245"/>
              <a:gd name="connsiteX238" fmla="*/ 291933 w 379231"/>
              <a:gd name="connsiteY238" fmla="*/ 4491616 h 4656245"/>
              <a:gd name="connsiteX239" fmla="*/ 291933 w 379231"/>
              <a:gd name="connsiteY239" fmla="*/ 4493497 h 4656245"/>
              <a:gd name="connsiteX240" fmla="*/ 287239 w 379231"/>
              <a:gd name="connsiteY240" fmla="*/ 4488793 h 4656245"/>
              <a:gd name="connsiteX241" fmla="*/ 282546 w 379231"/>
              <a:gd name="connsiteY241" fmla="*/ 4485030 h 4656245"/>
              <a:gd name="connsiteX242" fmla="*/ 275975 w 379231"/>
              <a:gd name="connsiteY242" fmla="*/ 4481268 h 4656245"/>
              <a:gd name="connsiteX243" fmla="*/ 259078 w 379231"/>
              <a:gd name="connsiteY243" fmla="*/ 4468097 h 4656245"/>
              <a:gd name="connsiteX244" fmla="*/ 246875 w 379231"/>
              <a:gd name="connsiteY244" fmla="*/ 4442697 h 4656245"/>
              <a:gd name="connsiteX245" fmla="*/ 241243 w 379231"/>
              <a:gd name="connsiteY245" fmla="*/ 4410712 h 4656245"/>
              <a:gd name="connsiteX246" fmla="*/ 233734 w 379231"/>
              <a:gd name="connsiteY246" fmla="*/ 4396601 h 4656245"/>
              <a:gd name="connsiteX247" fmla="*/ 219653 w 379231"/>
              <a:gd name="connsiteY247" fmla="*/ 4397542 h 4656245"/>
              <a:gd name="connsiteX248" fmla="*/ 214021 w 379231"/>
              <a:gd name="connsiteY248" fmla="*/ 4411653 h 4656245"/>
              <a:gd name="connsiteX249" fmla="*/ 220592 w 379231"/>
              <a:gd name="connsiteY249" fmla="*/ 4428586 h 4656245"/>
              <a:gd name="connsiteX250" fmla="*/ 244059 w 379231"/>
              <a:gd name="connsiteY250" fmla="*/ 4460571 h 4656245"/>
              <a:gd name="connsiteX251" fmla="*/ 257201 w 379231"/>
              <a:gd name="connsiteY251" fmla="*/ 4499142 h 4656245"/>
              <a:gd name="connsiteX252" fmla="*/ 245937 w 379231"/>
              <a:gd name="connsiteY252" fmla="*/ 4536771 h 4656245"/>
              <a:gd name="connsiteX253" fmla="*/ 225285 w 379231"/>
              <a:gd name="connsiteY253" fmla="*/ 4566875 h 4656245"/>
              <a:gd name="connsiteX254" fmla="*/ 222469 w 379231"/>
              <a:gd name="connsiteY254" fmla="*/ 4572519 h 4656245"/>
              <a:gd name="connsiteX255" fmla="*/ 220592 w 379231"/>
              <a:gd name="connsiteY255" fmla="*/ 4576282 h 4656245"/>
              <a:gd name="connsiteX256" fmla="*/ 219653 w 379231"/>
              <a:gd name="connsiteY256" fmla="*/ 4578164 h 4656245"/>
              <a:gd name="connsiteX257" fmla="*/ 218715 w 379231"/>
              <a:gd name="connsiteY257" fmla="*/ 4578164 h 4656245"/>
              <a:gd name="connsiteX258" fmla="*/ 214960 w 379231"/>
              <a:gd name="connsiteY258" fmla="*/ 4564993 h 4656245"/>
              <a:gd name="connsiteX259" fmla="*/ 214960 w 379231"/>
              <a:gd name="connsiteY259" fmla="*/ 4557468 h 4656245"/>
              <a:gd name="connsiteX260" fmla="*/ 214021 w 379231"/>
              <a:gd name="connsiteY260" fmla="*/ 4558408 h 4656245"/>
              <a:gd name="connsiteX261" fmla="*/ 210266 w 379231"/>
              <a:gd name="connsiteY261" fmla="*/ 4562171 h 4656245"/>
              <a:gd name="connsiteX262" fmla="*/ 201818 w 379231"/>
              <a:gd name="connsiteY262" fmla="*/ 4571579 h 4656245"/>
              <a:gd name="connsiteX263" fmla="*/ 188676 w 379231"/>
              <a:gd name="connsiteY263" fmla="*/ 4588512 h 4656245"/>
              <a:gd name="connsiteX264" fmla="*/ 185860 w 379231"/>
              <a:gd name="connsiteY264" fmla="*/ 4594156 h 4656245"/>
              <a:gd name="connsiteX265" fmla="*/ 185626 w 379231"/>
              <a:gd name="connsiteY265" fmla="*/ 4606856 h 4656245"/>
              <a:gd name="connsiteX266" fmla="*/ 187738 w 379231"/>
              <a:gd name="connsiteY266" fmla="*/ 4656245 h 4656245"/>
              <a:gd name="connsiteX267" fmla="*/ 170841 w 379231"/>
              <a:gd name="connsiteY267" fmla="*/ 4639311 h 4656245"/>
              <a:gd name="connsiteX268" fmla="*/ 187738 w 379231"/>
              <a:gd name="connsiteY268" fmla="*/ 4622378 h 4656245"/>
              <a:gd name="connsiteX269" fmla="*/ 204634 w 379231"/>
              <a:gd name="connsiteY269" fmla="*/ 4639311 h 4656245"/>
              <a:gd name="connsiteX270" fmla="*/ 187738 w 379231"/>
              <a:gd name="connsiteY270" fmla="*/ 4656245 h 4656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</a:cxnLst>
            <a:rect l="l" t="t" r="r" b="b"/>
            <a:pathLst>
              <a:path w="379231" h="4656245">
                <a:moveTo>
                  <a:pt x="191493" y="33867"/>
                </a:moveTo>
                <a:cubicBezTo>
                  <a:pt x="182162" y="33867"/>
                  <a:pt x="174597" y="26286"/>
                  <a:pt x="174597" y="16934"/>
                </a:cubicBezTo>
                <a:cubicBezTo>
                  <a:pt x="174597" y="7582"/>
                  <a:pt x="182162" y="0"/>
                  <a:pt x="191493" y="0"/>
                </a:cubicBezTo>
                <a:cubicBezTo>
                  <a:pt x="200825" y="0"/>
                  <a:pt x="208390" y="7582"/>
                  <a:pt x="208390" y="16934"/>
                </a:cubicBezTo>
                <a:cubicBezTo>
                  <a:pt x="208390" y="26286"/>
                  <a:pt x="200825" y="33867"/>
                  <a:pt x="191493" y="33867"/>
                </a:cubicBezTo>
                <a:close/>
                <a:moveTo>
                  <a:pt x="114520" y="414866"/>
                </a:moveTo>
                <a:cubicBezTo>
                  <a:pt x="107011" y="412985"/>
                  <a:pt x="100440" y="410163"/>
                  <a:pt x="94808" y="406400"/>
                </a:cubicBezTo>
                <a:cubicBezTo>
                  <a:pt x="91992" y="404518"/>
                  <a:pt x="90114" y="400755"/>
                  <a:pt x="87298" y="398874"/>
                </a:cubicBezTo>
                <a:cubicBezTo>
                  <a:pt x="85421" y="396052"/>
                  <a:pt x="83543" y="393229"/>
                  <a:pt x="81666" y="390407"/>
                </a:cubicBezTo>
                <a:cubicBezTo>
                  <a:pt x="76034" y="379118"/>
                  <a:pt x="73218" y="367829"/>
                  <a:pt x="66647" y="360303"/>
                </a:cubicBezTo>
                <a:cubicBezTo>
                  <a:pt x="64769" y="358422"/>
                  <a:pt x="62892" y="357481"/>
                  <a:pt x="60076" y="354659"/>
                </a:cubicBezTo>
                <a:lnTo>
                  <a:pt x="58199" y="352777"/>
                </a:lnTo>
                <a:cubicBezTo>
                  <a:pt x="57260" y="351837"/>
                  <a:pt x="55383" y="350896"/>
                  <a:pt x="57260" y="350896"/>
                </a:cubicBezTo>
                <a:cubicBezTo>
                  <a:pt x="59137" y="349955"/>
                  <a:pt x="60076" y="349015"/>
                  <a:pt x="61953" y="349015"/>
                </a:cubicBezTo>
                <a:cubicBezTo>
                  <a:pt x="65708" y="348074"/>
                  <a:pt x="67586" y="349015"/>
                  <a:pt x="69463" y="349015"/>
                </a:cubicBezTo>
                <a:cubicBezTo>
                  <a:pt x="71340" y="349015"/>
                  <a:pt x="72279" y="349955"/>
                  <a:pt x="74156" y="349955"/>
                </a:cubicBezTo>
                <a:cubicBezTo>
                  <a:pt x="75095" y="350896"/>
                  <a:pt x="76973" y="350896"/>
                  <a:pt x="77911" y="351837"/>
                </a:cubicBezTo>
                <a:cubicBezTo>
                  <a:pt x="76973" y="350896"/>
                  <a:pt x="76973" y="350896"/>
                  <a:pt x="76034" y="349955"/>
                </a:cubicBezTo>
                <a:cubicBezTo>
                  <a:pt x="72279" y="347133"/>
                  <a:pt x="66647" y="343370"/>
                  <a:pt x="59137" y="338666"/>
                </a:cubicBezTo>
                <a:cubicBezTo>
                  <a:pt x="45057" y="326437"/>
                  <a:pt x="40363" y="301037"/>
                  <a:pt x="45057" y="279400"/>
                </a:cubicBezTo>
                <a:cubicBezTo>
                  <a:pt x="46934" y="269992"/>
                  <a:pt x="48812" y="260585"/>
                  <a:pt x="48812" y="252118"/>
                </a:cubicBezTo>
                <a:cubicBezTo>
                  <a:pt x="48812" y="248355"/>
                  <a:pt x="47873" y="243652"/>
                  <a:pt x="47873" y="239889"/>
                </a:cubicBezTo>
                <a:cubicBezTo>
                  <a:pt x="47873" y="237066"/>
                  <a:pt x="45996" y="233303"/>
                  <a:pt x="45057" y="229540"/>
                </a:cubicBezTo>
                <a:cubicBezTo>
                  <a:pt x="44118" y="227659"/>
                  <a:pt x="44118" y="225777"/>
                  <a:pt x="43179" y="223896"/>
                </a:cubicBezTo>
                <a:cubicBezTo>
                  <a:pt x="43179" y="222015"/>
                  <a:pt x="43179" y="221074"/>
                  <a:pt x="47873" y="220133"/>
                </a:cubicBezTo>
                <a:cubicBezTo>
                  <a:pt x="49750" y="222955"/>
                  <a:pt x="53505" y="226718"/>
                  <a:pt x="56321" y="229540"/>
                </a:cubicBezTo>
                <a:cubicBezTo>
                  <a:pt x="58199" y="231422"/>
                  <a:pt x="59137" y="231422"/>
                  <a:pt x="60076" y="232363"/>
                </a:cubicBezTo>
                <a:cubicBezTo>
                  <a:pt x="61015" y="233303"/>
                  <a:pt x="61015" y="233303"/>
                  <a:pt x="61953" y="233303"/>
                </a:cubicBezTo>
                <a:cubicBezTo>
                  <a:pt x="63831" y="234244"/>
                  <a:pt x="65708" y="235185"/>
                  <a:pt x="67586" y="236126"/>
                </a:cubicBezTo>
                <a:cubicBezTo>
                  <a:pt x="67586" y="237066"/>
                  <a:pt x="68524" y="237066"/>
                  <a:pt x="69463" y="238007"/>
                </a:cubicBezTo>
                <a:cubicBezTo>
                  <a:pt x="68524" y="235185"/>
                  <a:pt x="69463" y="231422"/>
                  <a:pt x="70402" y="227659"/>
                </a:cubicBezTo>
                <a:lnTo>
                  <a:pt x="74471" y="218876"/>
                </a:lnTo>
                <a:lnTo>
                  <a:pt x="82605" y="201318"/>
                </a:lnTo>
                <a:lnTo>
                  <a:pt x="89989" y="175416"/>
                </a:lnTo>
                <a:lnTo>
                  <a:pt x="90114" y="174977"/>
                </a:lnTo>
                <a:cubicBezTo>
                  <a:pt x="90114" y="169333"/>
                  <a:pt x="88237" y="166511"/>
                  <a:pt x="87298" y="164629"/>
                </a:cubicBezTo>
                <a:cubicBezTo>
                  <a:pt x="87298" y="163689"/>
                  <a:pt x="87298" y="162748"/>
                  <a:pt x="87298" y="162748"/>
                </a:cubicBezTo>
                <a:cubicBezTo>
                  <a:pt x="87298" y="162748"/>
                  <a:pt x="90114" y="163689"/>
                  <a:pt x="91992" y="167452"/>
                </a:cubicBezTo>
                <a:cubicBezTo>
                  <a:pt x="93869" y="168392"/>
                  <a:pt x="94808" y="170274"/>
                  <a:pt x="96685" y="171215"/>
                </a:cubicBezTo>
                <a:cubicBezTo>
                  <a:pt x="98563" y="172155"/>
                  <a:pt x="100440" y="173096"/>
                  <a:pt x="103256" y="174977"/>
                </a:cubicBezTo>
                <a:cubicBezTo>
                  <a:pt x="107949" y="177800"/>
                  <a:pt x="114520" y="181563"/>
                  <a:pt x="120153" y="188148"/>
                </a:cubicBezTo>
                <a:cubicBezTo>
                  <a:pt x="124846" y="194733"/>
                  <a:pt x="129539" y="203200"/>
                  <a:pt x="132356" y="213548"/>
                </a:cubicBezTo>
                <a:cubicBezTo>
                  <a:pt x="135172" y="222955"/>
                  <a:pt x="135172" y="234244"/>
                  <a:pt x="137988" y="245533"/>
                </a:cubicBezTo>
                <a:cubicBezTo>
                  <a:pt x="139865" y="250237"/>
                  <a:pt x="141743" y="255881"/>
                  <a:pt x="145497" y="259644"/>
                </a:cubicBezTo>
                <a:cubicBezTo>
                  <a:pt x="149252" y="263407"/>
                  <a:pt x="154884" y="261526"/>
                  <a:pt x="159578" y="258703"/>
                </a:cubicBezTo>
                <a:cubicBezTo>
                  <a:pt x="165210" y="255881"/>
                  <a:pt x="166149" y="250237"/>
                  <a:pt x="165210" y="244592"/>
                </a:cubicBezTo>
                <a:cubicBezTo>
                  <a:pt x="164271" y="238948"/>
                  <a:pt x="161455" y="233303"/>
                  <a:pt x="158639" y="227659"/>
                </a:cubicBezTo>
                <a:cubicBezTo>
                  <a:pt x="152068" y="216370"/>
                  <a:pt x="143620" y="206963"/>
                  <a:pt x="135172" y="195674"/>
                </a:cubicBezTo>
                <a:cubicBezTo>
                  <a:pt x="126723" y="184385"/>
                  <a:pt x="121091" y="171215"/>
                  <a:pt x="122030" y="157103"/>
                </a:cubicBezTo>
                <a:cubicBezTo>
                  <a:pt x="122030" y="143933"/>
                  <a:pt x="126723" y="130763"/>
                  <a:pt x="133294" y="119474"/>
                </a:cubicBezTo>
                <a:cubicBezTo>
                  <a:pt x="139865" y="108185"/>
                  <a:pt x="148313" y="98777"/>
                  <a:pt x="153946" y="89370"/>
                </a:cubicBezTo>
                <a:lnTo>
                  <a:pt x="156762" y="83726"/>
                </a:lnTo>
                <a:lnTo>
                  <a:pt x="158639" y="79963"/>
                </a:lnTo>
                <a:lnTo>
                  <a:pt x="159578" y="78081"/>
                </a:lnTo>
                <a:cubicBezTo>
                  <a:pt x="159578" y="78081"/>
                  <a:pt x="160516" y="77140"/>
                  <a:pt x="160516" y="78081"/>
                </a:cubicBezTo>
                <a:cubicBezTo>
                  <a:pt x="161455" y="82785"/>
                  <a:pt x="164271" y="89370"/>
                  <a:pt x="164271" y="91252"/>
                </a:cubicBezTo>
                <a:cubicBezTo>
                  <a:pt x="165210" y="98777"/>
                  <a:pt x="164271" y="97837"/>
                  <a:pt x="164271" y="98777"/>
                </a:cubicBezTo>
                <a:cubicBezTo>
                  <a:pt x="164271" y="98777"/>
                  <a:pt x="165210" y="97837"/>
                  <a:pt x="165210" y="97837"/>
                </a:cubicBezTo>
                <a:cubicBezTo>
                  <a:pt x="166149" y="96896"/>
                  <a:pt x="168026" y="95015"/>
                  <a:pt x="168965" y="94074"/>
                </a:cubicBezTo>
                <a:cubicBezTo>
                  <a:pt x="171781" y="91252"/>
                  <a:pt x="174597" y="87489"/>
                  <a:pt x="177413" y="84666"/>
                </a:cubicBezTo>
                <a:cubicBezTo>
                  <a:pt x="183045" y="78081"/>
                  <a:pt x="187739" y="72437"/>
                  <a:pt x="190555" y="67733"/>
                </a:cubicBezTo>
                <a:cubicBezTo>
                  <a:pt x="191493" y="65852"/>
                  <a:pt x="192432" y="63970"/>
                  <a:pt x="193371" y="62089"/>
                </a:cubicBezTo>
                <a:cubicBezTo>
                  <a:pt x="193371" y="45155"/>
                  <a:pt x="193371" y="45155"/>
                  <a:pt x="195248" y="62089"/>
                </a:cubicBezTo>
                <a:cubicBezTo>
                  <a:pt x="196187" y="63029"/>
                  <a:pt x="197126" y="64911"/>
                  <a:pt x="198064" y="66792"/>
                </a:cubicBezTo>
                <a:cubicBezTo>
                  <a:pt x="200880" y="72437"/>
                  <a:pt x="205574" y="78081"/>
                  <a:pt x="211206" y="83726"/>
                </a:cubicBezTo>
                <a:cubicBezTo>
                  <a:pt x="214022" y="86548"/>
                  <a:pt x="216838" y="89370"/>
                  <a:pt x="219654" y="93133"/>
                </a:cubicBezTo>
                <a:cubicBezTo>
                  <a:pt x="220593" y="94074"/>
                  <a:pt x="222470" y="95955"/>
                  <a:pt x="223409" y="96896"/>
                </a:cubicBezTo>
                <a:cubicBezTo>
                  <a:pt x="223409" y="96896"/>
                  <a:pt x="224348" y="97837"/>
                  <a:pt x="224348" y="97837"/>
                </a:cubicBezTo>
                <a:cubicBezTo>
                  <a:pt x="224348" y="95955"/>
                  <a:pt x="223409" y="97837"/>
                  <a:pt x="224348" y="90311"/>
                </a:cubicBezTo>
                <a:cubicBezTo>
                  <a:pt x="224348" y="87489"/>
                  <a:pt x="226225" y="81844"/>
                  <a:pt x="228103" y="77140"/>
                </a:cubicBezTo>
                <a:cubicBezTo>
                  <a:pt x="228103" y="75259"/>
                  <a:pt x="229041" y="76200"/>
                  <a:pt x="229041" y="77140"/>
                </a:cubicBezTo>
                <a:lnTo>
                  <a:pt x="229980" y="79022"/>
                </a:lnTo>
                <a:lnTo>
                  <a:pt x="231857" y="82785"/>
                </a:lnTo>
                <a:lnTo>
                  <a:pt x="234673" y="88429"/>
                </a:lnTo>
                <a:cubicBezTo>
                  <a:pt x="240306" y="97837"/>
                  <a:pt x="248754" y="107244"/>
                  <a:pt x="255325" y="118533"/>
                </a:cubicBezTo>
                <a:cubicBezTo>
                  <a:pt x="261896" y="128881"/>
                  <a:pt x="266589" y="142052"/>
                  <a:pt x="266589" y="156163"/>
                </a:cubicBezTo>
                <a:cubicBezTo>
                  <a:pt x="266589" y="169333"/>
                  <a:pt x="260957" y="183444"/>
                  <a:pt x="253447" y="194733"/>
                </a:cubicBezTo>
                <a:cubicBezTo>
                  <a:pt x="244999" y="205081"/>
                  <a:pt x="236551" y="215429"/>
                  <a:pt x="229980" y="226718"/>
                </a:cubicBezTo>
                <a:cubicBezTo>
                  <a:pt x="227164" y="231422"/>
                  <a:pt x="224348" y="238007"/>
                  <a:pt x="223409" y="243652"/>
                </a:cubicBezTo>
                <a:cubicBezTo>
                  <a:pt x="222470" y="249296"/>
                  <a:pt x="224348" y="254940"/>
                  <a:pt x="229041" y="257763"/>
                </a:cubicBezTo>
                <a:cubicBezTo>
                  <a:pt x="233735" y="261526"/>
                  <a:pt x="239367" y="262466"/>
                  <a:pt x="243122" y="258703"/>
                </a:cubicBezTo>
                <a:cubicBezTo>
                  <a:pt x="246876" y="255881"/>
                  <a:pt x="248754" y="250237"/>
                  <a:pt x="250631" y="244592"/>
                </a:cubicBezTo>
                <a:cubicBezTo>
                  <a:pt x="253447" y="234244"/>
                  <a:pt x="253447" y="222955"/>
                  <a:pt x="256263" y="212607"/>
                </a:cubicBezTo>
                <a:cubicBezTo>
                  <a:pt x="258141" y="202259"/>
                  <a:pt x="262834" y="193792"/>
                  <a:pt x="268466" y="187207"/>
                </a:cubicBezTo>
                <a:cubicBezTo>
                  <a:pt x="274099" y="180622"/>
                  <a:pt x="280669" y="176859"/>
                  <a:pt x="285363" y="174037"/>
                </a:cubicBezTo>
                <a:cubicBezTo>
                  <a:pt x="287240" y="173096"/>
                  <a:pt x="290056" y="171215"/>
                  <a:pt x="291934" y="170274"/>
                </a:cubicBezTo>
                <a:cubicBezTo>
                  <a:pt x="293811" y="169333"/>
                  <a:pt x="295689" y="168392"/>
                  <a:pt x="296627" y="167452"/>
                </a:cubicBezTo>
                <a:cubicBezTo>
                  <a:pt x="298505" y="163689"/>
                  <a:pt x="301321" y="161807"/>
                  <a:pt x="301321" y="162748"/>
                </a:cubicBezTo>
                <a:cubicBezTo>
                  <a:pt x="302259" y="163689"/>
                  <a:pt x="301321" y="163689"/>
                  <a:pt x="301321" y="164629"/>
                </a:cubicBezTo>
                <a:cubicBezTo>
                  <a:pt x="300382" y="166511"/>
                  <a:pt x="298505" y="170274"/>
                  <a:pt x="298505" y="174977"/>
                </a:cubicBezTo>
                <a:cubicBezTo>
                  <a:pt x="298505" y="182503"/>
                  <a:pt x="301321" y="191911"/>
                  <a:pt x="306014" y="201318"/>
                </a:cubicBezTo>
                <a:cubicBezTo>
                  <a:pt x="310708" y="210726"/>
                  <a:pt x="316340" y="220133"/>
                  <a:pt x="318217" y="227659"/>
                </a:cubicBezTo>
                <a:cubicBezTo>
                  <a:pt x="319156" y="231422"/>
                  <a:pt x="320095" y="235185"/>
                  <a:pt x="319156" y="238007"/>
                </a:cubicBezTo>
                <a:cubicBezTo>
                  <a:pt x="319156" y="237066"/>
                  <a:pt x="320095" y="236126"/>
                  <a:pt x="321033" y="236126"/>
                </a:cubicBezTo>
                <a:cubicBezTo>
                  <a:pt x="322911" y="235185"/>
                  <a:pt x="324788" y="234244"/>
                  <a:pt x="326666" y="233303"/>
                </a:cubicBezTo>
                <a:cubicBezTo>
                  <a:pt x="327604" y="233303"/>
                  <a:pt x="327604" y="233303"/>
                  <a:pt x="328543" y="232363"/>
                </a:cubicBezTo>
                <a:cubicBezTo>
                  <a:pt x="329482" y="231422"/>
                  <a:pt x="330420" y="231422"/>
                  <a:pt x="332298" y="228600"/>
                </a:cubicBezTo>
                <a:cubicBezTo>
                  <a:pt x="335114" y="225777"/>
                  <a:pt x="338869" y="222015"/>
                  <a:pt x="340746" y="219192"/>
                </a:cubicBezTo>
                <a:cubicBezTo>
                  <a:pt x="340746" y="221074"/>
                  <a:pt x="340746" y="221074"/>
                  <a:pt x="339807" y="222955"/>
                </a:cubicBezTo>
                <a:cubicBezTo>
                  <a:pt x="339807" y="224837"/>
                  <a:pt x="338869" y="226718"/>
                  <a:pt x="338869" y="228600"/>
                </a:cubicBezTo>
                <a:cubicBezTo>
                  <a:pt x="337930" y="231422"/>
                  <a:pt x="336991" y="236126"/>
                  <a:pt x="336053" y="238948"/>
                </a:cubicBezTo>
                <a:cubicBezTo>
                  <a:pt x="335114" y="242711"/>
                  <a:pt x="335114" y="246474"/>
                  <a:pt x="335114" y="251177"/>
                </a:cubicBezTo>
                <a:cubicBezTo>
                  <a:pt x="335114" y="259644"/>
                  <a:pt x="336991" y="269052"/>
                  <a:pt x="338869" y="278459"/>
                </a:cubicBezTo>
                <a:cubicBezTo>
                  <a:pt x="343562" y="300096"/>
                  <a:pt x="338869" y="325496"/>
                  <a:pt x="324788" y="337726"/>
                </a:cubicBezTo>
                <a:cubicBezTo>
                  <a:pt x="317279" y="343370"/>
                  <a:pt x="311646" y="346192"/>
                  <a:pt x="307892" y="349015"/>
                </a:cubicBezTo>
                <a:cubicBezTo>
                  <a:pt x="306953" y="349955"/>
                  <a:pt x="306953" y="349955"/>
                  <a:pt x="306014" y="350896"/>
                </a:cubicBezTo>
                <a:cubicBezTo>
                  <a:pt x="306953" y="349955"/>
                  <a:pt x="307892" y="349015"/>
                  <a:pt x="309769" y="349015"/>
                </a:cubicBezTo>
                <a:cubicBezTo>
                  <a:pt x="310708" y="349015"/>
                  <a:pt x="312585" y="348074"/>
                  <a:pt x="314463" y="348074"/>
                </a:cubicBezTo>
                <a:cubicBezTo>
                  <a:pt x="316340" y="347133"/>
                  <a:pt x="318217" y="347133"/>
                  <a:pt x="321972" y="348074"/>
                </a:cubicBezTo>
                <a:cubicBezTo>
                  <a:pt x="323849" y="349015"/>
                  <a:pt x="324788" y="349015"/>
                  <a:pt x="326666" y="349955"/>
                </a:cubicBezTo>
                <a:cubicBezTo>
                  <a:pt x="327604" y="350896"/>
                  <a:pt x="325727" y="350896"/>
                  <a:pt x="325727" y="351837"/>
                </a:cubicBezTo>
                <a:lnTo>
                  <a:pt x="323849" y="353718"/>
                </a:lnTo>
                <a:cubicBezTo>
                  <a:pt x="321033" y="356540"/>
                  <a:pt x="319156" y="356540"/>
                  <a:pt x="317279" y="359363"/>
                </a:cubicBezTo>
                <a:cubicBezTo>
                  <a:pt x="311646" y="365948"/>
                  <a:pt x="307892" y="378177"/>
                  <a:pt x="302259" y="389466"/>
                </a:cubicBezTo>
                <a:cubicBezTo>
                  <a:pt x="301321" y="392289"/>
                  <a:pt x="298505" y="395111"/>
                  <a:pt x="298505" y="397933"/>
                </a:cubicBezTo>
                <a:cubicBezTo>
                  <a:pt x="296627" y="400755"/>
                  <a:pt x="293811" y="403577"/>
                  <a:pt x="290995" y="405459"/>
                </a:cubicBezTo>
                <a:cubicBezTo>
                  <a:pt x="285363" y="410163"/>
                  <a:pt x="278792" y="412985"/>
                  <a:pt x="272221" y="413926"/>
                </a:cubicBezTo>
                <a:cubicBezTo>
                  <a:pt x="258141" y="416748"/>
                  <a:pt x="244060" y="415807"/>
                  <a:pt x="231857" y="409222"/>
                </a:cubicBezTo>
                <a:cubicBezTo>
                  <a:pt x="225286" y="406400"/>
                  <a:pt x="220593" y="401696"/>
                  <a:pt x="216838" y="396992"/>
                </a:cubicBezTo>
                <a:cubicBezTo>
                  <a:pt x="214022" y="391348"/>
                  <a:pt x="211206" y="386644"/>
                  <a:pt x="208390" y="382881"/>
                </a:cubicBezTo>
                <a:cubicBezTo>
                  <a:pt x="203696" y="376296"/>
                  <a:pt x="199003" y="370652"/>
                  <a:pt x="194309" y="368770"/>
                </a:cubicBezTo>
                <a:cubicBezTo>
                  <a:pt x="188677" y="369711"/>
                  <a:pt x="183045" y="376296"/>
                  <a:pt x="178352" y="383822"/>
                </a:cubicBezTo>
                <a:cubicBezTo>
                  <a:pt x="175536" y="388526"/>
                  <a:pt x="173658" y="393229"/>
                  <a:pt x="169903" y="397933"/>
                </a:cubicBezTo>
                <a:cubicBezTo>
                  <a:pt x="165210" y="402637"/>
                  <a:pt x="160516" y="407340"/>
                  <a:pt x="154884" y="410163"/>
                </a:cubicBezTo>
                <a:cubicBezTo>
                  <a:pt x="142681" y="415807"/>
                  <a:pt x="128601" y="417689"/>
                  <a:pt x="114520" y="414866"/>
                </a:cubicBezTo>
                <a:close/>
                <a:moveTo>
                  <a:pt x="16896" y="414867"/>
                </a:moveTo>
                <a:cubicBezTo>
                  <a:pt x="7565" y="414867"/>
                  <a:pt x="0" y="407286"/>
                  <a:pt x="0" y="397934"/>
                </a:cubicBezTo>
                <a:cubicBezTo>
                  <a:pt x="0" y="388582"/>
                  <a:pt x="7565" y="381000"/>
                  <a:pt x="16896" y="381000"/>
                </a:cubicBezTo>
                <a:cubicBezTo>
                  <a:pt x="26228" y="381000"/>
                  <a:pt x="33793" y="388582"/>
                  <a:pt x="33793" y="397934"/>
                </a:cubicBezTo>
                <a:cubicBezTo>
                  <a:pt x="33793" y="407286"/>
                  <a:pt x="26228" y="414867"/>
                  <a:pt x="16896" y="414867"/>
                </a:cubicBezTo>
                <a:close/>
                <a:moveTo>
                  <a:pt x="355765" y="414867"/>
                </a:moveTo>
                <a:cubicBezTo>
                  <a:pt x="346434" y="414867"/>
                  <a:pt x="338869" y="407286"/>
                  <a:pt x="338869" y="397934"/>
                </a:cubicBezTo>
                <a:cubicBezTo>
                  <a:pt x="338869" y="388582"/>
                  <a:pt x="346434" y="381000"/>
                  <a:pt x="355765" y="381000"/>
                </a:cubicBezTo>
                <a:cubicBezTo>
                  <a:pt x="365097" y="381000"/>
                  <a:pt x="372662" y="388582"/>
                  <a:pt x="372662" y="397934"/>
                </a:cubicBezTo>
                <a:cubicBezTo>
                  <a:pt x="372662" y="407286"/>
                  <a:pt x="365097" y="414867"/>
                  <a:pt x="355765" y="414867"/>
                </a:cubicBezTo>
                <a:close/>
                <a:moveTo>
                  <a:pt x="23466" y="4275245"/>
                </a:moveTo>
                <a:cubicBezTo>
                  <a:pt x="14134" y="4275245"/>
                  <a:pt x="6569" y="4267663"/>
                  <a:pt x="6569" y="4258311"/>
                </a:cubicBezTo>
                <a:cubicBezTo>
                  <a:pt x="6569" y="4248959"/>
                  <a:pt x="14134" y="4241378"/>
                  <a:pt x="23466" y="4241378"/>
                </a:cubicBezTo>
                <a:cubicBezTo>
                  <a:pt x="32797" y="4241378"/>
                  <a:pt x="40362" y="4248959"/>
                  <a:pt x="40362" y="4258311"/>
                </a:cubicBezTo>
                <a:cubicBezTo>
                  <a:pt x="40362" y="4267663"/>
                  <a:pt x="32797" y="4275245"/>
                  <a:pt x="23466" y="4275245"/>
                </a:cubicBezTo>
                <a:close/>
                <a:moveTo>
                  <a:pt x="362335" y="4275245"/>
                </a:moveTo>
                <a:cubicBezTo>
                  <a:pt x="353003" y="4275245"/>
                  <a:pt x="345438" y="4267663"/>
                  <a:pt x="345438" y="4258311"/>
                </a:cubicBezTo>
                <a:cubicBezTo>
                  <a:pt x="345438" y="4248959"/>
                  <a:pt x="353003" y="4241378"/>
                  <a:pt x="362335" y="4241378"/>
                </a:cubicBezTo>
                <a:cubicBezTo>
                  <a:pt x="371666" y="4241378"/>
                  <a:pt x="379231" y="4248959"/>
                  <a:pt x="379231" y="4258311"/>
                </a:cubicBezTo>
                <a:cubicBezTo>
                  <a:pt x="379231" y="4267663"/>
                  <a:pt x="371666" y="4275245"/>
                  <a:pt x="362335" y="4275245"/>
                </a:cubicBezTo>
                <a:close/>
                <a:moveTo>
                  <a:pt x="185626" y="4606856"/>
                </a:moveTo>
                <a:cubicBezTo>
                  <a:pt x="185391" y="4606856"/>
                  <a:pt x="184922" y="4602623"/>
                  <a:pt x="183983" y="4594156"/>
                </a:cubicBezTo>
                <a:cubicBezTo>
                  <a:pt x="183044" y="4593216"/>
                  <a:pt x="182105" y="4591334"/>
                  <a:pt x="181167" y="4589453"/>
                </a:cubicBezTo>
                <a:cubicBezTo>
                  <a:pt x="178351" y="4583808"/>
                  <a:pt x="173657" y="4578164"/>
                  <a:pt x="168025" y="4572519"/>
                </a:cubicBezTo>
                <a:cubicBezTo>
                  <a:pt x="165209" y="4569697"/>
                  <a:pt x="162393" y="4566875"/>
                  <a:pt x="159577" y="4563112"/>
                </a:cubicBezTo>
                <a:cubicBezTo>
                  <a:pt x="158638" y="4562171"/>
                  <a:pt x="156761" y="4560290"/>
                  <a:pt x="155822" y="4559349"/>
                </a:cubicBezTo>
                <a:cubicBezTo>
                  <a:pt x="155822" y="4559349"/>
                  <a:pt x="154883" y="4558408"/>
                  <a:pt x="154883" y="4558408"/>
                </a:cubicBezTo>
                <a:cubicBezTo>
                  <a:pt x="154883" y="4560290"/>
                  <a:pt x="155822" y="4558408"/>
                  <a:pt x="154883" y="4565934"/>
                </a:cubicBezTo>
                <a:cubicBezTo>
                  <a:pt x="154883" y="4568756"/>
                  <a:pt x="153006" y="4574401"/>
                  <a:pt x="151128" y="4579105"/>
                </a:cubicBezTo>
                <a:cubicBezTo>
                  <a:pt x="151128" y="4580986"/>
                  <a:pt x="150190" y="4580045"/>
                  <a:pt x="150190" y="4579105"/>
                </a:cubicBezTo>
                <a:lnTo>
                  <a:pt x="149251" y="4577223"/>
                </a:lnTo>
                <a:lnTo>
                  <a:pt x="147374" y="4573460"/>
                </a:lnTo>
                <a:lnTo>
                  <a:pt x="144558" y="4567816"/>
                </a:lnTo>
                <a:cubicBezTo>
                  <a:pt x="138925" y="4558408"/>
                  <a:pt x="130477" y="4549001"/>
                  <a:pt x="123906" y="4537712"/>
                </a:cubicBezTo>
                <a:cubicBezTo>
                  <a:pt x="117335" y="4527364"/>
                  <a:pt x="112642" y="4514193"/>
                  <a:pt x="112642" y="4500082"/>
                </a:cubicBezTo>
                <a:cubicBezTo>
                  <a:pt x="112642" y="4486912"/>
                  <a:pt x="118274" y="4472801"/>
                  <a:pt x="125784" y="4461512"/>
                </a:cubicBezTo>
                <a:cubicBezTo>
                  <a:pt x="134232" y="4451164"/>
                  <a:pt x="142680" y="4440816"/>
                  <a:pt x="149251" y="4429527"/>
                </a:cubicBezTo>
                <a:cubicBezTo>
                  <a:pt x="152067" y="4424823"/>
                  <a:pt x="154883" y="4418238"/>
                  <a:pt x="155822" y="4412593"/>
                </a:cubicBezTo>
                <a:cubicBezTo>
                  <a:pt x="156761" y="4406949"/>
                  <a:pt x="154883" y="4401305"/>
                  <a:pt x="150190" y="4398482"/>
                </a:cubicBezTo>
                <a:cubicBezTo>
                  <a:pt x="145496" y="4394719"/>
                  <a:pt x="139864" y="4393779"/>
                  <a:pt x="136109" y="4397542"/>
                </a:cubicBezTo>
                <a:cubicBezTo>
                  <a:pt x="132355" y="4400364"/>
                  <a:pt x="130477" y="4406008"/>
                  <a:pt x="128600" y="4411653"/>
                </a:cubicBezTo>
                <a:cubicBezTo>
                  <a:pt x="125784" y="4422001"/>
                  <a:pt x="125784" y="4433290"/>
                  <a:pt x="122968" y="4443638"/>
                </a:cubicBezTo>
                <a:cubicBezTo>
                  <a:pt x="121090" y="4453986"/>
                  <a:pt x="116397" y="4462453"/>
                  <a:pt x="110765" y="4469038"/>
                </a:cubicBezTo>
                <a:cubicBezTo>
                  <a:pt x="105132" y="4475623"/>
                  <a:pt x="98562" y="4479386"/>
                  <a:pt x="93868" y="4482208"/>
                </a:cubicBezTo>
                <a:cubicBezTo>
                  <a:pt x="91991" y="4483149"/>
                  <a:pt x="89175" y="4485030"/>
                  <a:pt x="87297" y="4485971"/>
                </a:cubicBezTo>
                <a:cubicBezTo>
                  <a:pt x="85420" y="4486912"/>
                  <a:pt x="83542" y="4487853"/>
                  <a:pt x="82604" y="4488793"/>
                </a:cubicBezTo>
                <a:cubicBezTo>
                  <a:pt x="80726" y="4492556"/>
                  <a:pt x="77910" y="4494438"/>
                  <a:pt x="77910" y="4493497"/>
                </a:cubicBezTo>
                <a:cubicBezTo>
                  <a:pt x="76972" y="4492556"/>
                  <a:pt x="77910" y="4492556"/>
                  <a:pt x="77910" y="4491616"/>
                </a:cubicBezTo>
                <a:cubicBezTo>
                  <a:pt x="78849" y="4489734"/>
                  <a:pt x="80726" y="4485971"/>
                  <a:pt x="80726" y="4481268"/>
                </a:cubicBezTo>
                <a:cubicBezTo>
                  <a:pt x="80726" y="4473742"/>
                  <a:pt x="77910" y="4464334"/>
                  <a:pt x="73217" y="4454927"/>
                </a:cubicBezTo>
                <a:cubicBezTo>
                  <a:pt x="68523" y="4445519"/>
                  <a:pt x="62891" y="4436112"/>
                  <a:pt x="61014" y="4428586"/>
                </a:cubicBezTo>
                <a:cubicBezTo>
                  <a:pt x="60075" y="4424823"/>
                  <a:pt x="59136" y="4421060"/>
                  <a:pt x="60075" y="4418238"/>
                </a:cubicBezTo>
                <a:cubicBezTo>
                  <a:pt x="60075" y="4419179"/>
                  <a:pt x="59136" y="4420119"/>
                  <a:pt x="58198" y="4420119"/>
                </a:cubicBezTo>
                <a:cubicBezTo>
                  <a:pt x="56320" y="4421060"/>
                  <a:pt x="54443" y="4422001"/>
                  <a:pt x="52565" y="4422942"/>
                </a:cubicBezTo>
                <a:cubicBezTo>
                  <a:pt x="51627" y="4422942"/>
                  <a:pt x="51627" y="4422942"/>
                  <a:pt x="50688" y="4423882"/>
                </a:cubicBezTo>
                <a:cubicBezTo>
                  <a:pt x="49749" y="4424823"/>
                  <a:pt x="48811" y="4424823"/>
                  <a:pt x="46933" y="4427645"/>
                </a:cubicBezTo>
                <a:cubicBezTo>
                  <a:pt x="44117" y="4430468"/>
                  <a:pt x="40362" y="4434230"/>
                  <a:pt x="38485" y="4437053"/>
                </a:cubicBezTo>
                <a:cubicBezTo>
                  <a:pt x="38485" y="4435171"/>
                  <a:pt x="38485" y="4435171"/>
                  <a:pt x="39424" y="4433290"/>
                </a:cubicBezTo>
                <a:cubicBezTo>
                  <a:pt x="39424" y="4431408"/>
                  <a:pt x="40362" y="4429527"/>
                  <a:pt x="40362" y="4427645"/>
                </a:cubicBezTo>
                <a:cubicBezTo>
                  <a:pt x="41301" y="4424823"/>
                  <a:pt x="42240" y="4420119"/>
                  <a:pt x="43178" y="4417297"/>
                </a:cubicBezTo>
                <a:cubicBezTo>
                  <a:pt x="44117" y="4413534"/>
                  <a:pt x="44117" y="4409771"/>
                  <a:pt x="44117" y="4405068"/>
                </a:cubicBezTo>
                <a:cubicBezTo>
                  <a:pt x="44117" y="4396601"/>
                  <a:pt x="42240" y="4387193"/>
                  <a:pt x="40362" y="4377786"/>
                </a:cubicBezTo>
                <a:cubicBezTo>
                  <a:pt x="35669" y="4356149"/>
                  <a:pt x="40362" y="4330749"/>
                  <a:pt x="54443" y="4318519"/>
                </a:cubicBezTo>
                <a:cubicBezTo>
                  <a:pt x="61952" y="4312875"/>
                  <a:pt x="67585" y="4310053"/>
                  <a:pt x="71339" y="4307230"/>
                </a:cubicBezTo>
                <a:cubicBezTo>
                  <a:pt x="72278" y="4306290"/>
                  <a:pt x="72278" y="4306290"/>
                  <a:pt x="73217" y="4305349"/>
                </a:cubicBezTo>
                <a:cubicBezTo>
                  <a:pt x="72278" y="4306290"/>
                  <a:pt x="71339" y="4307230"/>
                  <a:pt x="69462" y="4307230"/>
                </a:cubicBezTo>
                <a:cubicBezTo>
                  <a:pt x="68523" y="4307230"/>
                  <a:pt x="66646" y="4308171"/>
                  <a:pt x="64768" y="4308171"/>
                </a:cubicBezTo>
                <a:cubicBezTo>
                  <a:pt x="62891" y="4309112"/>
                  <a:pt x="61014" y="4309112"/>
                  <a:pt x="57259" y="4308171"/>
                </a:cubicBezTo>
                <a:cubicBezTo>
                  <a:pt x="55382" y="4307230"/>
                  <a:pt x="54443" y="4307230"/>
                  <a:pt x="52565" y="4306290"/>
                </a:cubicBezTo>
                <a:cubicBezTo>
                  <a:pt x="51627" y="4305349"/>
                  <a:pt x="53504" y="4305349"/>
                  <a:pt x="53504" y="4304408"/>
                </a:cubicBezTo>
                <a:lnTo>
                  <a:pt x="55382" y="4302527"/>
                </a:lnTo>
                <a:cubicBezTo>
                  <a:pt x="58198" y="4299705"/>
                  <a:pt x="60075" y="4299705"/>
                  <a:pt x="61952" y="4296882"/>
                </a:cubicBezTo>
                <a:cubicBezTo>
                  <a:pt x="67585" y="4290297"/>
                  <a:pt x="71339" y="4278068"/>
                  <a:pt x="76972" y="4266779"/>
                </a:cubicBezTo>
                <a:cubicBezTo>
                  <a:pt x="77910" y="4263956"/>
                  <a:pt x="80726" y="4261134"/>
                  <a:pt x="80726" y="4258312"/>
                </a:cubicBezTo>
                <a:cubicBezTo>
                  <a:pt x="82604" y="4255490"/>
                  <a:pt x="85420" y="4252668"/>
                  <a:pt x="88236" y="4250786"/>
                </a:cubicBezTo>
                <a:cubicBezTo>
                  <a:pt x="93868" y="4246082"/>
                  <a:pt x="100439" y="4243260"/>
                  <a:pt x="107010" y="4242319"/>
                </a:cubicBezTo>
                <a:cubicBezTo>
                  <a:pt x="121090" y="4239497"/>
                  <a:pt x="135171" y="4240438"/>
                  <a:pt x="147374" y="4247023"/>
                </a:cubicBezTo>
                <a:cubicBezTo>
                  <a:pt x="153945" y="4249845"/>
                  <a:pt x="158638" y="4254549"/>
                  <a:pt x="162393" y="4259253"/>
                </a:cubicBezTo>
                <a:cubicBezTo>
                  <a:pt x="165209" y="4264897"/>
                  <a:pt x="168025" y="4269601"/>
                  <a:pt x="170841" y="4273364"/>
                </a:cubicBezTo>
                <a:cubicBezTo>
                  <a:pt x="175535" y="4279949"/>
                  <a:pt x="180228" y="4285593"/>
                  <a:pt x="184922" y="4287475"/>
                </a:cubicBezTo>
                <a:cubicBezTo>
                  <a:pt x="190554" y="4286534"/>
                  <a:pt x="196186" y="4279949"/>
                  <a:pt x="200879" y="4272423"/>
                </a:cubicBezTo>
                <a:cubicBezTo>
                  <a:pt x="203695" y="4267719"/>
                  <a:pt x="205573" y="4263016"/>
                  <a:pt x="209328" y="4258312"/>
                </a:cubicBezTo>
                <a:cubicBezTo>
                  <a:pt x="214021" y="4253608"/>
                  <a:pt x="218715" y="4248905"/>
                  <a:pt x="224347" y="4246082"/>
                </a:cubicBezTo>
                <a:cubicBezTo>
                  <a:pt x="236550" y="4240438"/>
                  <a:pt x="250630" y="4238555"/>
                  <a:pt x="264711" y="4241379"/>
                </a:cubicBezTo>
                <a:cubicBezTo>
                  <a:pt x="272220" y="4243260"/>
                  <a:pt x="278791" y="4246082"/>
                  <a:pt x="284423" y="4249845"/>
                </a:cubicBezTo>
                <a:cubicBezTo>
                  <a:pt x="287239" y="4251727"/>
                  <a:pt x="289117" y="4255490"/>
                  <a:pt x="291933" y="4257371"/>
                </a:cubicBezTo>
                <a:cubicBezTo>
                  <a:pt x="293810" y="4260193"/>
                  <a:pt x="295688" y="4263016"/>
                  <a:pt x="297565" y="4265838"/>
                </a:cubicBezTo>
                <a:cubicBezTo>
                  <a:pt x="303197" y="4277127"/>
                  <a:pt x="306013" y="4288416"/>
                  <a:pt x="312584" y="4295942"/>
                </a:cubicBezTo>
                <a:cubicBezTo>
                  <a:pt x="314462" y="4297823"/>
                  <a:pt x="316339" y="4298764"/>
                  <a:pt x="319155" y="4301586"/>
                </a:cubicBezTo>
                <a:lnTo>
                  <a:pt x="321032" y="4303468"/>
                </a:lnTo>
                <a:cubicBezTo>
                  <a:pt x="321971" y="4304408"/>
                  <a:pt x="323848" y="4305349"/>
                  <a:pt x="321971" y="4305349"/>
                </a:cubicBezTo>
                <a:cubicBezTo>
                  <a:pt x="320094" y="4306290"/>
                  <a:pt x="319155" y="4307230"/>
                  <a:pt x="317278" y="4307230"/>
                </a:cubicBezTo>
                <a:cubicBezTo>
                  <a:pt x="313523" y="4308171"/>
                  <a:pt x="311645" y="4307230"/>
                  <a:pt x="309768" y="4307230"/>
                </a:cubicBezTo>
                <a:cubicBezTo>
                  <a:pt x="307891" y="4307230"/>
                  <a:pt x="306952" y="4306290"/>
                  <a:pt x="305075" y="4306290"/>
                </a:cubicBezTo>
                <a:cubicBezTo>
                  <a:pt x="304136" y="4305349"/>
                  <a:pt x="302258" y="4305349"/>
                  <a:pt x="301320" y="4304408"/>
                </a:cubicBezTo>
                <a:cubicBezTo>
                  <a:pt x="302258" y="4305349"/>
                  <a:pt x="302258" y="4305349"/>
                  <a:pt x="303197" y="4306290"/>
                </a:cubicBezTo>
                <a:cubicBezTo>
                  <a:pt x="306952" y="4309112"/>
                  <a:pt x="312584" y="4312875"/>
                  <a:pt x="320094" y="4317579"/>
                </a:cubicBezTo>
                <a:cubicBezTo>
                  <a:pt x="334174" y="4329808"/>
                  <a:pt x="338868" y="4355208"/>
                  <a:pt x="334174" y="4376845"/>
                </a:cubicBezTo>
                <a:cubicBezTo>
                  <a:pt x="332297" y="4386253"/>
                  <a:pt x="330419" y="4395660"/>
                  <a:pt x="330419" y="4404127"/>
                </a:cubicBezTo>
                <a:cubicBezTo>
                  <a:pt x="330419" y="4407890"/>
                  <a:pt x="331358" y="4412593"/>
                  <a:pt x="331358" y="4416356"/>
                </a:cubicBezTo>
                <a:cubicBezTo>
                  <a:pt x="331358" y="4419179"/>
                  <a:pt x="333235" y="4422942"/>
                  <a:pt x="334174" y="4426705"/>
                </a:cubicBezTo>
                <a:cubicBezTo>
                  <a:pt x="335113" y="4428586"/>
                  <a:pt x="335113" y="4430468"/>
                  <a:pt x="336052" y="4432349"/>
                </a:cubicBezTo>
                <a:cubicBezTo>
                  <a:pt x="336052" y="4434230"/>
                  <a:pt x="336052" y="4435171"/>
                  <a:pt x="331358" y="4436112"/>
                </a:cubicBezTo>
                <a:cubicBezTo>
                  <a:pt x="329481" y="4433290"/>
                  <a:pt x="325726" y="4429527"/>
                  <a:pt x="322910" y="4426705"/>
                </a:cubicBezTo>
                <a:cubicBezTo>
                  <a:pt x="321032" y="4424823"/>
                  <a:pt x="320094" y="4424823"/>
                  <a:pt x="319155" y="4423882"/>
                </a:cubicBezTo>
                <a:cubicBezTo>
                  <a:pt x="318216" y="4422942"/>
                  <a:pt x="318216" y="4422942"/>
                  <a:pt x="317278" y="4422942"/>
                </a:cubicBezTo>
                <a:cubicBezTo>
                  <a:pt x="315400" y="4422001"/>
                  <a:pt x="313523" y="4421060"/>
                  <a:pt x="311645" y="4420119"/>
                </a:cubicBezTo>
                <a:cubicBezTo>
                  <a:pt x="311645" y="4419179"/>
                  <a:pt x="310707" y="4419179"/>
                  <a:pt x="309768" y="4418238"/>
                </a:cubicBezTo>
                <a:cubicBezTo>
                  <a:pt x="310707" y="4421060"/>
                  <a:pt x="309768" y="4424823"/>
                  <a:pt x="308829" y="4428586"/>
                </a:cubicBezTo>
                <a:lnTo>
                  <a:pt x="304762" y="4437366"/>
                </a:lnTo>
                <a:lnTo>
                  <a:pt x="296626" y="4454927"/>
                </a:lnTo>
                <a:lnTo>
                  <a:pt x="289242" y="4480829"/>
                </a:lnTo>
                <a:lnTo>
                  <a:pt x="289117" y="4481268"/>
                </a:lnTo>
                <a:cubicBezTo>
                  <a:pt x="289117" y="4486912"/>
                  <a:pt x="290994" y="4489734"/>
                  <a:pt x="291933" y="4491616"/>
                </a:cubicBezTo>
                <a:cubicBezTo>
                  <a:pt x="291933" y="4492556"/>
                  <a:pt x="291933" y="4493497"/>
                  <a:pt x="291933" y="4493497"/>
                </a:cubicBezTo>
                <a:cubicBezTo>
                  <a:pt x="291933" y="4493497"/>
                  <a:pt x="289117" y="4492556"/>
                  <a:pt x="287239" y="4488793"/>
                </a:cubicBezTo>
                <a:cubicBezTo>
                  <a:pt x="285362" y="4487853"/>
                  <a:pt x="284423" y="4485971"/>
                  <a:pt x="282546" y="4485030"/>
                </a:cubicBezTo>
                <a:cubicBezTo>
                  <a:pt x="280668" y="4484090"/>
                  <a:pt x="278791" y="4483149"/>
                  <a:pt x="275975" y="4481268"/>
                </a:cubicBezTo>
                <a:cubicBezTo>
                  <a:pt x="271282" y="4478445"/>
                  <a:pt x="264711" y="4474682"/>
                  <a:pt x="259078" y="4468097"/>
                </a:cubicBezTo>
                <a:cubicBezTo>
                  <a:pt x="254385" y="4461512"/>
                  <a:pt x="249692" y="4453045"/>
                  <a:pt x="246875" y="4442697"/>
                </a:cubicBezTo>
                <a:cubicBezTo>
                  <a:pt x="244059" y="4433290"/>
                  <a:pt x="244059" y="4422001"/>
                  <a:pt x="241243" y="4410712"/>
                </a:cubicBezTo>
                <a:cubicBezTo>
                  <a:pt x="239366" y="4406008"/>
                  <a:pt x="237488" y="4400364"/>
                  <a:pt x="233734" y="4396601"/>
                </a:cubicBezTo>
                <a:cubicBezTo>
                  <a:pt x="229979" y="4392838"/>
                  <a:pt x="224347" y="4394719"/>
                  <a:pt x="219653" y="4397542"/>
                </a:cubicBezTo>
                <a:cubicBezTo>
                  <a:pt x="214021" y="4400364"/>
                  <a:pt x="213082" y="4406008"/>
                  <a:pt x="214021" y="4411653"/>
                </a:cubicBezTo>
                <a:cubicBezTo>
                  <a:pt x="214960" y="4417297"/>
                  <a:pt x="217776" y="4422942"/>
                  <a:pt x="220592" y="4428586"/>
                </a:cubicBezTo>
                <a:cubicBezTo>
                  <a:pt x="227163" y="4439875"/>
                  <a:pt x="235611" y="4449282"/>
                  <a:pt x="244059" y="4460571"/>
                </a:cubicBezTo>
                <a:cubicBezTo>
                  <a:pt x="252508" y="4471860"/>
                  <a:pt x="258140" y="4485030"/>
                  <a:pt x="257201" y="4499142"/>
                </a:cubicBezTo>
                <a:cubicBezTo>
                  <a:pt x="257201" y="4512312"/>
                  <a:pt x="252508" y="4525482"/>
                  <a:pt x="245937" y="4536771"/>
                </a:cubicBezTo>
                <a:cubicBezTo>
                  <a:pt x="239366" y="4548060"/>
                  <a:pt x="230918" y="4557468"/>
                  <a:pt x="225285" y="4566875"/>
                </a:cubicBezTo>
                <a:lnTo>
                  <a:pt x="222469" y="4572519"/>
                </a:lnTo>
                <a:lnTo>
                  <a:pt x="220592" y="4576282"/>
                </a:lnTo>
                <a:lnTo>
                  <a:pt x="219653" y="4578164"/>
                </a:lnTo>
                <a:cubicBezTo>
                  <a:pt x="219653" y="4578164"/>
                  <a:pt x="218715" y="4579105"/>
                  <a:pt x="218715" y="4578164"/>
                </a:cubicBezTo>
                <a:cubicBezTo>
                  <a:pt x="217776" y="4573460"/>
                  <a:pt x="214960" y="4566875"/>
                  <a:pt x="214960" y="4564993"/>
                </a:cubicBezTo>
                <a:cubicBezTo>
                  <a:pt x="214021" y="4557468"/>
                  <a:pt x="214960" y="4558408"/>
                  <a:pt x="214960" y="4557468"/>
                </a:cubicBezTo>
                <a:cubicBezTo>
                  <a:pt x="214960" y="4557468"/>
                  <a:pt x="214021" y="4558408"/>
                  <a:pt x="214021" y="4558408"/>
                </a:cubicBezTo>
                <a:cubicBezTo>
                  <a:pt x="213082" y="4559349"/>
                  <a:pt x="211205" y="4561230"/>
                  <a:pt x="210266" y="4562171"/>
                </a:cubicBezTo>
                <a:cubicBezTo>
                  <a:pt x="207450" y="4564993"/>
                  <a:pt x="204634" y="4568756"/>
                  <a:pt x="201818" y="4571579"/>
                </a:cubicBezTo>
                <a:cubicBezTo>
                  <a:pt x="196186" y="4578164"/>
                  <a:pt x="191492" y="4583808"/>
                  <a:pt x="188676" y="4588512"/>
                </a:cubicBezTo>
                <a:cubicBezTo>
                  <a:pt x="187738" y="4590393"/>
                  <a:pt x="186799" y="4592275"/>
                  <a:pt x="185860" y="4594156"/>
                </a:cubicBezTo>
                <a:cubicBezTo>
                  <a:pt x="185860" y="4602623"/>
                  <a:pt x="185860" y="4606856"/>
                  <a:pt x="185626" y="4606856"/>
                </a:cubicBezTo>
                <a:close/>
                <a:moveTo>
                  <a:pt x="187738" y="4656245"/>
                </a:moveTo>
                <a:cubicBezTo>
                  <a:pt x="178406" y="4656245"/>
                  <a:pt x="170841" y="4648663"/>
                  <a:pt x="170841" y="4639311"/>
                </a:cubicBezTo>
                <a:cubicBezTo>
                  <a:pt x="170841" y="4629959"/>
                  <a:pt x="178406" y="4622378"/>
                  <a:pt x="187738" y="4622378"/>
                </a:cubicBezTo>
                <a:cubicBezTo>
                  <a:pt x="197069" y="4622378"/>
                  <a:pt x="204634" y="4629959"/>
                  <a:pt x="204634" y="4639311"/>
                </a:cubicBezTo>
                <a:cubicBezTo>
                  <a:pt x="204634" y="4648663"/>
                  <a:pt x="197069" y="4656245"/>
                  <a:pt x="187738" y="4656245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 w="9318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855F87-4564-9803-1C33-3F344287349A}"/>
              </a:ext>
            </a:extLst>
          </p:cNvPr>
          <p:cNvSpPr/>
          <p:nvPr userDrawn="1"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5137E7F-D4BF-720E-0252-493323C755D5}"/>
              </a:ext>
            </a:extLst>
          </p:cNvPr>
          <p:cNvCxnSpPr>
            <a:cxnSpLocks/>
          </p:cNvCxnSpPr>
          <p:nvPr/>
        </p:nvCxnSpPr>
        <p:spPr>
          <a:xfrm>
            <a:off x="2361235" y="1871384"/>
            <a:ext cx="7581418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30DC98B-A8EC-3D5A-C9B3-38CF5DED9873}"/>
              </a:ext>
            </a:extLst>
          </p:cNvPr>
          <p:cNvCxnSpPr>
            <a:cxnSpLocks/>
          </p:cNvCxnSpPr>
          <p:nvPr/>
        </p:nvCxnSpPr>
        <p:spPr>
          <a:xfrm>
            <a:off x="2351591" y="5137101"/>
            <a:ext cx="7581418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408176" y="1901952"/>
            <a:ext cx="9436608" cy="1389888"/>
          </a:xfrm>
        </p:spPr>
        <p:txBody>
          <a:bodyPr anchor="b">
            <a:noAutofit/>
          </a:bodyPr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965960" y="3429000"/>
            <a:ext cx="8275320" cy="11247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822258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+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and green background with a black border&#10;&#10;AI-generated content may be incorrect.">
            <a:extLst>
              <a:ext uri="{FF2B5EF4-FFF2-40B4-BE49-F238E27FC236}">
                <a16:creationId xmlns:a16="http://schemas.microsoft.com/office/drawing/2014/main" id="{82DEFC78-0189-343E-9971-1580B397593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flipH="1">
            <a:off x="-1" y="1581"/>
            <a:ext cx="12194813" cy="685641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CD9B0104-4CEB-85FF-02EE-C9E681B65B45}"/>
              </a:ext>
            </a:extLst>
          </p:cNvPr>
          <p:cNvSpPr/>
          <p:nvPr/>
        </p:nvSpPr>
        <p:spPr>
          <a:xfrm rot="10800000">
            <a:off x="3172829" y="1655799"/>
            <a:ext cx="379231" cy="3605849"/>
          </a:xfrm>
          <a:custGeom>
            <a:avLst/>
            <a:gdLst>
              <a:gd name="connsiteX0" fmla="*/ 191493 w 379231"/>
              <a:gd name="connsiteY0" fmla="*/ 33867 h 3605849"/>
              <a:gd name="connsiteX1" fmla="*/ 174597 w 379231"/>
              <a:gd name="connsiteY1" fmla="*/ 16934 h 3605849"/>
              <a:gd name="connsiteX2" fmla="*/ 191493 w 379231"/>
              <a:gd name="connsiteY2" fmla="*/ 0 h 3605849"/>
              <a:gd name="connsiteX3" fmla="*/ 208390 w 379231"/>
              <a:gd name="connsiteY3" fmla="*/ 16934 h 3605849"/>
              <a:gd name="connsiteX4" fmla="*/ 191493 w 379231"/>
              <a:gd name="connsiteY4" fmla="*/ 33867 h 3605849"/>
              <a:gd name="connsiteX5" fmla="*/ 114520 w 379231"/>
              <a:gd name="connsiteY5" fmla="*/ 414866 h 3605849"/>
              <a:gd name="connsiteX6" fmla="*/ 94808 w 379231"/>
              <a:gd name="connsiteY6" fmla="*/ 406400 h 3605849"/>
              <a:gd name="connsiteX7" fmla="*/ 87298 w 379231"/>
              <a:gd name="connsiteY7" fmla="*/ 398874 h 3605849"/>
              <a:gd name="connsiteX8" fmla="*/ 81666 w 379231"/>
              <a:gd name="connsiteY8" fmla="*/ 390407 h 3605849"/>
              <a:gd name="connsiteX9" fmla="*/ 66647 w 379231"/>
              <a:gd name="connsiteY9" fmla="*/ 360303 h 3605849"/>
              <a:gd name="connsiteX10" fmla="*/ 60076 w 379231"/>
              <a:gd name="connsiteY10" fmla="*/ 354659 h 3605849"/>
              <a:gd name="connsiteX11" fmla="*/ 58199 w 379231"/>
              <a:gd name="connsiteY11" fmla="*/ 352777 h 3605849"/>
              <a:gd name="connsiteX12" fmla="*/ 57260 w 379231"/>
              <a:gd name="connsiteY12" fmla="*/ 350896 h 3605849"/>
              <a:gd name="connsiteX13" fmla="*/ 61953 w 379231"/>
              <a:gd name="connsiteY13" fmla="*/ 349015 h 3605849"/>
              <a:gd name="connsiteX14" fmla="*/ 69463 w 379231"/>
              <a:gd name="connsiteY14" fmla="*/ 349015 h 3605849"/>
              <a:gd name="connsiteX15" fmla="*/ 74156 w 379231"/>
              <a:gd name="connsiteY15" fmla="*/ 349955 h 3605849"/>
              <a:gd name="connsiteX16" fmla="*/ 77911 w 379231"/>
              <a:gd name="connsiteY16" fmla="*/ 351837 h 3605849"/>
              <a:gd name="connsiteX17" fmla="*/ 76034 w 379231"/>
              <a:gd name="connsiteY17" fmla="*/ 349955 h 3605849"/>
              <a:gd name="connsiteX18" fmla="*/ 59137 w 379231"/>
              <a:gd name="connsiteY18" fmla="*/ 338666 h 3605849"/>
              <a:gd name="connsiteX19" fmla="*/ 45057 w 379231"/>
              <a:gd name="connsiteY19" fmla="*/ 279400 h 3605849"/>
              <a:gd name="connsiteX20" fmla="*/ 48812 w 379231"/>
              <a:gd name="connsiteY20" fmla="*/ 252118 h 3605849"/>
              <a:gd name="connsiteX21" fmla="*/ 47873 w 379231"/>
              <a:gd name="connsiteY21" fmla="*/ 239889 h 3605849"/>
              <a:gd name="connsiteX22" fmla="*/ 45057 w 379231"/>
              <a:gd name="connsiteY22" fmla="*/ 229540 h 3605849"/>
              <a:gd name="connsiteX23" fmla="*/ 43179 w 379231"/>
              <a:gd name="connsiteY23" fmla="*/ 223896 h 3605849"/>
              <a:gd name="connsiteX24" fmla="*/ 47873 w 379231"/>
              <a:gd name="connsiteY24" fmla="*/ 220133 h 3605849"/>
              <a:gd name="connsiteX25" fmla="*/ 56321 w 379231"/>
              <a:gd name="connsiteY25" fmla="*/ 229540 h 3605849"/>
              <a:gd name="connsiteX26" fmla="*/ 60076 w 379231"/>
              <a:gd name="connsiteY26" fmla="*/ 232363 h 3605849"/>
              <a:gd name="connsiteX27" fmla="*/ 61953 w 379231"/>
              <a:gd name="connsiteY27" fmla="*/ 233303 h 3605849"/>
              <a:gd name="connsiteX28" fmla="*/ 67586 w 379231"/>
              <a:gd name="connsiteY28" fmla="*/ 236126 h 3605849"/>
              <a:gd name="connsiteX29" fmla="*/ 69463 w 379231"/>
              <a:gd name="connsiteY29" fmla="*/ 238007 h 3605849"/>
              <a:gd name="connsiteX30" fmla="*/ 70402 w 379231"/>
              <a:gd name="connsiteY30" fmla="*/ 227659 h 3605849"/>
              <a:gd name="connsiteX31" fmla="*/ 74469 w 379231"/>
              <a:gd name="connsiteY31" fmla="*/ 218881 h 3605849"/>
              <a:gd name="connsiteX32" fmla="*/ 82605 w 379231"/>
              <a:gd name="connsiteY32" fmla="*/ 201318 h 3605849"/>
              <a:gd name="connsiteX33" fmla="*/ 89989 w 379231"/>
              <a:gd name="connsiteY33" fmla="*/ 175416 h 3605849"/>
              <a:gd name="connsiteX34" fmla="*/ 90114 w 379231"/>
              <a:gd name="connsiteY34" fmla="*/ 174977 h 3605849"/>
              <a:gd name="connsiteX35" fmla="*/ 87298 w 379231"/>
              <a:gd name="connsiteY35" fmla="*/ 164629 h 3605849"/>
              <a:gd name="connsiteX36" fmla="*/ 87298 w 379231"/>
              <a:gd name="connsiteY36" fmla="*/ 162748 h 3605849"/>
              <a:gd name="connsiteX37" fmla="*/ 91992 w 379231"/>
              <a:gd name="connsiteY37" fmla="*/ 167452 h 3605849"/>
              <a:gd name="connsiteX38" fmla="*/ 96685 w 379231"/>
              <a:gd name="connsiteY38" fmla="*/ 171215 h 3605849"/>
              <a:gd name="connsiteX39" fmla="*/ 103256 w 379231"/>
              <a:gd name="connsiteY39" fmla="*/ 174977 h 3605849"/>
              <a:gd name="connsiteX40" fmla="*/ 120153 w 379231"/>
              <a:gd name="connsiteY40" fmla="*/ 188148 h 3605849"/>
              <a:gd name="connsiteX41" fmla="*/ 132356 w 379231"/>
              <a:gd name="connsiteY41" fmla="*/ 213548 h 3605849"/>
              <a:gd name="connsiteX42" fmla="*/ 137988 w 379231"/>
              <a:gd name="connsiteY42" fmla="*/ 245533 h 3605849"/>
              <a:gd name="connsiteX43" fmla="*/ 145497 w 379231"/>
              <a:gd name="connsiteY43" fmla="*/ 259644 h 3605849"/>
              <a:gd name="connsiteX44" fmla="*/ 159578 w 379231"/>
              <a:gd name="connsiteY44" fmla="*/ 258703 h 3605849"/>
              <a:gd name="connsiteX45" fmla="*/ 165210 w 379231"/>
              <a:gd name="connsiteY45" fmla="*/ 244592 h 3605849"/>
              <a:gd name="connsiteX46" fmla="*/ 158639 w 379231"/>
              <a:gd name="connsiteY46" fmla="*/ 227659 h 3605849"/>
              <a:gd name="connsiteX47" fmla="*/ 135172 w 379231"/>
              <a:gd name="connsiteY47" fmla="*/ 195674 h 3605849"/>
              <a:gd name="connsiteX48" fmla="*/ 122030 w 379231"/>
              <a:gd name="connsiteY48" fmla="*/ 157103 h 3605849"/>
              <a:gd name="connsiteX49" fmla="*/ 133294 w 379231"/>
              <a:gd name="connsiteY49" fmla="*/ 119474 h 3605849"/>
              <a:gd name="connsiteX50" fmla="*/ 153946 w 379231"/>
              <a:gd name="connsiteY50" fmla="*/ 89370 h 3605849"/>
              <a:gd name="connsiteX51" fmla="*/ 156762 w 379231"/>
              <a:gd name="connsiteY51" fmla="*/ 83726 h 3605849"/>
              <a:gd name="connsiteX52" fmla="*/ 158639 w 379231"/>
              <a:gd name="connsiteY52" fmla="*/ 79963 h 3605849"/>
              <a:gd name="connsiteX53" fmla="*/ 159578 w 379231"/>
              <a:gd name="connsiteY53" fmla="*/ 78081 h 3605849"/>
              <a:gd name="connsiteX54" fmla="*/ 160516 w 379231"/>
              <a:gd name="connsiteY54" fmla="*/ 78081 h 3605849"/>
              <a:gd name="connsiteX55" fmla="*/ 164271 w 379231"/>
              <a:gd name="connsiteY55" fmla="*/ 91252 h 3605849"/>
              <a:gd name="connsiteX56" fmla="*/ 164271 w 379231"/>
              <a:gd name="connsiteY56" fmla="*/ 98777 h 3605849"/>
              <a:gd name="connsiteX57" fmla="*/ 165210 w 379231"/>
              <a:gd name="connsiteY57" fmla="*/ 97837 h 3605849"/>
              <a:gd name="connsiteX58" fmla="*/ 168965 w 379231"/>
              <a:gd name="connsiteY58" fmla="*/ 94074 h 3605849"/>
              <a:gd name="connsiteX59" fmla="*/ 177413 w 379231"/>
              <a:gd name="connsiteY59" fmla="*/ 84666 h 3605849"/>
              <a:gd name="connsiteX60" fmla="*/ 190555 w 379231"/>
              <a:gd name="connsiteY60" fmla="*/ 67733 h 3605849"/>
              <a:gd name="connsiteX61" fmla="*/ 193371 w 379231"/>
              <a:gd name="connsiteY61" fmla="*/ 62089 h 3605849"/>
              <a:gd name="connsiteX62" fmla="*/ 195248 w 379231"/>
              <a:gd name="connsiteY62" fmla="*/ 62089 h 3605849"/>
              <a:gd name="connsiteX63" fmla="*/ 198064 w 379231"/>
              <a:gd name="connsiteY63" fmla="*/ 66792 h 3605849"/>
              <a:gd name="connsiteX64" fmla="*/ 211206 w 379231"/>
              <a:gd name="connsiteY64" fmla="*/ 83726 h 3605849"/>
              <a:gd name="connsiteX65" fmla="*/ 219654 w 379231"/>
              <a:gd name="connsiteY65" fmla="*/ 93133 h 3605849"/>
              <a:gd name="connsiteX66" fmla="*/ 223409 w 379231"/>
              <a:gd name="connsiteY66" fmla="*/ 96896 h 3605849"/>
              <a:gd name="connsiteX67" fmla="*/ 224348 w 379231"/>
              <a:gd name="connsiteY67" fmla="*/ 97837 h 3605849"/>
              <a:gd name="connsiteX68" fmla="*/ 224348 w 379231"/>
              <a:gd name="connsiteY68" fmla="*/ 90311 h 3605849"/>
              <a:gd name="connsiteX69" fmla="*/ 228103 w 379231"/>
              <a:gd name="connsiteY69" fmla="*/ 77140 h 3605849"/>
              <a:gd name="connsiteX70" fmla="*/ 229041 w 379231"/>
              <a:gd name="connsiteY70" fmla="*/ 77140 h 3605849"/>
              <a:gd name="connsiteX71" fmla="*/ 229980 w 379231"/>
              <a:gd name="connsiteY71" fmla="*/ 79022 h 3605849"/>
              <a:gd name="connsiteX72" fmla="*/ 231857 w 379231"/>
              <a:gd name="connsiteY72" fmla="*/ 82785 h 3605849"/>
              <a:gd name="connsiteX73" fmla="*/ 234673 w 379231"/>
              <a:gd name="connsiteY73" fmla="*/ 88429 h 3605849"/>
              <a:gd name="connsiteX74" fmla="*/ 255325 w 379231"/>
              <a:gd name="connsiteY74" fmla="*/ 118533 h 3605849"/>
              <a:gd name="connsiteX75" fmla="*/ 266589 w 379231"/>
              <a:gd name="connsiteY75" fmla="*/ 156163 h 3605849"/>
              <a:gd name="connsiteX76" fmla="*/ 253447 w 379231"/>
              <a:gd name="connsiteY76" fmla="*/ 194733 h 3605849"/>
              <a:gd name="connsiteX77" fmla="*/ 229980 w 379231"/>
              <a:gd name="connsiteY77" fmla="*/ 226718 h 3605849"/>
              <a:gd name="connsiteX78" fmla="*/ 223409 w 379231"/>
              <a:gd name="connsiteY78" fmla="*/ 243652 h 3605849"/>
              <a:gd name="connsiteX79" fmla="*/ 229041 w 379231"/>
              <a:gd name="connsiteY79" fmla="*/ 257763 h 3605849"/>
              <a:gd name="connsiteX80" fmla="*/ 243122 w 379231"/>
              <a:gd name="connsiteY80" fmla="*/ 258703 h 3605849"/>
              <a:gd name="connsiteX81" fmla="*/ 250631 w 379231"/>
              <a:gd name="connsiteY81" fmla="*/ 244592 h 3605849"/>
              <a:gd name="connsiteX82" fmla="*/ 256263 w 379231"/>
              <a:gd name="connsiteY82" fmla="*/ 212607 h 3605849"/>
              <a:gd name="connsiteX83" fmla="*/ 268466 w 379231"/>
              <a:gd name="connsiteY83" fmla="*/ 187207 h 3605849"/>
              <a:gd name="connsiteX84" fmla="*/ 285363 w 379231"/>
              <a:gd name="connsiteY84" fmla="*/ 174037 h 3605849"/>
              <a:gd name="connsiteX85" fmla="*/ 291934 w 379231"/>
              <a:gd name="connsiteY85" fmla="*/ 170274 h 3605849"/>
              <a:gd name="connsiteX86" fmla="*/ 296627 w 379231"/>
              <a:gd name="connsiteY86" fmla="*/ 167452 h 3605849"/>
              <a:gd name="connsiteX87" fmla="*/ 301321 w 379231"/>
              <a:gd name="connsiteY87" fmla="*/ 162748 h 3605849"/>
              <a:gd name="connsiteX88" fmla="*/ 301321 w 379231"/>
              <a:gd name="connsiteY88" fmla="*/ 164629 h 3605849"/>
              <a:gd name="connsiteX89" fmla="*/ 298505 w 379231"/>
              <a:gd name="connsiteY89" fmla="*/ 174977 h 3605849"/>
              <a:gd name="connsiteX90" fmla="*/ 306014 w 379231"/>
              <a:gd name="connsiteY90" fmla="*/ 201318 h 3605849"/>
              <a:gd name="connsiteX91" fmla="*/ 318217 w 379231"/>
              <a:gd name="connsiteY91" fmla="*/ 227659 h 3605849"/>
              <a:gd name="connsiteX92" fmla="*/ 319156 w 379231"/>
              <a:gd name="connsiteY92" fmla="*/ 238007 h 3605849"/>
              <a:gd name="connsiteX93" fmla="*/ 321033 w 379231"/>
              <a:gd name="connsiteY93" fmla="*/ 236126 h 3605849"/>
              <a:gd name="connsiteX94" fmla="*/ 326666 w 379231"/>
              <a:gd name="connsiteY94" fmla="*/ 233303 h 3605849"/>
              <a:gd name="connsiteX95" fmla="*/ 328543 w 379231"/>
              <a:gd name="connsiteY95" fmla="*/ 232363 h 3605849"/>
              <a:gd name="connsiteX96" fmla="*/ 332298 w 379231"/>
              <a:gd name="connsiteY96" fmla="*/ 228600 h 3605849"/>
              <a:gd name="connsiteX97" fmla="*/ 340746 w 379231"/>
              <a:gd name="connsiteY97" fmla="*/ 219192 h 3605849"/>
              <a:gd name="connsiteX98" fmla="*/ 339807 w 379231"/>
              <a:gd name="connsiteY98" fmla="*/ 222955 h 3605849"/>
              <a:gd name="connsiteX99" fmla="*/ 338869 w 379231"/>
              <a:gd name="connsiteY99" fmla="*/ 228600 h 3605849"/>
              <a:gd name="connsiteX100" fmla="*/ 336053 w 379231"/>
              <a:gd name="connsiteY100" fmla="*/ 238948 h 3605849"/>
              <a:gd name="connsiteX101" fmla="*/ 335114 w 379231"/>
              <a:gd name="connsiteY101" fmla="*/ 251177 h 3605849"/>
              <a:gd name="connsiteX102" fmla="*/ 338869 w 379231"/>
              <a:gd name="connsiteY102" fmla="*/ 278459 h 3605849"/>
              <a:gd name="connsiteX103" fmla="*/ 324788 w 379231"/>
              <a:gd name="connsiteY103" fmla="*/ 337726 h 3605849"/>
              <a:gd name="connsiteX104" fmla="*/ 307892 w 379231"/>
              <a:gd name="connsiteY104" fmla="*/ 349015 h 3605849"/>
              <a:gd name="connsiteX105" fmla="*/ 306014 w 379231"/>
              <a:gd name="connsiteY105" fmla="*/ 350896 h 3605849"/>
              <a:gd name="connsiteX106" fmla="*/ 309769 w 379231"/>
              <a:gd name="connsiteY106" fmla="*/ 349015 h 3605849"/>
              <a:gd name="connsiteX107" fmla="*/ 314463 w 379231"/>
              <a:gd name="connsiteY107" fmla="*/ 348074 h 3605849"/>
              <a:gd name="connsiteX108" fmla="*/ 321972 w 379231"/>
              <a:gd name="connsiteY108" fmla="*/ 348074 h 3605849"/>
              <a:gd name="connsiteX109" fmla="*/ 326666 w 379231"/>
              <a:gd name="connsiteY109" fmla="*/ 349955 h 3605849"/>
              <a:gd name="connsiteX110" fmla="*/ 325727 w 379231"/>
              <a:gd name="connsiteY110" fmla="*/ 351837 h 3605849"/>
              <a:gd name="connsiteX111" fmla="*/ 323849 w 379231"/>
              <a:gd name="connsiteY111" fmla="*/ 353718 h 3605849"/>
              <a:gd name="connsiteX112" fmla="*/ 317279 w 379231"/>
              <a:gd name="connsiteY112" fmla="*/ 359363 h 3605849"/>
              <a:gd name="connsiteX113" fmla="*/ 302259 w 379231"/>
              <a:gd name="connsiteY113" fmla="*/ 389466 h 3605849"/>
              <a:gd name="connsiteX114" fmla="*/ 298505 w 379231"/>
              <a:gd name="connsiteY114" fmla="*/ 397933 h 3605849"/>
              <a:gd name="connsiteX115" fmla="*/ 290995 w 379231"/>
              <a:gd name="connsiteY115" fmla="*/ 405459 h 3605849"/>
              <a:gd name="connsiteX116" fmla="*/ 272221 w 379231"/>
              <a:gd name="connsiteY116" fmla="*/ 413926 h 3605849"/>
              <a:gd name="connsiteX117" fmla="*/ 231857 w 379231"/>
              <a:gd name="connsiteY117" fmla="*/ 409222 h 3605849"/>
              <a:gd name="connsiteX118" fmla="*/ 216838 w 379231"/>
              <a:gd name="connsiteY118" fmla="*/ 396992 h 3605849"/>
              <a:gd name="connsiteX119" fmla="*/ 208390 w 379231"/>
              <a:gd name="connsiteY119" fmla="*/ 382881 h 3605849"/>
              <a:gd name="connsiteX120" fmla="*/ 194309 w 379231"/>
              <a:gd name="connsiteY120" fmla="*/ 368770 h 3605849"/>
              <a:gd name="connsiteX121" fmla="*/ 178352 w 379231"/>
              <a:gd name="connsiteY121" fmla="*/ 383822 h 3605849"/>
              <a:gd name="connsiteX122" fmla="*/ 169903 w 379231"/>
              <a:gd name="connsiteY122" fmla="*/ 397933 h 3605849"/>
              <a:gd name="connsiteX123" fmla="*/ 154884 w 379231"/>
              <a:gd name="connsiteY123" fmla="*/ 410163 h 3605849"/>
              <a:gd name="connsiteX124" fmla="*/ 114520 w 379231"/>
              <a:gd name="connsiteY124" fmla="*/ 414866 h 3605849"/>
              <a:gd name="connsiteX125" fmla="*/ 16896 w 379231"/>
              <a:gd name="connsiteY125" fmla="*/ 414867 h 3605849"/>
              <a:gd name="connsiteX126" fmla="*/ 0 w 379231"/>
              <a:gd name="connsiteY126" fmla="*/ 397934 h 3605849"/>
              <a:gd name="connsiteX127" fmla="*/ 16896 w 379231"/>
              <a:gd name="connsiteY127" fmla="*/ 381000 h 3605849"/>
              <a:gd name="connsiteX128" fmla="*/ 33793 w 379231"/>
              <a:gd name="connsiteY128" fmla="*/ 397934 h 3605849"/>
              <a:gd name="connsiteX129" fmla="*/ 16896 w 379231"/>
              <a:gd name="connsiteY129" fmla="*/ 414867 h 3605849"/>
              <a:gd name="connsiteX130" fmla="*/ 355765 w 379231"/>
              <a:gd name="connsiteY130" fmla="*/ 414867 h 3605849"/>
              <a:gd name="connsiteX131" fmla="*/ 338869 w 379231"/>
              <a:gd name="connsiteY131" fmla="*/ 397934 h 3605849"/>
              <a:gd name="connsiteX132" fmla="*/ 355765 w 379231"/>
              <a:gd name="connsiteY132" fmla="*/ 381000 h 3605849"/>
              <a:gd name="connsiteX133" fmla="*/ 372662 w 379231"/>
              <a:gd name="connsiteY133" fmla="*/ 397934 h 3605849"/>
              <a:gd name="connsiteX134" fmla="*/ 355765 w 379231"/>
              <a:gd name="connsiteY134" fmla="*/ 414867 h 3605849"/>
              <a:gd name="connsiteX135" fmla="*/ 23466 w 379231"/>
              <a:gd name="connsiteY135" fmla="*/ 3224849 h 3605849"/>
              <a:gd name="connsiteX136" fmla="*/ 6569 w 379231"/>
              <a:gd name="connsiteY136" fmla="*/ 3207915 h 3605849"/>
              <a:gd name="connsiteX137" fmla="*/ 23466 w 379231"/>
              <a:gd name="connsiteY137" fmla="*/ 3190982 h 3605849"/>
              <a:gd name="connsiteX138" fmla="*/ 40362 w 379231"/>
              <a:gd name="connsiteY138" fmla="*/ 3207915 h 3605849"/>
              <a:gd name="connsiteX139" fmla="*/ 23466 w 379231"/>
              <a:gd name="connsiteY139" fmla="*/ 3224849 h 3605849"/>
              <a:gd name="connsiteX140" fmla="*/ 362335 w 379231"/>
              <a:gd name="connsiteY140" fmla="*/ 3224849 h 3605849"/>
              <a:gd name="connsiteX141" fmla="*/ 345438 w 379231"/>
              <a:gd name="connsiteY141" fmla="*/ 3207915 h 3605849"/>
              <a:gd name="connsiteX142" fmla="*/ 362335 w 379231"/>
              <a:gd name="connsiteY142" fmla="*/ 3190982 h 3605849"/>
              <a:gd name="connsiteX143" fmla="*/ 379231 w 379231"/>
              <a:gd name="connsiteY143" fmla="*/ 3207915 h 3605849"/>
              <a:gd name="connsiteX144" fmla="*/ 362335 w 379231"/>
              <a:gd name="connsiteY144" fmla="*/ 3224849 h 3605849"/>
              <a:gd name="connsiteX145" fmla="*/ 185625 w 379231"/>
              <a:gd name="connsiteY145" fmla="*/ 3556461 h 3605849"/>
              <a:gd name="connsiteX146" fmla="*/ 183983 w 379231"/>
              <a:gd name="connsiteY146" fmla="*/ 3543760 h 3605849"/>
              <a:gd name="connsiteX147" fmla="*/ 181167 w 379231"/>
              <a:gd name="connsiteY147" fmla="*/ 3539057 h 3605849"/>
              <a:gd name="connsiteX148" fmla="*/ 168025 w 379231"/>
              <a:gd name="connsiteY148" fmla="*/ 3522123 h 3605849"/>
              <a:gd name="connsiteX149" fmla="*/ 159577 w 379231"/>
              <a:gd name="connsiteY149" fmla="*/ 3512716 h 3605849"/>
              <a:gd name="connsiteX150" fmla="*/ 155822 w 379231"/>
              <a:gd name="connsiteY150" fmla="*/ 3508953 h 3605849"/>
              <a:gd name="connsiteX151" fmla="*/ 154883 w 379231"/>
              <a:gd name="connsiteY151" fmla="*/ 3508012 h 3605849"/>
              <a:gd name="connsiteX152" fmla="*/ 154883 w 379231"/>
              <a:gd name="connsiteY152" fmla="*/ 3515538 h 3605849"/>
              <a:gd name="connsiteX153" fmla="*/ 151128 w 379231"/>
              <a:gd name="connsiteY153" fmla="*/ 3528709 h 3605849"/>
              <a:gd name="connsiteX154" fmla="*/ 150190 w 379231"/>
              <a:gd name="connsiteY154" fmla="*/ 3528709 h 3605849"/>
              <a:gd name="connsiteX155" fmla="*/ 149251 w 379231"/>
              <a:gd name="connsiteY155" fmla="*/ 3526827 h 3605849"/>
              <a:gd name="connsiteX156" fmla="*/ 147374 w 379231"/>
              <a:gd name="connsiteY156" fmla="*/ 3523064 h 3605849"/>
              <a:gd name="connsiteX157" fmla="*/ 144558 w 379231"/>
              <a:gd name="connsiteY157" fmla="*/ 3517420 h 3605849"/>
              <a:gd name="connsiteX158" fmla="*/ 123906 w 379231"/>
              <a:gd name="connsiteY158" fmla="*/ 3487316 h 3605849"/>
              <a:gd name="connsiteX159" fmla="*/ 112642 w 379231"/>
              <a:gd name="connsiteY159" fmla="*/ 3449686 h 3605849"/>
              <a:gd name="connsiteX160" fmla="*/ 125784 w 379231"/>
              <a:gd name="connsiteY160" fmla="*/ 3411116 h 3605849"/>
              <a:gd name="connsiteX161" fmla="*/ 149251 w 379231"/>
              <a:gd name="connsiteY161" fmla="*/ 3379131 h 3605849"/>
              <a:gd name="connsiteX162" fmla="*/ 155822 w 379231"/>
              <a:gd name="connsiteY162" fmla="*/ 3362197 h 3605849"/>
              <a:gd name="connsiteX163" fmla="*/ 150190 w 379231"/>
              <a:gd name="connsiteY163" fmla="*/ 3348086 h 3605849"/>
              <a:gd name="connsiteX164" fmla="*/ 136109 w 379231"/>
              <a:gd name="connsiteY164" fmla="*/ 3347146 h 3605849"/>
              <a:gd name="connsiteX165" fmla="*/ 128600 w 379231"/>
              <a:gd name="connsiteY165" fmla="*/ 3361257 h 3605849"/>
              <a:gd name="connsiteX166" fmla="*/ 122968 w 379231"/>
              <a:gd name="connsiteY166" fmla="*/ 3393242 h 3605849"/>
              <a:gd name="connsiteX167" fmla="*/ 110765 w 379231"/>
              <a:gd name="connsiteY167" fmla="*/ 3418642 h 3605849"/>
              <a:gd name="connsiteX168" fmla="*/ 93868 w 379231"/>
              <a:gd name="connsiteY168" fmla="*/ 3431812 h 3605849"/>
              <a:gd name="connsiteX169" fmla="*/ 87297 w 379231"/>
              <a:gd name="connsiteY169" fmla="*/ 3435575 h 3605849"/>
              <a:gd name="connsiteX170" fmla="*/ 82604 w 379231"/>
              <a:gd name="connsiteY170" fmla="*/ 3438397 h 3605849"/>
              <a:gd name="connsiteX171" fmla="*/ 77910 w 379231"/>
              <a:gd name="connsiteY171" fmla="*/ 3443101 h 3605849"/>
              <a:gd name="connsiteX172" fmla="*/ 77910 w 379231"/>
              <a:gd name="connsiteY172" fmla="*/ 3441220 h 3605849"/>
              <a:gd name="connsiteX173" fmla="*/ 80726 w 379231"/>
              <a:gd name="connsiteY173" fmla="*/ 3430872 h 3605849"/>
              <a:gd name="connsiteX174" fmla="*/ 73217 w 379231"/>
              <a:gd name="connsiteY174" fmla="*/ 3404531 h 3605849"/>
              <a:gd name="connsiteX175" fmla="*/ 61014 w 379231"/>
              <a:gd name="connsiteY175" fmla="*/ 3378190 h 3605849"/>
              <a:gd name="connsiteX176" fmla="*/ 60075 w 379231"/>
              <a:gd name="connsiteY176" fmla="*/ 3367842 h 3605849"/>
              <a:gd name="connsiteX177" fmla="*/ 58198 w 379231"/>
              <a:gd name="connsiteY177" fmla="*/ 3369723 h 3605849"/>
              <a:gd name="connsiteX178" fmla="*/ 52565 w 379231"/>
              <a:gd name="connsiteY178" fmla="*/ 3372546 h 3605849"/>
              <a:gd name="connsiteX179" fmla="*/ 50688 w 379231"/>
              <a:gd name="connsiteY179" fmla="*/ 3373486 h 3605849"/>
              <a:gd name="connsiteX180" fmla="*/ 46933 w 379231"/>
              <a:gd name="connsiteY180" fmla="*/ 3377249 h 3605849"/>
              <a:gd name="connsiteX181" fmla="*/ 38485 w 379231"/>
              <a:gd name="connsiteY181" fmla="*/ 3386657 h 3605849"/>
              <a:gd name="connsiteX182" fmla="*/ 39424 w 379231"/>
              <a:gd name="connsiteY182" fmla="*/ 3382894 h 3605849"/>
              <a:gd name="connsiteX183" fmla="*/ 40362 w 379231"/>
              <a:gd name="connsiteY183" fmla="*/ 3377249 h 3605849"/>
              <a:gd name="connsiteX184" fmla="*/ 43178 w 379231"/>
              <a:gd name="connsiteY184" fmla="*/ 3366901 h 3605849"/>
              <a:gd name="connsiteX185" fmla="*/ 44117 w 379231"/>
              <a:gd name="connsiteY185" fmla="*/ 3354672 h 3605849"/>
              <a:gd name="connsiteX186" fmla="*/ 40362 w 379231"/>
              <a:gd name="connsiteY186" fmla="*/ 3327390 h 3605849"/>
              <a:gd name="connsiteX187" fmla="*/ 54443 w 379231"/>
              <a:gd name="connsiteY187" fmla="*/ 3268123 h 3605849"/>
              <a:gd name="connsiteX188" fmla="*/ 71339 w 379231"/>
              <a:gd name="connsiteY188" fmla="*/ 3256834 h 3605849"/>
              <a:gd name="connsiteX189" fmla="*/ 73217 w 379231"/>
              <a:gd name="connsiteY189" fmla="*/ 3254953 h 3605849"/>
              <a:gd name="connsiteX190" fmla="*/ 69462 w 379231"/>
              <a:gd name="connsiteY190" fmla="*/ 3256834 h 3605849"/>
              <a:gd name="connsiteX191" fmla="*/ 64768 w 379231"/>
              <a:gd name="connsiteY191" fmla="*/ 3257775 h 3605849"/>
              <a:gd name="connsiteX192" fmla="*/ 57259 w 379231"/>
              <a:gd name="connsiteY192" fmla="*/ 3257775 h 3605849"/>
              <a:gd name="connsiteX193" fmla="*/ 52565 w 379231"/>
              <a:gd name="connsiteY193" fmla="*/ 3255894 h 3605849"/>
              <a:gd name="connsiteX194" fmla="*/ 53504 w 379231"/>
              <a:gd name="connsiteY194" fmla="*/ 3254012 h 3605849"/>
              <a:gd name="connsiteX195" fmla="*/ 55382 w 379231"/>
              <a:gd name="connsiteY195" fmla="*/ 3252131 h 3605849"/>
              <a:gd name="connsiteX196" fmla="*/ 61952 w 379231"/>
              <a:gd name="connsiteY196" fmla="*/ 3246486 h 3605849"/>
              <a:gd name="connsiteX197" fmla="*/ 76972 w 379231"/>
              <a:gd name="connsiteY197" fmla="*/ 3216383 h 3605849"/>
              <a:gd name="connsiteX198" fmla="*/ 80726 w 379231"/>
              <a:gd name="connsiteY198" fmla="*/ 3207916 h 3605849"/>
              <a:gd name="connsiteX199" fmla="*/ 88236 w 379231"/>
              <a:gd name="connsiteY199" fmla="*/ 3200390 h 3605849"/>
              <a:gd name="connsiteX200" fmla="*/ 107010 w 379231"/>
              <a:gd name="connsiteY200" fmla="*/ 3191923 h 3605849"/>
              <a:gd name="connsiteX201" fmla="*/ 147374 w 379231"/>
              <a:gd name="connsiteY201" fmla="*/ 3196627 h 3605849"/>
              <a:gd name="connsiteX202" fmla="*/ 162393 w 379231"/>
              <a:gd name="connsiteY202" fmla="*/ 3208857 h 3605849"/>
              <a:gd name="connsiteX203" fmla="*/ 170841 w 379231"/>
              <a:gd name="connsiteY203" fmla="*/ 3222968 h 3605849"/>
              <a:gd name="connsiteX204" fmla="*/ 184922 w 379231"/>
              <a:gd name="connsiteY204" fmla="*/ 3237079 h 3605849"/>
              <a:gd name="connsiteX205" fmla="*/ 200879 w 379231"/>
              <a:gd name="connsiteY205" fmla="*/ 3222027 h 3605849"/>
              <a:gd name="connsiteX206" fmla="*/ 209328 w 379231"/>
              <a:gd name="connsiteY206" fmla="*/ 3207916 h 3605849"/>
              <a:gd name="connsiteX207" fmla="*/ 224347 w 379231"/>
              <a:gd name="connsiteY207" fmla="*/ 3195686 h 3605849"/>
              <a:gd name="connsiteX208" fmla="*/ 264711 w 379231"/>
              <a:gd name="connsiteY208" fmla="*/ 3190983 h 3605849"/>
              <a:gd name="connsiteX209" fmla="*/ 284423 w 379231"/>
              <a:gd name="connsiteY209" fmla="*/ 3199449 h 3605849"/>
              <a:gd name="connsiteX210" fmla="*/ 291933 w 379231"/>
              <a:gd name="connsiteY210" fmla="*/ 3206975 h 3605849"/>
              <a:gd name="connsiteX211" fmla="*/ 297565 w 379231"/>
              <a:gd name="connsiteY211" fmla="*/ 3215442 h 3605849"/>
              <a:gd name="connsiteX212" fmla="*/ 312584 w 379231"/>
              <a:gd name="connsiteY212" fmla="*/ 3245546 h 3605849"/>
              <a:gd name="connsiteX213" fmla="*/ 319155 w 379231"/>
              <a:gd name="connsiteY213" fmla="*/ 3251190 h 3605849"/>
              <a:gd name="connsiteX214" fmla="*/ 321032 w 379231"/>
              <a:gd name="connsiteY214" fmla="*/ 3253072 h 3605849"/>
              <a:gd name="connsiteX215" fmla="*/ 321971 w 379231"/>
              <a:gd name="connsiteY215" fmla="*/ 3254953 h 3605849"/>
              <a:gd name="connsiteX216" fmla="*/ 317278 w 379231"/>
              <a:gd name="connsiteY216" fmla="*/ 3256834 h 3605849"/>
              <a:gd name="connsiteX217" fmla="*/ 309768 w 379231"/>
              <a:gd name="connsiteY217" fmla="*/ 3256834 h 3605849"/>
              <a:gd name="connsiteX218" fmla="*/ 305075 w 379231"/>
              <a:gd name="connsiteY218" fmla="*/ 3255894 h 3605849"/>
              <a:gd name="connsiteX219" fmla="*/ 301320 w 379231"/>
              <a:gd name="connsiteY219" fmla="*/ 3254012 h 3605849"/>
              <a:gd name="connsiteX220" fmla="*/ 303197 w 379231"/>
              <a:gd name="connsiteY220" fmla="*/ 3255894 h 3605849"/>
              <a:gd name="connsiteX221" fmla="*/ 320094 w 379231"/>
              <a:gd name="connsiteY221" fmla="*/ 3267183 h 3605849"/>
              <a:gd name="connsiteX222" fmla="*/ 334174 w 379231"/>
              <a:gd name="connsiteY222" fmla="*/ 3326449 h 3605849"/>
              <a:gd name="connsiteX223" fmla="*/ 330419 w 379231"/>
              <a:gd name="connsiteY223" fmla="*/ 3353731 h 3605849"/>
              <a:gd name="connsiteX224" fmla="*/ 331358 w 379231"/>
              <a:gd name="connsiteY224" fmla="*/ 3365960 h 3605849"/>
              <a:gd name="connsiteX225" fmla="*/ 334174 w 379231"/>
              <a:gd name="connsiteY225" fmla="*/ 3376309 h 3605849"/>
              <a:gd name="connsiteX226" fmla="*/ 336052 w 379231"/>
              <a:gd name="connsiteY226" fmla="*/ 3381953 h 3605849"/>
              <a:gd name="connsiteX227" fmla="*/ 331358 w 379231"/>
              <a:gd name="connsiteY227" fmla="*/ 3385716 h 3605849"/>
              <a:gd name="connsiteX228" fmla="*/ 322910 w 379231"/>
              <a:gd name="connsiteY228" fmla="*/ 3376309 h 3605849"/>
              <a:gd name="connsiteX229" fmla="*/ 319155 w 379231"/>
              <a:gd name="connsiteY229" fmla="*/ 3373486 h 3605849"/>
              <a:gd name="connsiteX230" fmla="*/ 317278 w 379231"/>
              <a:gd name="connsiteY230" fmla="*/ 3372546 h 3605849"/>
              <a:gd name="connsiteX231" fmla="*/ 311645 w 379231"/>
              <a:gd name="connsiteY231" fmla="*/ 3369723 h 3605849"/>
              <a:gd name="connsiteX232" fmla="*/ 309768 w 379231"/>
              <a:gd name="connsiteY232" fmla="*/ 3367842 h 3605849"/>
              <a:gd name="connsiteX233" fmla="*/ 308829 w 379231"/>
              <a:gd name="connsiteY233" fmla="*/ 3378190 h 3605849"/>
              <a:gd name="connsiteX234" fmla="*/ 304761 w 379231"/>
              <a:gd name="connsiteY234" fmla="*/ 3386971 h 3605849"/>
              <a:gd name="connsiteX235" fmla="*/ 296626 w 379231"/>
              <a:gd name="connsiteY235" fmla="*/ 3404531 h 3605849"/>
              <a:gd name="connsiteX236" fmla="*/ 289242 w 379231"/>
              <a:gd name="connsiteY236" fmla="*/ 3430433 h 3605849"/>
              <a:gd name="connsiteX237" fmla="*/ 289117 w 379231"/>
              <a:gd name="connsiteY237" fmla="*/ 3430872 h 3605849"/>
              <a:gd name="connsiteX238" fmla="*/ 291933 w 379231"/>
              <a:gd name="connsiteY238" fmla="*/ 3441220 h 3605849"/>
              <a:gd name="connsiteX239" fmla="*/ 291933 w 379231"/>
              <a:gd name="connsiteY239" fmla="*/ 3443101 h 3605849"/>
              <a:gd name="connsiteX240" fmla="*/ 287239 w 379231"/>
              <a:gd name="connsiteY240" fmla="*/ 3438397 h 3605849"/>
              <a:gd name="connsiteX241" fmla="*/ 282546 w 379231"/>
              <a:gd name="connsiteY241" fmla="*/ 3434634 h 3605849"/>
              <a:gd name="connsiteX242" fmla="*/ 275975 w 379231"/>
              <a:gd name="connsiteY242" fmla="*/ 3430872 h 3605849"/>
              <a:gd name="connsiteX243" fmla="*/ 259078 w 379231"/>
              <a:gd name="connsiteY243" fmla="*/ 3417701 h 3605849"/>
              <a:gd name="connsiteX244" fmla="*/ 246875 w 379231"/>
              <a:gd name="connsiteY244" fmla="*/ 3392301 h 3605849"/>
              <a:gd name="connsiteX245" fmla="*/ 241243 w 379231"/>
              <a:gd name="connsiteY245" fmla="*/ 3360316 h 3605849"/>
              <a:gd name="connsiteX246" fmla="*/ 233734 w 379231"/>
              <a:gd name="connsiteY246" fmla="*/ 3346205 h 3605849"/>
              <a:gd name="connsiteX247" fmla="*/ 219653 w 379231"/>
              <a:gd name="connsiteY247" fmla="*/ 3347146 h 3605849"/>
              <a:gd name="connsiteX248" fmla="*/ 214021 w 379231"/>
              <a:gd name="connsiteY248" fmla="*/ 3361257 h 3605849"/>
              <a:gd name="connsiteX249" fmla="*/ 220592 w 379231"/>
              <a:gd name="connsiteY249" fmla="*/ 3378190 h 3605849"/>
              <a:gd name="connsiteX250" fmla="*/ 244059 w 379231"/>
              <a:gd name="connsiteY250" fmla="*/ 3410175 h 3605849"/>
              <a:gd name="connsiteX251" fmla="*/ 257201 w 379231"/>
              <a:gd name="connsiteY251" fmla="*/ 3448746 h 3605849"/>
              <a:gd name="connsiteX252" fmla="*/ 245937 w 379231"/>
              <a:gd name="connsiteY252" fmla="*/ 3486375 h 3605849"/>
              <a:gd name="connsiteX253" fmla="*/ 225285 w 379231"/>
              <a:gd name="connsiteY253" fmla="*/ 3516479 h 3605849"/>
              <a:gd name="connsiteX254" fmla="*/ 222469 w 379231"/>
              <a:gd name="connsiteY254" fmla="*/ 3522123 h 3605849"/>
              <a:gd name="connsiteX255" fmla="*/ 220592 w 379231"/>
              <a:gd name="connsiteY255" fmla="*/ 3525886 h 3605849"/>
              <a:gd name="connsiteX256" fmla="*/ 219653 w 379231"/>
              <a:gd name="connsiteY256" fmla="*/ 3527768 h 3605849"/>
              <a:gd name="connsiteX257" fmla="*/ 218715 w 379231"/>
              <a:gd name="connsiteY257" fmla="*/ 3527768 h 3605849"/>
              <a:gd name="connsiteX258" fmla="*/ 214960 w 379231"/>
              <a:gd name="connsiteY258" fmla="*/ 3514597 h 3605849"/>
              <a:gd name="connsiteX259" fmla="*/ 214960 w 379231"/>
              <a:gd name="connsiteY259" fmla="*/ 3507072 h 3605849"/>
              <a:gd name="connsiteX260" fmla="*/ 214021 w 379231"/>
              <a:gd name="connsiteY260" fmla="*/ 3508012 h 3605849"/>
              <a:gd name="connsiteX261" fmla="*/ 210266 w 379231"/>
              <a:gd name="connsiteY261" fmla="*/ 3511775 h 3605849"/>
              <a:gd name="connsiteX262" fmla="*/ 201818 w 379231"/>
              <a:gd name="connsiteY262" fmla="*/ 3521183 h 3605849"/>
              <a:gd name="connsiteX263" fmla="*/ 188676 w 379231"/>
              <a:gd name="connsiteY263" fmla="*/ 3538116 h 3605849"/>
              <a:gd name="connsiteX264" fmla="*/ 185860 w 379231"/>
              <a:gd name="connsiteY264" fmla="*/ 3543760 h 3605849"/>
              <a:gd name="connsiteX265" fmla="*/ 185625 w 379231"/>
              <a:gd name="connsiteY265" fmla="*/ 3556461 h 3605849"/>
              <a:gd name="connsiteX266" fmla="*/ 187738 w 379231"/>
              <a:gd name="connsiteY266" fmla="*/ 3605849 h 3605849"/>
              <a:gd name="connsiteX267" fmla="*/ 170841 w 379231"/>
              <a:gd name="connsiteY267" fmla="*/ 3588915 h 3605849"/>
              <a:gd name="connsiteX268" fmla="*/ 187738 w 379231"/>
              <a:gd name="connsiteY268" fmla="*/ 3571982 h 3605849"/>
              <a:gd name="connsiteX269" fmla="*/ 204634 w 379231"/>
              <a:gd name="connsiteY269" fmla="*/ 3588915 h 3605849"/>
              <a:gd name="connsiteX270" fmla="*/ 187738 w 379231"/>
              <a:gd name="connsiteY270" fmla="*/ 3605849 h 3605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</a:cxnLst>
            <a:rect l="l" t="t" r="r" b="b"/>
            <a:pathLst>
              <a:path w="379231" h="3605849">
                <a:moveTo>
                  <a:pt x="191493" y="33867"/>
                </a:moveTo>
                <a:cubicBezTo>
                  <a:pt x="182162" y="33867"/>
                  <a:pt x="174597" y="26286"/>
                  <a:pt x="174597" y="16934"/>
                </a:cubicBezTo>
                <a:cubicBezTo>
                  <a:pt x="174597" y="7582"/>
                  <a:pt x="182162" y="0"/>
                  <a:pt x="191493" y="0"/>
                </a:cubicBezTo>
                <a:cubicBezTo>
                  <a:pt x="200825" y="0"/>
                  <a:pt x="208390" y="7582"/>
                  <a:pt x="208390" y="16934"/>
                </a:cubicBezTo>
                <a:cubicBezTo>
                  <a:pt x="208390" y="26286"/>
                  <a:pt x="200825" y="33867"/>
                  <a:pt x="191493" y="33867"/>
                </a:cubicBezTo>
                <a:close/>
                <a:moveTo>
                  <a:pt x="114520" y="414866"/>
                </a:moveTo>
                <a:cubicBezTo>
                  <a:pt x="107011" y="412985"/>
                  <a:pt x="100440" y="410163"/>
                  <a:pt x="94808" y="406400"/>
                </a:cubicBezTo>
                <a:cubicBezTo>
                  <a:pt x="91992" y="404518"/>
                  <a:pt x="90114" y="400755"/>
                  <a:pt x="87298" y="398874"/>
                </a:cubicBezTo>
                <a:cubicBezTo>
                  <a:pt x="85421" y="396052"/>
                  <a:pt x="83543" y="393229"/>
                  <a:pt x="81666" y="390407"/>
                </a:cubicBezTo>
                <a:cubicBezTo>
                  <a:pt x="76034" y="379118"/>
                  <a:pt x="73218" y="367829"/>
                  <a:pt x="66647" y="360303"/>
                </a:cubicBezTo>
                <a:cubicBezTo>
                  <a:pt x="64769" y="358422"/>
                  <a:pt x="62892" y="357481"/>
                  <a:pt x="60076" y="354659"/>
                </a:cubicBezTo>
                <a:lnTo>
                  <a:pt x="58199" y="352777"/>
                </a:lnTo>
                <a:cubicBezTo>
                  <a:pt x="57260" y="351837"/>
                  <a:pt x="55383" y="350896"/>
                  <a:pt x="57260" y="350896"/>
                </a:cubicBezTo>
                <a:cubicBezTo>
                  <a:pt x="59137" y="349955"/>
                  <a:pt x="60076" y="349015"/>
                  <a:pt x="61953" y="349015"/>
                </a:cubicBezTo>
                <a:cubicBezTo>
                  <a:pt x="65708" y="348074"/>
                  <a:pt x="67586" y="349015"/>
                  <a:pt x="69463" y="349015"/>
                </a:cubicBezTo>
                <a:cubicBezTo>
                  <a:pt x="71340" y="349015"/>
                  <a:pt x="72279" y="349955"/>
                  <a:pt x="74156" y="349955"/>
                </a:cubicBezTo>
                <a:cubicBezTo>
                  <a:pt x="75095" y="350896"/>
                  <a:pt x="76973" y="350896"/>
                  <a:pt x="77911" y="351837"/>
                </a:cubicBezTo>
                <a:cubicBezTo>
                  <a:pt x="76973" y="350896"/>
                  <a:pt x="76973" y="350896"/>
                  <a:pt x="76034" y="349955"/>
                </a:cubicBezTo>
                <a:cubicBezTo>
                  <a:pt x="72279" y="347133"/>
                  <a:pt x="66647" y="343370"/>
                  <a:pt x="59137" y="338666"/>
                </a:cubicBezTo>
                <a:cubicBezTo>
                  <a:pt x="45057" y="326437"/>
                  <a:pt x="40363" y="301037"/>
                  <a:pt x="45057" y="279400"/>
                </a:cubicBezTo>
                <a:cubicBezTo>
                  <a:pt x="46934" y="269992"/>
                  <a:pt x="48812" y="260585"/>
                  <a:pt x="48812" y="252118"/>
                </a:cubicBezTo>
                <a:cubicBezTo>
                  <a:pt x="48812" y="248355"/>
                  <a:pt x="47873" y="243652"/>
                  <a:pt x="47873" y="239889"/>
                </a:cubicBezTo>
                <a:cubicBezTo>
                  <a:pt x="47873" y="237066"/>
                  <a:pt x="45996" y="233303"/>
                  <a:pt x="45057" y="229540"/>
                </a:cubicBezTo>
                <a:cubicBezTo>
                  <a:pt x="44118" y="227659"/>
                  <a:pt x="44118" y="225777"/>
                  <a:pt x="43179" y="223896"/>
                </a:cubicBezTo>
                <a:cubicBezTo>
                  <a:pt x="43179" y="222015"/>
                  <a:pt x="43179" y="221074"/>
                  <a:pt x="47873" y="220133"/>
                </a:cubicBezTo>
                <a:cubicBezTo>
                  <a:pt x="49750" y="222955"/>
                  <a:pt x="53505" y="226718"/>
                  <a:pt x="56321" y="229540"/>
                </a:cubicBezTo>
                <a:cubicBezTo>
                  <a:pt x="58199" y="231422"/>
                  <a:pt x="59137" y="231422"/>
                  <a:pt x="60076" y="232363"/>
                </a:cubicBezTo>
                <a:cubicBezTo>
                  <a:pt x="61015" y="233303"/>
                  <a:pt x="61015" y="233303"/>
                  <a:pt x="61953" y="233303"/>
                </a:cubicBezTo>
                <a:cubicBezTo>
                  <a:pt x="63831" y="234244"/>
                  <a:pt x="65708" y="235185"/>
                  <a:pt x="67586" y="236126"/>
                </a:cubicBezTo>
                <a:cubicBezTo>
                  <a:pt x="67586" y="237066"/>
                  <a:pt x="68524" y="237066"/>
                  <a:pt x="69463" y="238007"/>
                </a:cubicBezTo>
                <a:cubicBezTo>
                  <a:pt x="68524" y="235185"/>
                  <a:pt x="69463" y="231422"/>
                  <a:pt x="70402" y="227659"/>
                </a:cubicBezTo>
                <a:lnTo>
                  <a:pt x="74469" y="218881"/>
                </a:lnTo>
                <a:lnTo>
                  <a:pt x="82605" y="201318"/>
                </a:lnTo>
                <a:lnTo>
                  <a:pt x="89989" y="175416"/>
                </a:lnTo>
                <a:lnTo>
                  <a:pt x="90114" y="174977"/>
                </a:lnTo>
                <a:cubicBezTo>
                  <a:pt x="90114" y="169333"/>
                  <a:pt x="88237" y="166511"/>
                  <a:pt x="87298" y="164629"/>
                </a:cubicBezTo>
                <a:cubicBezTo>
                  <a:pt x="87298" y="163689"/>
                  <a:pt x="87298" y="162748"/>
                  <a:pt x="87298" y="162748"/>
                </a:cubicBezTo>
                <a:cubicBezTo>
                  <a:pt x="87298" y="162748"/>
                  <a:pt x="90114" y="163689"/>
                  <a:pt x="91992" y="167452"/>
                </a:cubicBezTo>
                <a:cubicBezTo>
                  <a:pt x="93869" y="168392"/>
                  <a:pt x="94808" y="170274"/>
                  <a:pt x="96685" y="171215"/>
                </a:cubicBezTo>
                <a:cubicBezTo>
                  <a:pt x="98563" y="172155"/>
                  <a:pt x="100440" y="173096"/>
                  <a:pt x="103256" y="174977"/>
                </a:cubicBezTo>
                <a:cubicBezTo>
                  <a:pt x="107949" y="177800"/>
                  <a:pt x="114520" y="181563"/>
                  <a:pt x="120153" y="188148"/>
                </a:cubicBezTo>
                <a:cubicBezTo>
                  <a:pt x="124846" y="194733"/>
                  <a:pt x="129539" y="203200"/>
                  <a:pt x="132356" y="213548"/>
                </a:cubicBezTo>
                <a:cubicBezTo>
                  <a:pt x="135172" y="222955"/>
                  <a:pt x="135172" y="234244"/>
                  <a:pt x="137988" y="245533"/>
                </a:cubicBezTo>
                <a:cubicBezTo>
                  <a:pt x="139865" y="250237"/>
                  <a:pt x="141743" y="255881"/>
                  <a:pt x="145497" y="259644"/>
                </a:cubicBezTo>
                <a:cubicBezTo>
                  <a:pt x="149252" y="263407"/>
                  <a:pt x="154884" y="261526"/>
                  <a:pt x="159578" y="258703"/>
                </a:cubicBezTo>
                <a:cubicBezTo>
                  <a:pt x="165210" y="255881"/>
                  <a:pt x="166149" y="250237"/>
                  <a:pt x="165210" y="244592"/>
                </a:cubicBezTo>
                <a:cubicBezTo>
                  <a:pt x="164271" y="238948"/>
                  <a:pt x="161455" y="233303"/>
                  <a:pt x="158639" y="227659"/>
                </a:cubicBezTo>
                <a:cubicBezTo>
                  <a:pt x="152068" y="216370"/>
                  <a:pt x="143620" y="206963"/>
                  <a:pt x="135172" y="195674"/>
                </a:cubicBezTo>
                <a:cubicBezTo>
                  <a:pt x="126723" y="184385"/>
                  <a:pt x="121091" y="171215"/>
                  <a:pt x="122030" y="157103"/>
                </a:cubicBezTo>
                <a:cubicBezTo>
                  <a:pt x="122030" y="143933"/>
                  <a:pt x="126723" y="130763"/>
                  <a:pt x="133294" y="119474"/>
                </a:cubicBezTo>
                <a:cubicBezTo>
                  <a:pt x="139865" y="108185"/>
                  <a:pt x="148313" y="98777"/>
                  <a:pt x="153946" y="89370"/>
                </a:cubicBezTo>
                <a:lnTo>
                  <a:pt x="156762" y="83726"/>
                </a:lnTo>
                <a:lnTo>
                  <a:pt x="158639" y="79963"/>
                </a:lnTo>
                <a:lnTo>
                  <a:pt x="159578" y="78081"/>
                </a:lnTo>
                <a:cubicBezTo>
                  <a:pt x="159578" y="78081"/>
                  <a:pt x="160516" y="77140"/>
                  <a:pt x="160516" y="78081"/>
                </a:cubicBezTo>
                <a:cubicBezTo>
                  <a:pt x="161455" y="82785"/>
                  <a:pt x="164271" y="89370"/>
                  <a:pt x="164271" y="91252"/>
                </a:cubicBezTo>
                <a:cubicBezTo>
                  <a:pt x="165210" y="98777"/>
                  <a:pt x="164271" y="97837"/>
                  <a:pt x="164271" y="98777"/>
                </a:cubicBezTo>
                <a:cubicBezTo>
                  <a:pt x="164271" y="98777"/>
                  <a:pt x="165210" y="97837"/>
                  <a:pt x="165210" y="97837"/>
                </a:cubicBezTo>
                <a:cubicBezTo>
                  <a:pt x="166149" y="96896"/>
                  <a:pt x="168026" y="95015"/>
                  <a:pt x="168965" y="94074"/>
                </a:cubicBezTo>
                <a:cubicBezTo>
                  <a:pt x="171781" y="91252"/>
                  <a:pt x="174597" y="87489"/>
                  <a:pt x="177413" y="84666"/>
                </a:cubicBezTo>
                <a:cubicBezTo>
                  <a:pt x="183045" y="78081"/>
                  <a:pt x="187739" y="72437"/>
                  <a:pt x="190555" y="67733"/>
                </a:cubicBezTo>
                <a:cubicBezTo>
                  <a:pt x="191493" y="65852"/>
                  <a:pt x="192432" y="63970"/>
                  <a:pt x="193371" y="62089"/>
                </a:cubicBezTo>
                <a:cubicBezTo>
                  <a:pt x="193371" y="45155"/>
                  <a:pt x="193371" y="45155"/>
                  <a:pt x="195248" y="62089"/>
                </a:cubicBezTo>
                <a:cubicBezTo>
                  <a:pt x="196187" y="63029"/>
                  <a:pt x="197126" y="64911"/>
                  <a:pt x="198064" y="66792"/>
                </a:cubicBezTo>
                <a:cubicBezTo>
                  <a:pt x="200880" y="72437"/>
                  <a:pt x="205574" y="78081"/>
                  <a:pt x="211206" y="83726"/>
                </a:cubicBezTo>
                <a:cubicBezTo>
                  <a:pt x="214022" y="86548"/>
                  <a:pt x="216838" y="89370"/>
                  <a:pt x="219654" y="93133"/>
                </a:cubicBezTo>
                <a:cubicBezTo>
                  <a:pt x="220593" y="94074"/>
                  <a:pt x="222470" y="95955"/>
                  <a:pt x="223409" y="96896"/>
                </a:cubicBezTo>
                <a:cubicBezTo>
                  <a:pt x="223409" y="96896"/>
                  <a:pt x="224348" y="97837"/>
                  <a:pt x="224348" y="97837"/>
                </a:cubicBezTo>
                <a:cubicBezTo>
                  <a:pt x="224348" y="95955"/>
                  <a:pt x="223409" y="97837"/>
                  <a:pt x="224348" y="90311"/>
                </a:cubicBezTo>
                <a:cubicBezTo>
                  <a:pt x="224348" y="87489"/>
                  <a:pt x="226225" y="81844"/>
                  <a:pt x="228103" y="77140"/>
                </a:cubicBezTo>
                <a:cubicBezTo>
                  <a:pt x="228103" y="75259"/>
                  <a:pt x="229041" y="76200"/>
                  <a:pt x="229041" y="77140"/>
                </a:cubicBezTo>
                <a:lnTo>
                  <a:pt x="229980" y="79022"/>
                </a:lnTo>
                <a:lnTo>
                  <a:pt x="231857" y="82785"/>
                </a:lnTo>
                <a:lnTo>
                  <a:pt x="234673" y="88429"/>
                </a:lnTo>
                <a:cubicBezTo>
                  <a:pt x="240306" y="97837"/>
                  <a:pt x="248754" y="107244"/>
                  <a:pt x="255325" y="118533"/>
                </a:cubicBezTo>
                <a:cubicBezTo>
                  <a:pt x="261896" y="128881"/>
                  <a:pt x="266589" y="142052"/>
                  <a:pt x="266589" y="156163"/>
                </a:cubicBezTo>
                <a:cubicBezTo>
                  <a:pt x="266589" y="169333"/>
                  <a:pt x="260957" y="183444"/>
                  <a:pt x="253447" y="194733"/>
                </a:cubicBezTo>
                <a:cubicBezTo>
                  <a:pt x="244999" y="205081"/>
                  <a:pt x="236551" y="215429"/>
                  <a:pt x="229980" y="226718"/>
                </a:cubicBezTo>
                <a:cubicBezTo>
                  <a:pt x="227164" y="231422"/>
                  <a:pt x="224348" y="238007"/>
                  <a:pt x="223409" y="243652"/>
                </a:cubicBezTo>
                <a:cubicBezTo>
                  <a:pt x="222470" y="249296"/>
                  <a:pt x="224348" y="254940"/>
                  <a:pt x="229041" y="257763"/>
                </a:cubicBezTo>
                <a:cubicBezTo>
                  <a:pt x="233735" y="261526"/>
                  <a:pt x="239367" y="262466"/>
                  <a:pt x="243122" y="258703"/>
                </a:cubicBezTo>
                <a:cubicBezTo>
                  <a:pt x="246876" y="255881"/>
                  <a:pt x="248754" y="250237"/>
                  <a:pt x="250631" y="244592"/>
                </a:cubicBezTo>
                <a:cubicBezTo>
                  <a:pt x="253447" y="234244"/>
                  <a:pt x="253447" y="222955"/>
                  <a:pt x="256263" y="212607"/>
                </a:cubicBezTo>
                <a:cubicBezTo>
                  <a:pt x="258141" y="202259"/>
                  <a:pt x="262834" y="193792"/>
                  <a:pt x="268466" y="187207"/>
                </a:cubicBezTo>
                <a:cubicBezTo>
                  <a:pt x="274099" y="180622"/>
                  <a:pt x="280669" y="176859"/>
                  <a:pt x="285363" y="174037"/>
                </a:cubicBezTo>
                <a:cubicBezTo>
                  <a:pt x="287240" y="173096"/>
                  <a:pt x="290056" y="171215"/>
                  <a:pt x="291934" y="170274"/>
                </a:cubicBezTo>
                <a:cubicBezTo>
                  <a:pt x="293811" y="169333"/>
                  <a:pt x="295689" y="168392"/>
                  <a:pt x="296627" y="167452"/>
                </a:cubicBezTo>
                <a:cubicBezTo>
                  <a:pt x="298505" y="163689"/>
                  <a:pt x="301321" y="161807"/>
                  <a:pt x="301321" y="162748"/>
                </a:cubicBezTo>
                <a:cubicBezTo>
                  <a:pt x="302259" y="163689"/>
                  <a:pt x="301321" y="163689"/>
                  <a:pt x="301321" y="164629"/>
                </a:cubicBezTo>
                <a:cubicBezTo>
                  <a:pt x="300382" y="166511"/>
                  <a:pt x="298505" y="170274"/>
                  <a:pt x="298505" y="174977"/>
                </a:cubicBezTo>
                <a:cubicBezTo>
                  <a:pt x="298505" y="182503"/>
                  <a:pt x="301321" y="191911"/>
                  <a:pt x="306014" y="201318"/>
                </a:cubicBezTo>
                <a:cubicBezTo>
                  <a:pt x="310708" y="210726"/>
                  <a:pt x="316340" y="220133"/>
                  <a:pt x="318217" y="227659"/>
                </a:cubicBezTo>
                <a:cubicBezTo>
                  <a:pt x="319156" y="231422"/>
                  <a:pt x="320095" y="235185"/>
                  <a:pt x="319156" y="238007"/>
                </a:cubicBezTo>
                <a:cubicBezTo>
                  <a:pt x="319156" y="237066"/>
                  <a:pt x="320095" y="236126"/>
                  <a:pt x="321033" y="236126"/>
                </a:cubicBezTo>
                <a:cubicBezTo>
                  <a:pt x="322911" y="235185"/>
                  <a:pt x="324788" y="234244"/>
                  <a:pt x="326666" y="233303"/>
                </a:cubicBezTo>
                <a:cubicBezTo>
                  <a:pt x="327604" y="233303"/>
                  <a:pt x="327604" y="233303"/>
                  <a:pt x="328543" y="232363"/>
                </a:cubicBezTo>
                <a:cubicBezTo>
                  <a:pt x="329482" y="231422"/>
                  <a:pt x="330420" y="231422"/>
                  <a:pt x="332298" y="228600"/>
                </a:cubicBezTo>
                <a:cubicBezTo>
                  <a:pt x="335114" y="225777"/>
                  <a:pt x="338869" y="222015"/>
                  <a:pt x="340746" y="219192"/>
                </a:cubicBezTo>
                <a:cubicBezTo>
                  <a:pt x="340746" y="221074"/>
                  <a:pt x="340746" y="221074"/>
                  <a:pt x="339807" y="222955"/>
                </a:cubicBezTo>
                <a:cubicBezTo>
                  <a:pt x="339807" y="224837"/>
                  <a:pt x="338869" y="226718"/>
                  <a:pt x="338869" y="228600"/>
                </a:cubicBezTo>
                <a:cubicBezTo>
                  <a:pt x="337930" y="231422"/>
                  <a:pt x="336991" y="236126"/>
                  <a:pt x="336053" y="238948"/>
                </a:cubicBezTo>
                <a:cubicBezTo>
                  <a:pt x="335114" y="242711"/>
                  <a:pt x="335114" y="246474"/>
                  <a:pt x="335114" y="251177"/>
                </a:cubicBezTo>
                <a:cubicBezTo>
                  <a:pt x="335114" y="259644"/>
                  <a:pt x="336991" y="269052"/>
                  <a:pt x="338869" y="278459"/>
                </a:cubicBezTo>
                <a:cubicBezTo>
                  <a:pt x="343562" y="300096"/>
                  <a:pt x="338869" y="325496"/>
                  <a:pt x="324788" y="337726"/>
                </a:cubicBezTo>
                <a:cubicBezTo>
                  <a:pt x="317279" y="343370"/>
                  <a:pt x="311646" y="346192"/>
                  <a:pt x="307892" y="349015"/>
                </a:cubicBezTo>
                <a:cubicBezTo>
                  <a:pt x="306953" y="349955"/>
                  <a:pt x="306953" y="349955"/>
                  <a:pt x="306014" y="350896"/>
                </a:cubicBezTo>
                <a:cubicBezTo>
                  <a:pt x="306953" y="349955"/>
                  <a:pt x="307892" y="349015"/>
                  <a:pt x="309769" y="349015"/>
                </a:cubicBezTo>
                <a:cubicBezTo>
                  <a:pt x="310708" y="349015"/>
                  <a:pt x="312585" y="348074"/>
                  <a:pt x="314463" y="348074"/>
                </a:cubicBezTo>
                <a:cubicBezTo>
                  <a:pt x="316340" y="347133"/>
                  <a:pt x="318217" y="347133"/>
                  <a:pt x="321972" y="348074"/>
                </a:cubicBezTo>
                <a:cubicBezTo>
                  <a:pt x="323849" y="349015"/>
                  <a:pt x="324788" y="349015"/>
                  <a:pt x="326666" y="349955"/>
                </a:cubicBezTo>
                <a:cubicBezTo>
                  <a:pt x="327604" y="350896"/>
                  <a:pt x="325727" y="350896"/>
                  <a:pt x="325727" y="351837"/>
                </a:cubicBezTo>
                <a:lnTo>
                  <a:pt x="323849" y="353718"/>
                </a:lnTo>
                <a:cubicBezTo>
                  <a:pt x="321033" y="356540"/>
                  <a:pt x="319156" y="356540"/>
                  <a:pt x="317279" y="359363"/>
                </a:cubicBezTo>
                <a:cubicBezTo>
                  <a:pt x="311646" y="365948"/>
                  <a:pt x="307892" y="378177"/>
                  <a:pt x="302259" y="389466"/>
                </a:cubicBezTo>
                <a:cubicBezTo>
                  <a:pt x="301321" y="392289"/>
                  <a:pt x="298505" y="395111"/>
                  <a:pt x="298505" y="397933"/>
                </a:cubicBezTo>
                <a:cubicBezTo>
                  <a:pt x="296627" y="400755"/>
                  <a:pt x="293811" y="403577"/>
                  <a:pt x="290995" y="405459"/>
                </a:cubicBezTo>
                <a:cubicBezTo>
                  <a:pt x="285363" y="410163"/>
                  <a:pt x="278792" y="412985"/>
                  <a:pt x="272221" y="413926"/>
                </a:cubicBezTo>
                <a:cubicBezTo>
                  <a:pt x="258141" y="416748"/>
                  <a:pt x="244060" y="415807"/>
                  <a:pt x="231857" y="409222"/>
                </a:cubicBezTo>
                <a:cubicBezTo>
                  <a:pt x="225286" y="406400"/>
                  <a:pt x="220593" y="401696"/>
                  <a:pt x="216838" y="396992"/>
                </a:cubicBezTo>
                <a:cubicBezTo>
                  <a:pt x="214022" y="391348"/>
                  <a:pt x="211206" y="386644"/>
                  <a:pt x="208390" y="382881"/>
                </a:cubicBezTo>
                <a:cubicBezTo>
                  <a:pt x="203696" y="376296"/>
                  <a:pt x="199003" y="370652"/>
                  <a:pt x="194309" y="368770"/>
                </a:cubicBezTo>
                <a:cubicBezTo>
                  <a:pt x="188677" y="369711"/>
                  <a:pt x="183045" y="376296"/>
                  <a:pt x="178352" y="383822"/>
                </a:cubicBezTo>
                <a:cubicBezTo>
                  <a:pt x="175536" y="388526"/>
                  <a:pt x="173658" y="393229"/>
                  <a:pt x="169903" y="397933"/>
                </a:cubicBezTo>
                <a:cubicBezTo>
                  <a:pt x="165210" y="402637"/>
                  <a:pt x="160516" y="407340"/>
                  <a:pt x="154884" y="410163"/>
                </a:cubicBezTo>
                <a:cubicBezTo>
                  <a:pt x="142681" y="415807"/>
                  <a:pt x="128601" y="417689"/>
                  <a:pt x="114520" y="414866"/>
                </a:cubicBezTo>
                <a:close/>
                <a:moveTo>
                  <a:pt x="16896" y="414867"/>
                </a:moveTo>
                <a:cubicBezTo>
                  <a:pt x="7565" y="414867"/>
                  <a:pt x="0" y="407286"/>
                  <a:pt x="0" y="397934"/>
                </a:cubicBezTo>
                <a:cubicBezTo>
                  <a:pt x="0" y="388582"/>
                  <a:pt x="7565" y="381000"/>
                  <a:pt x="16896" y="381000"/>
                </a:cubicBezTo>
                <a:cubicBezTo>
                  <a:pt x="26228" y="381000"/>
                  <a:pt x="33793" y="388582"/>
                  <a:pt x="33793" y="397934"/>
                </a:cubicBezTo>
                <a:cubicBezTo>
                  <a:pt x="33793" y="407286"/>
                  <a:pt x="26228" y="414867"/>
                  <a:pt x="16896" y="414867"/>
                </a:cubicBezTo>
                <a:close/>
                <a:moveTo>
                  <a:pt x="355765" y="414867"/>
                </a:moveTo>
                <a:cubicBezTo>
                  <a:pt x="346434" y="414867"/>
                  <a:pt x="338869" y="407286"/>
                  <a:pt x="338869" y="397934"/>
                </a:cubicBezTo>
                <a:cubicBezTo>
                  <a:pt x="338869" y="388582"/>
                  <a:pt x="346434" y="381000"/>
                  <a:pt x="355765" y="381000"/>
                </a:cubicBezTo>
                <a:cubicBezTo>
                  <a:pt x="365097" y="381000"/>
                  <a:pt x="372662" y="388582"/>
                  <a:pt x="372662" y="397934"/>
                </a:cubicBezTo>
                <a:cubicBezTo>
                  <a:pt x="372662" y="407286"/>
                  <a:pt x="365097" y="414867"/>
                  <a:pt x="355765" y="414867"/>
                </a:cubicBezTo>
                <a:close/>
                <a:moveTo>
                  <a:pt x="23466" y="3224849"/>
                </a:moveTo>
                <a:cubicBezTo>
                  <a:pt x="14134" y="3224849"/>
                  <a:pt x="6569" y="3217267"/>
                  <a:pt x="6569" y="3207915"/>
                </a:cubicBezTo>
                <a:cubicBezTo>
                  <a:pt x="6569" y="3198563"/>
                  <a:pt x="14134" y="3190982"/>
                  <a:pt x="23466" y="3190982"/>
                </a:cubicBezTo>
                <a:cubicBezTo>
                  <a:pt x="32797" y="3190982"/>
                  <a:pt x="40362" y="3198563"/>
                  <a:pt x="40362" y="3207915"/>
                </a:cubicBezTo>
                <a:cubicBezTo>
                  <a:pt x="40362" y="3217267"/>
                  <a:pt x="32797" y="3224849"/>
                  <a:pt x="23466" y="3224849"/>
                </a:cubicBezTo>
                <a:close/>
                <a:moveTo>
                  <a:pt x="362335" y="3224849"/>
                </a:moveTo>
                <a:cubicBezTo>
                  <a:pt x="353003" y="3224849"/>
                  <a:pt x="345438" y="3217267"/>
                  <a:pt x="345438" y="3207915"/>
                </a:cubicBezTo>
                <a:cubicBezTo>
                  <a:pt x="345438" y="3198563"/>
                  <a:pt x="353003" y="3190982"/>
                  <a:pt x="362335" y="3190982"/>
                </a:cubicBezTo>
                <a:cubicBezTo>
                  <a:pt x="371666" y="3190982"/>
                  <a:pt x="379231" y="3198563"/>
                  <a:pt x="379231" y="3207915"/>
                </a:cubicBezTo>
                <a:cubicBezTo>
                  <a:pt x="379231" y="3217267"/>
                  <a:pt x="371666" y="3224849"/>
                  <a:pt x="362335" y="3224849"/>
                </a:cubicBezTo>
                <a:close/>
                <a:moveTo>
                  <a:pt x="185625" y="3556461"/>
                </a:moveTo>
                <a:cubicBezTo>
                  <a:pt x="185391" y="3556461"/>
                  <a:pt x="184921" y="3552227"/>
                  <a:pt x="183983" y="3543760"/>
                </a:cubicBezTo>
                <a:cubicBezTo>
                  <a:pt x="183044" y="3542820"/>
                  <a:pt x="182105" y="3540938"/>
                  <a:pt x="181167" y="3539057"/>
                </a:cubicBezTo>
                <a:cubicBezTo>
                  <a:pt x="178351" y="3533412"/>
                  <a:pt x="173657" y="3527768"/>
                  <a:pt x="168025" y="3522123"/>
                </a:cubicBezTo>
                <a:cubicBezTo>
                  <a:pt x="165209" y="3519301"/>
                  <a:pt x="162393" y="3516479"/>
                  <a:pt x="159577" y="3512716"/>
                </a:cubicBezTo>
                <a:cubicBezTo>
                  <a:pt x="158638" y="3511775"/>
                  <a:pt x="156761" y="3509894"/>
                  <a:pt x="155822" y="3508953"/>
                </a:cubicBezTo>
                <a:cubicBezTo>
                  <a:pt x="155822" y="3508953"/>
                  <a:pt x="154883" y="3508012"/>
                  <a:pt x="154883" y="3508012"/>
                </a:cubicBezTo>
                <a:cubicBezTo>
                  <a:pt x="154883" y="3509894"/>
                  <a:pt x="155822" y="3508012"/>
                  <a:pt x="154883" y="3515538"/>
                </a:cubicBezTo>
                <a:cubicBezTo>
                  <a:pt x="154883" y="3518360"/>
                  <a:pt x="153006" y="3524005"/>
                  <a:pt x="151128" y="3528709"/>
                </a:cubicBezTo>
                <a:cubicBezTo>
                  <a:pt x="151128" y="3530590"/>
                  <a:pt x="150190" y="3529649"/>
                  <a:pt x="150190" y="3528709"/>
                </a:cubicBezTo>
                <a:lnTo>
                  <a:pt x="149251" y="3526827"/>
                </a:lnTo>
                <a:lnTo>
                  <a:pt x="147374" y="3523064"/>
                </a:lnTo>
                <a:lnTo>
                  <a:pt x="144558" y="3517420"/>
                </a:lnTo>
                <a:cubicBezTo>
                  <a:pt x="138925" y="3508012"/>
                  <a:pt x="130477" y="3498605"/>
                  <a:pt x="123906" y="3487316"/>
                </a:cubicBezTo>
                <a:cubicBezTo>
                  <a:pt x="117335" y="3476968"/>
                  <a:pt x="112642" y="3463797"/>
                  <a:pt x="112642" y="3449686"/>
                </a:cubicBezTo>
                <a:cubicBezTo>
                  <a:pt x="112642" y="3436516"/>
                  <a:pt x="118274" y="3422405"/>
                  <a:pt x="125784" y="3411116"/>
                </a:cubicBezTo>
                <a:cubicBezTo>
                  <a:pt x="134232" y="3400768"/>
                  <a:pt x="142680" y="3390420"/>
                  <a:pt x="149251" y="3379131"/>
                </a:cubicBezTo>
                <a:cubicBezTo>
                  <a:pt x="152067" y="3374427"/>
                  <a:pt x="154883" y="3367842"/>
                  <a:pt x="155822" y="3362197"/>
                </a:cubicBezTo>
                <a:cubicBezTo>
                  <a:pt x="156761" y="3356553"/>
                  <a:pt x="154883" y="3350909"/>
                  <a:pt x="150190" y="3348086"/>
                </a:cubicBezTo>
                <a:cubicBezTo>
                  <a:pt x="145496" y="3344323"/>
                  <a:pt x="139864" y="3343383"/>
                  <a:pt x="136109" y="3347146"/>
                </a:cubicBezTo>
                <a:cubicBezTo>
                  <a:pt x="132355" y="3349968"/>
                  <a:pt x="130477" y="3355612"/>
                  <a:pt x="128600" y="3361257"/>
                </a:cubicBezTo>
                <a:cubicBezTo>
                  <a:pt x="125784" y="3371605"/>
                  <a:pt x="125784" y="3382894"/>
                  <a:pt x="122968" y="3393242"/>
                </a:cubicBezTo>
                <a:cubicBezTo>
                  <a:pt x="121090" y="3403590"/>
                  <a:pt x="116397" y="3412057"/>
                  <a:pt x="110765" y="3418642"/>
                </a:cubicBezTo>
                <a:cubicBezTo>
                  <a:pt x="105132" y="3425227"/>
                  <a:pt x="98562" y="3428990"/>
                  <a:pt x="93868" y="3431812"/>
                </a:cubicBezTo>
                <a:cubicBezTo>
                  <a:pt x="91991" y="3432753"/>
                  <a:pt x="89175" y="3434634"/>
                  <a:pt x="87297" y="3435575"/>
                </a:cubicBezTo>
                <a:cubicBezTo>
                  <a:pt x="85420" y="3436516"/>
                  <a:pt x="83542" y="3437457"/>
                  <a:pt x="82604" y="3438397"/>
                </a:cubicBezTo>
                <a:cubicBezTo>
                  <a:pt x="80726" y="3442160"/>
                  <a:pt x="77910" y="3444042"/>
                  <a:pt x="77910" y="3443101"/>
                </a:cubicBezTo>
                <a:cubicBezTo>
                  <a:pt x="76972" y="3442160"/>
                  <a:pt x="77910" y="3442160"/>
                  <a:pt x="77910" y="3441220"/>
                </a:cubicBezTo>
                <a:cubicBezTo>
                  <a:pt x="78849" y="3439338"/>
                  <a:pt x="80726" y="3435575"/>
                  <a:pt x="80726" y="3430872"/>
                </a:cubicBezTo>
                <a:cubicBezTo>
                  <a:pt x="80726" y="3423346"/>
                  <a:pt x="77910" y="3413938"/>
                  <a:pt x="73217" y="3404531"/>
                </a:cubicBezTo>
                <a:cubicBezTo>
                  <a:pt x="68523" y="3395123"/>
                  <a:pt x="62891" y="3385716"/>
                  <a:pt x="61014" y="3378190"/>
                </a:cubicBezTo>
                <a:cubicBezTo>
                  <a:pt x="60075" y="3374427"/>
                  <a:pt x="59136" y="3370664"/>
                  <a:pt x="60075" y="3367842"/>
                </a:cubicBezTo>
                <a:cubicBezTo>
                  <a:pt x="60075" y="3368783"/>
                  <a:pt x="59136" y="3369723"/>
                  <a:pt x="58198" y="3369723"/>
                </a:cubicBezTo>
                <a:cubicBezTo>
                  <a:pt x="56320" y="3370664"/>
                  <a:pt x="54443" y="3371605"/>
                  <a:pt x="52565" y="3372546"/>
                </a:cubicBezTo>
                <a:cubicBezTo>
                  <a:pt x="51627" y="3372546"/>
                  <a:pt x="51627" y="3372546"/>
                  <a:pt x="50688" y="3373486"/>
                </a:cubicBezTo>
                <a:cubicBezTo>
                  <a:pt x="49749" y="3374427"/>
                  <a:pt x="48811" y="3374427"/>
                  <a:pt x="46933" y="3377249"/>
                </a:cubicBezTo>
                <a:cubicBezTo>
                  <a:pt x="44117" y="3380072"/>
                  <a:pt x="40362" y="3383834"/>
                  <a:pt x="38485" y="3386657"/>
                </a:cubicBezTo>
                <a:cubicBezTo>
                  <a:pt x="38485" y="3384775"/>
                  <a:pt x="38485" y="3384775"/>
                  <a:pt x="39424" y="3382894"/>
                </a:cubicBezTo>
                <a:cubicBezTo>
                  <a:pt x="39424" y="3381012"/>
                  <a:pt x="40362" y="3379131"/>
                  <a:pt x="40362" y="3377249"/>
                </a:cubicBezTo>
                <a:cubicBezTo>
                  <a:pt x="41301" y="3374427"/>
                  <a:pt x="42240" y="3369723"/>
                  <a:pt x="43178" y="3366901"/>
                </a:cubicBezTo>
                <a:cubicBezTo>
                  <a:pt x="44117" y="3363138"/>
                  <a:pt x="44117" y="3359375"/>
                  <a:pt x="44117" y="3354672"/>
                </a:cubicBezTo>
                <a:cubicBezTo>
                  <a:pt x="44117" y="3346205"/>
                  <a:pt x="42240" y="3336797"/>
                  <a:pt x="40362" y="3327390"/>
                </a:cubicBezTo>
                <a:cubicBezTo>
                  <a:pt x="35669" y="3305753"/>
                  <a:pt x="40362" y="3280353"/>
                  <a:pt x="54443" y="3268123"/>
                </a:cubicBezTo>
                <a:cubicBezTo>
                  <a:pt x="61952" y="3262479"/>
                  <a:pt x="67585" y="3259657"/>
                  <a:pt x="71339" y="3256834"/>
                </a:cubicBezTo>
                <a:cubicBezTo>
                  <a:pt x="72278" y="3255894"/>
                  <a:pt x="72278" y="3255894"/>
                  <a:pt x="73217" y="3254953"/>
                </a:cubicBezTo>
                <a:cubicBezTo>
                  <a:pt x="72278" y="3255894"/>
                  <a:pt x="71339" y="3256834"/>
                  <a:pt x="69462" y="3256834"/>
                </a:cubicBezTo>
                <a:cubicBezTo>
                  <a:pt x="68523" y="3256834"/>
                  <a:pt x="66646" y="3257775"/>
                  <a:pt x="64768" y="3257775"/>
                </a:cubicBezTo>
                <a:cubicBezTo>
                  <a:pt x="62891" y="3258716"/>
                  <a:pt x="61014" y="3258716"/>
                  <a:pt x="57259" y="3257775"/>
                </a:cubicBezTo>
                <a:cubicBezTo>
                  <a:pt x="55382" y="3256834"/>
                  <a:pt x="54443" y="3256834"/>
                  <a:pt x="52565" y="3255894"/>
                </a:cubicBezTo>
                <a:cubicBezTo>
                  <a:pt x="51627" y="3254953"/>
                  <a:pt x="53504" y="3254953"/>
                  <a:pt x="53504" y="3254012"/>
                </a:cubicBezTo>
                <a:lnTo>
                  <a:pt x="55382" y="3252131"/>
                </a:lnTo>
                <a:cubicBezTo>
                  <a:pt x="58198" y="3249309"/>
                  <a:pt x="60075" y="3249309"/>
                  <a:pt x="61952" y="3246486"/>
                </a:cubicBezTo>
                <a:cubicBezTo>
                  <a:pt x="67585" y="3239901"/>
                  <a:pt x="71339" y="3227672"/>
                  <a:pt x="76972" y="3216383"/>
                </a:cubicBezTo>
                <a:cubicBezTo>
                  <a:pt x="77910" y="3213560"/>
                  <a:pt x="80726" y="3210738"/>
                  <a:pt x="80726" y="3207916"/>
                </a:cubicBezTo>
                <a:cubicBezTo>
                  <a:pt x="82604" y="3205094"/>
                  <a:pt x="85420" y="3202272"/>
                  <a:pt x="88236" y="3200390"/>
                </a:cubicBezTo>
                <a:cubicBezTo>
                  <a:pt x="93868" y="3195686"/>
                  <a:pt x="100439" y="3192864"/>
                  <a:pt x="107010" y="3191923"/>
                </a:cubicBezTo>
                <a:cubicBezTo>
                  <a:pt x="121090" y="3189101"/>
                  <a:pt x="135171" y="3190042"/>
                  <a:pt x="147374" y="3196627"/>
                </a:cubicBezTo>
                <a:cubicBezTo>
                  <a:pt x="153945" y="3199449"/>
                  <a:pt x="158638" y="3204153"/>
                  <a:pt x="162393" y="3208857"/>
                </a:cubicBezTo>
                <a:cubicBezTo>
                  <a:pt x="165209" y="3214501"/>
                  <a:pt x="168025" y="3219205"/>
                  <a:pt x="170841" y="3222968"/>
                </a:cubicBezTo>
                <a:cubicBezTo>
                  <a:pt x="175535" y="3229553"/>
                  <a:pt x="180228" y="3235197"/>
                  <a:pt x="184922" y="3237079"/>
                </a:cubicBezTo>
                <a:cubicBezTo>
                  <a:pt x="190554" y="3236138"/>
                  <a:pt x="196186" y="3229553"/>
                  <a:pt x="200879" y="3222027"/>
                </a:cubicBezTo>
                <a:cubicBezTo>
                  <a:pt x="203695" y="3217323"/>
                  <a:pt x="205573" y="3212620"/>
                  <a:pt x="209328" y="3207916"/>
                </a:cubicBezTo>
                <a:cubicBezTo>
                  <a:pt x="214021" y="3203212"/>
                  <a:pt x="218715" y="3198509"/>
                  <a:pt x="224347" y="3195686"/>
                </a:cubicBezTo>
                <a:cubicBezTo>
                  <a:pt x="236550" y="3190042"/>
                  <a:pt x="250630" y="3188160"/>
                  <a:pt x="264711" y="3190983"/>
                </a:cubicBezTo>
                <a:cubicBezTo>
                  <a:pt x="272220" y="3192864"/>
                  <a:pt x="278791" y="3195686"/>
                  <a:pt x="284423" y="3199449"/>
                </a:cubicBezTo>
                <a:cubicBezTo>
                  <a:pt x="287239" y="3201331"/>
                  <a:pt x="289117" y="3205094"/>
                  <a:pt x="291933" y="3206975"/>
                </a:cubicBezTo>
                <a:cubicBezTo>
                  <a:pt x="293810" y="3209797"/>
                  <a:pt x="295688" y="3212620"/>
                  <a:pt x="297565" y="3215442"/>
                </a:cubicBezTo>
                <a:cubicBezTo>
                  <a:pt x="303197" y="3226731"/>
                  <a:pt x="306013" y="3238020"/>
                  <a:pt x="312584" y="3245546"/>
                </a:cubicBezTo>
                <a:cubicBezTo>
                  <a:pt x="314462" y="3247427"/>
                  <a:pt x="316339" y="3248368"/>
                  <a:pt x="319155" y="3251190"/>
                </a:cubicBezTo>
                <a:lnTo>
                  <a:pt x="321032" y="3253072"/>
                </a:lnTo>
                <a:cubicBezTo>
                  <a:pt x="321971" y="3254012"/>
                  <a:pt x="323848" y="3254953"/>
                  <a:pt x="321971" y="3254953"/>
                </a:cubicBezTo>
                <a:cubicBezTo>
                  <a:pt x="320094" y="3255894"/>
                  <a:pt x="319155" y="3256834"/>
                  <a:pt x="317278" y="3256834"/>
                </a:cubicBezTo>
                <a:cubicBezTo>
                  <a:pt x="313523" y="3257775"/>
                  <a:pt x="311645" y="3256834"/>
                  <a:pt x="309768" y="3256834"/>
                </a:cubicBezTo>
                <a:cubicBezTo>
                  <a:pt x="307891" y="3256834"/>
                  <a:pt x="306952" y="3255894"/>
                  <a:pt x="305075" y="3255894"/>
                </a:cubicBezTo>
                <a:cubicBezTo>
                  <a:pt x="304136" y="3254953"/>
                  <a:pt x="302258" y="3254953"/>
                  <a:pt x="301320" y="3254012"/>
                </a:cubicBezTo>
                <a:cubicBezTo>
                  <a:pt x="302258" y="3254953"/>
                  <a:pt x="302258" y="3254953"/>
                  <a:pt x="303197" y="3255894"/>
                </a:cubicBezTo>
                <a:cubicBezTo>
                  <a:pt x="306952" y="3258716"/>
                  <a:pt x="312584" y="3262479"/>
                  <a:pt x="320094" y="3267183"/>
                </a:cubicBezTo>
                <a:cubicBezTo>
                  <a:pt x="334174" y="3279412"/>
                  <a:pt x="338868" y="3304812"/>
                  <a:pt x="334174" y="3326449"/>
                </a:cubicBezTo>
                <a:cubicBezTo>
                  <a:pt x="332297" y="3335857"/>
                  <a:pt x="330419" y="3345264"/>
                  <a:pt x="330419" y="3353731"/>
                </a:cubicBezTo>
                <a:cubicBezTo>
                  <a:pt x="330419" y="3357494"/>
                  <a:pt x="331358" y="3362197"/>
                  <a:pt x="331358" y="3365960"/>
                </a:cubicBezTo>
                <a:cubicBezTo>
                  <a:pt x="331358" y="3368783"/>
                  <a:pt x="333235" y="3372546"/>
                  <a:pt x="334174" y="3376309"/>
                </a:cubicBezTo>
                <a:cubicBezTo>
                  <a:pt x="335113" y="3378190"/>
                  <a:pt x="335113" y="3380072"/>
                  <a:pt x="336052" y="3381953"/>
                </a:cubicBezTo>
                <a:cubicBezTo>
                  <a:pt x="336052" y="3383834"/>
                  <a:pt x="336052" y="3384775"/>
                  <a:pt x="331358" y="3385716"/>
                </a:cubicBezTo>
                <a:cubicBezTo>
                  <a:pt x="329481" y="3382894"/>
                  <a:pt x="325726" y="3379131"/>
                  <a:pt x="322910" y="3376309"/>
                </a:cubicBezTo>
                <a:cubicBezTo>
                  <a:pt x="321032" y="3374427"/>
                  <a:pt x="320094" y="3374427"/>
                  <a:pt x="319155" y="3373486"/>
                </a:cubicBezTo>
                <a:cubicBezTo>
                  <a:pt x="318216" y="3372546"/>
                  <a:pt x="318216" y="3372546"/>
                  <a:pt x="317278" y="3372546"/>
                </a:cubicBezTo>
                <a:cubicBezTo>
                  <a:pt x="315400" y="3371605"/>
                  <a:pt x="313523" y="3370664"/>
                  <a:pt x="311645" y="3369723"/>
                </a:cubicBezTo>
                <a:cubicBezTo>
                  <a:pt x="311645" y="3368783"/>
                  <a:pt x="310707" y="3368783"/>
                  <a:pt x="309768" y="3367842"/>
                </a:cubicBezTo>
                <a:cubicBezTo>
                  <a:pt x="310707" y="3370664"/>
                  <a:pt x="309768" y="3374427"/>
                  <a:pt x="308829" y="3378190"/>
                </a:cubicBezTo>
                <a:lnTo>
                  <a:pt x="304761" y="3386971"/>
                </a:lnTo>
                <a:lnTo>
                  <a:pt x="296626" y="3404531"/>
                </a:lnTo>
                <a:lnTo>
                  <a:pt x="289242" y="3430433"/>
                </a:lnTo>
                <a:lnTo>
                  <a:pt x="289117" y="3430872"/>
                </a:lnTo>
                <a:cubicBezTo>
                  <a:pt x="289117" y="3436516"/>
                  <a:pt x="290994" y="3439338"/>
                  <a:pt x="291933" y="3441220"/>
                </a:cubicBezTo>
                <a:cubicBezTo>
                  <a:pt x="291933" y="3442160"/>
                  <a:pt x="291933" y="3443101"/>
                  <a:pt x="291933" y="3443101"/>
                </a:cubicBezTo>
                <a:cubicBezTo>
                  <a:pt x="291933" y="3443101"/>
                  <a:pt x="289117" y="3442160"/>
                  <a:pt x="287239" y="3438397"/>
                </a:cubicBezTo>
                <a:cubicBezTo>
                  <a:pt x="285362" y="3437457"/>
                  <a:pt x="284423" y="3435575"/>
                  <a:pt x="282546" y="3434634"/>
                </a:cubicBezTo>
                <a:cubicBezTo>
                  <a:pt x="280668" y="3433694"/>
                  <a:pt x="278791" y="3432753"/>
                  <a:pt x="275975" y="3430872"/>
                </a:cubicBezTo>
                <a:cubicBezTo>
                  <a:pt x="271282" y="3428049"/>
                  <a:pt x="264711" y="3424286"/>
                  <a:pt x="259078" y="3417701"/>
                </a:cubicBezTo>
                <a:cubicBezTo>
                  <a:pt x="254385" y="3411116"/>
                  <a:pt x="249692" y="3402649"/>
                  <a:pt x="246875" y="3392301"/>
                </a:cubicBezTo>
                <a:cubicBezTo>
                  <a:pt x="244059" y="3382894"/>
                  <a:pt x="244059" y="3371605"/>
                  <a:pt x="241243" y="3360316"/>
                </a:cubicBezTo>
                <a:cubicBezTo>
                  <a:pt x="239366" y="3355612"/>
                  <a:pt x="237488" y="3349968"/>
                  <a:pt x="233734" y="3346205"/>
                </a:cubicBezTo>
                <a:cubicBezTo>
                  <a:pt x="229979" y="3342442"/>
                  <a:pt x="224347" y="3344323"/>
                  <a:pt x="219653" y="3347146"/>
                </a:cubicBezTo>
                <a:cubicBezTo>
                  <a:pt x="214021" y="3349968"/>
                  <a:pt x="213082" y="3355612"/>
                  <a:pt x="214021" y="3361257"/>
                </a:cubicBezTo>
                <a:cubicBezTo>
                  <a:pt x="214960" y="3366901"/>
                  <a:pt x="217776" y="3372546"/>
                  <a:pt x="220592" y="3378190"/>
                </a:cubicBezTo>
                <a:cubicBezTo>
                  <a:pt x="227163" y="3389479"/>
                  <a:pt x="235611" y="3398886"/>
                  <a:pt x="244059" y="3410175"/>
                </a:cubicBezTo>
                <a:cubicBezTo>
                  <a:pt x="252508" y="3421464"/>
                  <a:pt x="258140" y="3434634"/>
                  <a:pt x="257201" y="3448746"/>
                </a:cubicBezTo>
                <a:cubicBezTo>
                  <a:pt x="257201" y="3461916"/>
                  <a:pt x="252508" y="3475086"/>
                  <a:pt x="245937" y="3486375"/>
                </a:cubicBezTo>
                <a:cubicBezTo>
                  <a:pt x="239366" y="3497664"/>
                  <a:pt x="230918" y="3507072"/>
                  <a:pt x="225285" y="3516479"/>
                </a:cubicBezTo>
                <a:lnTo>
                  <a:pt x="222469" y="3522123"/>
                </a:lnTo>
                <a:lnTo>
                  <a:pt x="220592" y="3525886"/>
                </a:lnTo>
                <a:lnTo>
                  <a:pt x="219653" y="3527768"/>
                </a:lnTo>
                <a:cubicBezTo>
                  <a:pt x="219653" y="3527768"/>
                  <a:pt x="218715" y="3528709"/>
                  <a:pt x="218715" y="3527768"/>
                </a:cubicBezTo>
                <a:cubicBezTo>
                  <a:pt x="217776" y="3523064"/>
                  <a:pt x="214960" y="3516479"/>
                  <a:pt x="214960" y="3514597"/>
                </a:cubicBezTo>
                <a:cubicBezTo>
                  <a:pt x="214021" y="3507072"/>
                  <a:pt x="214960" y="3508012"/>
                  <a:pt x="214960" y="3507072"/>
                </a:cubicBezTo>
                <a:cubicBezTo>
                  <a:pt x="214960" y="3507072"/>
                  <a:pt x="214021" y="3508012"/>
                  <a:pt x="214021" y="3508012"/>
                </a:cubicBezTo>
                <a:cubicBezTo>
                  <a:pt x="213082" y="3508953"/>
                  <a:pt x="211205" y="3510834"/>
                  <a:pt x="210266" y="3511775"/>
                </a:cubicBezTo>
                <a:cubicBezTo>
                  <a:pt x="207450" y="3514597"/>
                  <a:pt x="204634" y="3518360"/>
                  <a:pt x="201818" y="3521183"/>
                </a:cubicBezTo>
                <a:cubicBezTo>
                  <a:pt x="196186" y="3527768"/>
                  <a:pt x="191492" y="3533412"/>
                  <a:pt x="188676" y="3538116"/>
                </a:cubicBezTo>
                <a:cubicBezTo>
                  <a:pt x="187738" y="3539997"/>
                  <a:pt x="186799" y="3541879"/>
                  <a:pt x="185860" y="3543760"/>
                </a:cubicBezTo>
                <a:cubicBezTo>
                  <a:pt x="185860" y="3552227"/>
                  <a:pt x="185860" y="3556461"/>
                  <a:pt x="185625" y="3556461"/>
                </a:cubicBezTo>
                <a:close/>
                <a:moveTo>
                  <a:pt x="187738" y="3605849"/>
                </a:moveTo>
                <a:cubicBezTo>
                  <a:pt x="178406" y="3605849"/>
                  <a:pt x="170841" y="3598267"/>
                  <a:pt x="170841" y="3588915"/>
                </a:cubicBezTo>
                <a:cubicBezTo>
                  <a:pt x="170841" y="3579563"/>
                  <a:pt x="178406" y="3571982"/>
                  <a:pt x="187738" y="3571982"/>
                </a:cubicBezTo>
                <a:cubicBezTo>
                  <a:pt x="197069" y="3571982"/>
                  <a:pt x="204634" y="3579563"/>
                  <a:pt x="204634" y="3588915"/>
                </a:cubicBezTo>
                <a:cubicBezTo>
                  <a:pt x="204634" y="3598267"/>
                  <a:pt x="197069" y="3605849"/>
                  <a:pt x="187738" y="3605849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 w="9318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747EF3F-DC6C-A1AC-9FBA-0275BFE913BB}"/>
              </a:ext>
            </a:extLst>
          </p:cNvPr>
          <p:cNvSpPr/>
          <p:nvPr userDrawn="1"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A5F48F5-EB05-293E-1FAC-93712AAA573E}"/>
              </a:ext>
            </a:extLst>
          </p:cNvPr>
          <p:cNvCxnSpPr/>
          <p:nvPr/>
        </p:nvCxnSpPr>
        <p:spPr>
          <a:xfrm>
            <a:off x="1794074" y="2348561"/>
            <a:ext cx="3136739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95C9C67B-46AC-2513-9B01-70BEE4B57C93}"/>
              </a:ext>
            </a:extLst>
          </p:cNvPr>
          <p:cNvCxnSpPr/>
          <p:nvPr/>
        </p:nvCxnSpPr>
        <p:spPr>
          <a:xfrm>
            <a:off x="1794074" y="4529325"/>
            <a:ext cx="3136739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841248" y="2395728"/>
            <a:ext cx="5029200" cy="208483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5943600" y="1572768"/>
            <a:ext cx="3291840" cy="3695136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1pPr>
            <a:lvl2pPr>
              <a:buClr>
                <a:schemeClr val="accent6">
                  <a:lumMod val="60000"/>
                  <a:lumOff val="40000"/>
                </a:schemeClr>
              </a:buClr>
              <a:defRPr sz="1600"/>
            </a:lvl2pPr>
            <a:lvl3pPr>
              <a:buClr>
                <a:schemeClr val="accent6">
                  <a:lumMod val="60000"/>
                  <a:lumOff val="40000"/>
                </a:schemeClr>
              </a:buClr>
              <a:defRPr sz="1400"/>
            </a:lvl3pPr>
            <a:lvl4pPr>
              <a:buClr>
                <a:schemeClr val="accent6">
                  <a:lumMod val="60000"/>
                  <a:lumOff val="40000"/>
                </a:schemeClr>
              </a:buClr>
              <a:defRPr sz="1200"/>
            </a:lvl4pPr>
            <a:lvl5pPr>
              <a:buClr>
                <a:schemeClr val="accent6">
                  <a:lumMod val="60000"/>
                  <a:lumOff val="40000"/>
                </a:schemeClr>
              </a:buClr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 userDrawn="1">
            <p:ph type="dt" sz="half" idx="10"/>
          </p:nvPr>
        </p:nvSpPr>
        <p:spPr/>
        <p:txBody>
          <a:bodyPr/>
          <a:lstStyle/>
          <a:p>
            <a:fld id="{4018CD63-1374-4A34-8074-9B66A788C7C8}" type="datetime1">
              <a:rPr lang="en-US" smtClean="0"/>
              <a:t>11/9/25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795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background with green border&#10;&#10;AI-generated content may be incorrect.">
            <a:extLst>
              <a:ext uri="{FF2B5EF4-FFF2-40B4-BE49-F238E27FC236}">
                <a16:creationId xmlns:a16="http://schemas.microsoft.com/office/drawing/2014/main" id="{724BBD68-165D-9CFD-7879-AA72BD923E9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581"/>
            <a:ext cx="12192000" cy="685483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E33B658-3B1B-BC44-E976-C24EE27ADBF0}"/>
              </a:ext>
            </a:extLst>
          </p:cNvPr>
          <p:cNvSpPr/>
          <p:nvPr userDrawn="1"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F00FBA1-358C-F54C-D486-F2A15C9496F2}"/>
              </a:ext>
            </a:extLst>
          </p:cNvPr>
          <p:cNvCxnSpPr>
            <a:cxnSpLocks/>
          </p:cNvCxnSpPr>
          <p:nvPr userDrawn="1"/>
        </p:nvCxnSpPr>
        <p:spPr>
          <a:xfrm>
            <a:off x="3647954" y="2266814"/>
            <a:ext cx="4896091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2651B72-054E-0FB6-7525-84F980953700}"/>
              </a:ext>
            </a:extLst>
          </p:cNvPr>
          <p:cNvCxnSpPr>
            <a:cxnSpLocks/>
          </p:cNvCxnSpPr>
          <p:nvPr userDrawn="1"/>
        </p:nvCxnSpPr>
        <p:spPr>
          <a:xfrm>
            <a:off x="3647954" y="774460"/>
            <a:ext cx="4896091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312" y="822960"/>
            <a:ext cx="9491472" cy="1435608"/>
          </a:xfrm>
        </p:spPr>
        <p:txBody>
          <a:bodyPr anchor="ctr">
            <a:normAutofit/>
          </a:bodyPr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6EE59FF-4E41-BF70-F962-4AD58134FF8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7048" y="2706624"/>
            <a:ext cx="9144000" cy="3127248"/>
          </a:xfr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  <a:effectLst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6612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content +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and green background with a black border&#10;&#10;AI-generated content may be incorrect.">
            <a:extLst>
              <a:ext uri="{FF2B5EF4-FFF2-40B4-BE49-F238E27FC236}">
                <a16:creationId xmlns:a16="http://schemas.microsoft.com/office/drawing/2014/main" id="{6026F5D5-BAB1-706C-18E2-4BD5290A96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flipH="1">
            <a:off x="-1" y="1581"/>
            <a:ext cx="12194813" cy="685641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95D411C-1503-8C3A-1DD2-038BC93AECE8}"/>
              </a:ext>
            </a:extLst>
          </p:cNvPr>
          <p:cNvSpPr/>
          <p:nvPr userDrawn="1"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60516DB-DB21-8A97-E89E-19CF6FD9019B}"/>
              </a:ext>
            </a:extLst>
          </p:cNvPr>
          <p:cNvCxnSpPr/>
          <p:nvPr userDrawn="1"/>
        </p:nvCxnSpPr>
        <p:spPr>
          <a:xfrm>
            <a:off x="1824800" y="1218180"/>
            <a:ext cx="3136739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5D83C41-312A-D046-F1CD-55C888817E23}"/>
              </a:ext>
            </a:extLst>
          </p:cNvPr>
          <p:cNvCxnSpPr/>
          <p:nvPr userDrawn="1"/>
        </p:nvCxnSpPr>
        <p:spPr>
          <a:xfrm>
            <a:off x="1826474" y="2849983"/>
            <a:ext cx="3136739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208" y="1234440"/>
            <a:ext cx="5861304" cy="1618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6504" y="3246120"/>
            <a:ext cx="3401568" cy="2606040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1pPr>
            <a:lvl2pPr>
              <a:buClr>
                <a:schemeClr val="accent6">
                  <a:lumMod val="60000"/>
                  <a:lumOff val="40000"/>
                </a:schemeClr>
              </a:buClr>
              <a:defRPr sz="1600"/>
            </a:lvl2pPr>
            <a:lvl3pPr>
              <a:buClr>
                <a:schemeClr val="accent6">
                  <a:lumMod val="60000"/>
                  <a:lumOff val="40000"/>
                </a:schemeClr>
              </a:buClr>
              <a:defRPr sz="1400"/>
            </a:lvl3pPr>
            <a:lvl4pPr>
              <a:buClr>
                <a:schemeClr val="accent6">
                  <a:lumMod val="60000"/>
                  <a:lumOff val="40000"/>
                </a:schemeClr>
              </a:buClr>
              <a:defRPr sz="1200"/>
            </a:lvl4pPr>
            <a:lvl5pPr>
              <a:buClr>
                <a:schemeClr val="accent6">
                  <a:lumMod val="60000"/>
                  <a:lumOff val="40000"/>
                </a:schemeClr>
              </a:buClr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1">
            <a:extLst>
              <a:ext uri="{FF2B5EF4-FFF2-40B4-BE49-F238E27FC236}">
                <a16:creationId xmlns:a16="http://schemas.microsoft.com/office/drawing/2014/main" id="{4584AE51-FB9C-9A61-7ABE-4E650EAF57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40296" y="1005840"/>
            <a:ext cx="4279392" cy="4837176"/>
          </a:xfr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8CD63-1374-4A34-8074-9B66A788C7C8}" type="datetime1">
              <a:rPr lang="en-US" smtClean="0"/>
              <a:t>11/9/25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146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EAC8EA-A54C-6290-A4D4-2012E062992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5132"/>
            <a:ext cx="12201139" cy="685286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4593BBF-7157-4460-09B4-1A917C9B28D6}"/>
              </a:ext>
            </a:extLst>
          </p:cNvPr>
          <p:cNvSpPr/>
          <p:nvPr userDrawn="1"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4A8FECF-5E26-88E0-CBC9-B243F92CC341}"/>
              </a:ext>
            </a:extLst>
          </p:cNvPr>
          <p:cNvCxnSpPr>
            <a:cxnSpLocks/>
          </p:cNvCxnSpPr>
          <p:nvPr userDrawn="1"/>
        </p:nvCxnSpPr>
        <p:spPr>
          <a:xfrm>
            <a:off x="3647954" y="2176377"/>
            <a:ext cx="4896091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72DCB1-3DA9-3A7A-4008-957F08924BFD}"/>
              </a:ext>
            </a:extLst>
          </p:cNvPr>
          <p:cNvCxnSpPr>
            <a:cxnSpLocks/>
          </p:cNvCxnSpPr>
          <p:nvPr userDrawn="1"/>
        </p:nvCxnSpPr>
        <p:spPr>
          <a:xfrm>
            <a:off x="3647954" y="905091"/>
            <a:ext cx="4896091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">
            <a:extLst>
              <a:ext uri="{FF2B5EF4-FFF2-40B4-BE49-F238E27FC236}">
                <a16:creationId xmlns:a16="http://schemas.microsoft.com/office/drawing/2014/main" id="{1E86EC71-BC5A-6065-A86F-BACC89DBFB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2852" y="905256"/>
            <a:ext cx="9226296" cy="1271016"/>
          </a:xfrm>
        </p:spPr>
        <p:txBody>
          <a:bodyPr anchor="ctr">
            <a:norm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B40D4F9C-8094-2523-45B1-4A13A1EB0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3896" y="2816352"/>
            <a:ext cx="4416552" cy="3182112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1pPr>
            <a:lvl2pPr>
              <a:buClr>
                <a:schemeClr val="accent6">
                  <a:lumMod val="60000"/>
                  <a:lumOff val="40000"/>
                </a:schemeClr>
              </a:buClr>
              <a:defRPr sz="1600"/>
            </a:lvl2pPr>
            <a:lvl3pPr>
              <a:buClr>
                <a:schemeClr val="accent6">
                  <a:lumMod val="60000"/>
                  <a:lumOff val="40000"/>
                </a:schemeClr>
              </a:buClr>
              <a:defRPr sz="1400"/>
            </a:lvl3pPr>
            <a:lvl4pPr>
              <a:buClr>
                <a:schemeClr val="accent6">
                  <a:lumMod val="60000"/>
                  <a:lumOff val="40000"/>
                </a:schemeClr>
              </a:buClr>
              <a:defRPr sz="1200"/>
            </a:lvl4pPr>
            <a:lvl5pPr>
              <a:buClr>
                <a:schemeClr val="accent6">
                  <a:lumMod val="60000"/>
                  <a:lumOff val="40000"/>
                </a:schemeClr>
              </a:buClr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51F2EF8B-D742-71B6-3148-5DCFC0D20DA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647688" y="2813174"/>
            <a:ext cx="4416552" cy="3182112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1pPr>
            <a:lvl2pPr>
              <a:buClr>
                <a:schemeClr val="accent6">
                  <a:lumMod val="60000"/>
                  <a:lumOff val="40000"/>
                </a:schemeClr>
              </a:buClr>
              <a:defRPr sz="1600"/>
            </a:lvl2pPr>
            <a:lvl3pPr>
              <a:buClr>
                <a:schemeClr val="accent6">
                  <a:lumMod val="60000"/>
                  <a:lumOff val="40000"/>
                </a:schemeClr>
              </a:buClr>
              <a:defRPr sz="1400"/>
            </a:lvl3pPr>
            <a:lvl4pPr>
              <a:buClr>
                <a:schemeClr val="accent6">
                  <a:lumMod val="60000"/>
                  <a:lumOff val="40000"/>
                </a:schemeClr>
              </a:buClr>
              <a:defRPr sz="1200"/>
            </a:lvl4pPr>
            <a:lvl5pPr>
              <a:buClr>
                <a:schemeClr val="accent6">
                  <a:lumMod val="60000"/>
                  <a:lumOff val="40000"/>
                </a:schemeClr>
              </a:buClr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0FDC9-585F-41B3-9C7B-6446A15C1903}" type="datetime1">
              <a:rPr lang="en-US" smtClean="0"/>
              <a:t>11/9/25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964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694F5C1-55BE-C0E5-EB05-4ED45C7576C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5132"/>
            <a:ext cx="12201139" cy="685286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4593BBF-7157-4460-09B4-1A917C9B28D6}"/>
              </a:ext>
            </a:extLst>
          </p:cNvPr>
          <p:cNvSpPr/>
          <p:nvPr userDrawn="1"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4A8FECF-5E26-88E0-CBC9-B243F92CC341}"/>
              </a:ext>
            </a:extLst>
          </p:cNvPr>
          <p:cNvCxnSpPr>
            <a:cxnSpLocks/>
          </p:cNvCxnSpPr>
          <p:nvPr userDrawn="1"/>
        </p:nvCxnSpPr>
        <p:spPr>
          <a:xfrm>
            <a:off x="3647954" y="2176377"/>
            <a:ext cx="4896091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72DCB1-3DA9-3A7A-4008-957F08924BFD}"/>
              </a:ext>
            </a:extLst>
          </p:cNvPr>
          <p:cNvCxnSpPr>
            <a:cxnSpLocks/>
          </p:cNvCxnSpPr>
          <p:nvPr userDrawn="1"/>
        </p:nvCxnSpPr>
        <p:spPr>
          <a:xfrm>
            <a:off x="3647954" y="905091"/>
            <a:ext cx="4896091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">
            <a:extLst>
              <a:ext uri="{FF2B5EF4-FFF2-40B4-BE49-F238E27FC236}">
                <a16:creationId xmlns:a16="http://schemas.microsoft.com/office/drawing/2014/main" id="{1E86EC71-BC5A-6065-A86F-BACC89DBFB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2852" y="905256"/>
            <a:ext cx="9226296" cy="1271016"/>
          </a:xfrm>
        </p:spPr>
        <p:txBody>
          <a:bodyPr anchor="ctr">
            <a:norm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B40D4F9C-8094-2523-45B1-4A13A1EB0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3896" y="2843784"/>
            <a:ext cx="3511296" cy="3127248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1pPr>
            <a:lvl2pPr>
              <a:buClr>
                <a:schemeClr val="accent6">
                  <a:lumMod val="60000"/>
                  <a:lumOff val="40000"/>
                </a:schemeClr>
              </a:buClr>
              <a:defRPr sz="1600"/>
            </a:lvl2pPr>
            <a:lvl3pPr>
              <a:buClr>
                <a:schemeClr val="accent6">
                  <a:lumMod val="60000"/>
                  <a:lumOff val="40000"/>
                </a:schemeClr>
              </a:buClr>
              <a:defRPr sz="1400"/>
            </a:lvl3pPr>
            <a:lvl4pPr>
              <a:buClr>
                <a:schemeClr val="accent6">
                  <a:lumMod val="60000"/>
                  <a:lumOff val="40000"/>
                </a:schemeClr>
              </a:buClr>
              <a:defRPr sz="1200"/>
            </a:lvl4pPr>
            <a:lvl5pPr>
              <a:buClr>
                <a:schemeClr val="accent6">
                  <a:lumMod val="60000"/>
                  <a:lumOff val="40000"/>
                </a:schemeClr>
              </a:buClr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51F2EF8B-D742-71B6-3148-5DCFC0D20DA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5705856" y="2395728"/>
            <a:ext cx="5385816" cy="3017520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1pPr>
            <a:lvl2pPr>
              <a:buClr>
                <a:schemeClr val="accent6">
                  <a:lumMod val="60000"/>
                  <a:lumOff val="40000"/>
                </a:schemeClr>
              </a:buClr>
              <a:defRPr sz="1600"/>
            </a:lvl2pPr>
            <a:lvl3pPr>
              <a:buClr>
                <a:schemeClr val="accent6">
                  <a:lumMod val="60000"/>
                  <a:lumOff val="40000"/>
                </a:schemeClr>
              </a:buClr>
              <a:defRPr sz="1400"/>
            </a:lvl3pPr>
            <a:lvl4pPr>
              <a:buClr>
                <a:schemeClr val="accent6">
                  <a:lumMod val="60000"/>
                  <a:lumOff val="40000"/>
                </a:schemeClr>
              </a:buClr>
              <a:defRPr sz="1200"/>
            </a:lvl4pPr>
            <a:lvl5pPr>
              <a:buClr>
                <a:schemeClr val="accent6">
                  <a:lumMod val="60000"/>
                  <a:lumOff val="40000"/>
                </a:schemeClr>
              </a:buClr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0FDC9-585F-41B3-9C7B-6446A15C1903}" type="datetime1">
              <a:rPr lang="en-US" smtClean="0"/>
              <a:t>11/9/25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9419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F3866D-5FA2-7C59-4F1C-760A78DF847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5132"/>
            <a:ext cx="12201139" cy="685286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4593BBF-7157-4460-09B4-1A917C9B28D6}"/>
              </a:ext>
            </a:extLst>
          </p:cNvPr>
          <p:cNvSpPr/>
          <p:nvPr userDrawn="1"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4A8FECF-5E26-88E0-CBC9-B243F92CC341}"/>
              </a:ext>
            </a:extLst>
          </p:cNvPr>
          <p:cNvCxnSpPr>
            <a:cxnSpLocks/>
          </p:cNvCxnSpPr>
          <p:nvPr userDrawn="1"/>
        </p:nvCxnSpPr>
        <p:spPr>
          <a:xfrm>
            <a:off x="3647954" y="2176377"/>
            <a:ext cx="4896091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72DCB1-3DA9-3A7A-4008-957F08924BFD}"/>
              </a:ext>
            </a:extLst>
          </p:cNvPr>
          <p:cNvCxnSpPr>
            <a:cxnSpLocks/>
          </p:cNvCxnSpPr>
          <p:nvPr userDrawn="1"/>
        </p:nvCxnSpPr>
        <p:spPr>
          <a:xfrm>
            <a:off x="3647954" y="905091"/>
            <a:ext cx="4896091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">
            <a:extLst>
              <a:ext uri="{FF2B5EF4-FFF2-40B4-BE49-F238E27FC236}">
                <a16:creationId xmlns:a16="http://schemas.microsoft.com/office/drawing/2014/main" id="{1E86EC71-BC5A-6065-A86F-BACC89DBFB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2852" y="905256"/>
            <a:ext cx="9226296" cy="1271016"/>
          </a:xfrm>
        </p:spPr>
        <p:txBody>
          <a:bodyPr anchor="ctr">
            <a:norm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B40D4F9C-8094-2523-45B1-4A13A1EB0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3896" y="2843784"/>
            <a:ext cx="3941064" cy="3374136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1pPr>
            <a:lvl2pPr marL="457200" indent="0"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buNone/>
              <a:defRPr sz="1800"/>
            </a:lvl2pPr>
            <a:lvl3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3pPr>
            <a:lvl4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4pPr>
            <a:lvl5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51F2EF8B-D742-71B6-3148-5DCFC0D20DA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5980176" y="2843784"/>
            <a:ext cx="5129784" cy="3108960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1pPr>
            <a:lvl2pPr>
              <a:buClr>
                <a:schemeClr val="accent6">
                  <a:lumMod val="60000"/>
                  <a:lumOff val="40000"/>
                </a:schemeClr>
              </a:buClr>
              <a:defRPr sz="1600"/>
            </a:lvl2pPr>
            <a:lvl3pPr>
              <a:buClr>
                <a:schemeClr val="accent6">
                  <a:lumMod val="60000"/>
                  <a:lumOff val="40000"/>
                </a:schemeClr>
              </a:buClr>
              <a:defRPr sz="1400"/>
            </a:lvl3pPr>
            <a:lvl4pPr>
              <a:buClr>
                <a:schemeClr val="accent6">
                  <a:lumMod val="60000"/>
                  <a:lumOff val="40000"/>
                </a:schemeClr>
              </a:buClr>
              <a:defRPr sz="1200"/>
            </a:lvl4pPr>
            <a:lvl5pPr>
              <a:buClr>
                <a:schemeClr val="accent6">
                  <a:lumMod val="60000"/>
                  <a:lumOff val="40000"/>
                </a:schemeClr>
              </a:buClr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0FDC9-585F-41B3-9C7B-6446A15C1903}" type="datetime1">
              <a:rPr lang="en-US" smtClean="0"/>
              <a:t>11/9/25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968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4B003DD-508B-A3A2-5B88-D7292D64EB8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5132"/>
            <a:ext cx="12201139" cy="685286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4593BBF-7157-4460-09B4-1A917C9B28D6}"/>
              </a:ext>
            </a:extLst>
          </p:cNvPr>
          <p:cNvSpPr/>
          <p:nvPr userDrawn="1"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4A8FECF-5E26-88E0-CBC9-B243F92CC341}"/>
              </a:ext>
            </a:extLst>
          </p:cNvPr>
          <p:cNvCxnSpPr>
            <a:cxnSpLocks/>
          </p:cNvCxnSpPr>
          <p:nvPr userDrawn="1"/>
        </p:nvCxnSpPr>
        <p:spPr>
          <a:xfrm>
            <a:off x="3647954" y="2176377"/>
            <a:ext cx="4896091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72DCB1-3DA9-3A7A-4008-957F08924BFD}"/>
              </a:ext>
            </a:extLst>
          </p:cNvPr>
          <p:cNvCxnSpPr>
            <a:cxnSpLocks/>
          </p:cNvCxnSpPr>
          <p:nvPr userDrawn="1"/>
        </p:nvCxnSpPr>
        <p:spPr>
          <a:xfrm>
            <a:off x="3647954" y="905091"/>
            <a:ext cx="4896091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">
            <a:extLst>
              <a:ext uri="{FF2B5EF4-FFF2-40B4-BE49-F238E27FC236}">
                <a16:creationId xmlns:a16="http://schemas.microsoft.com/office/drawing/2014/main" id="{1E86EC71-BC5A-6065-A86F-BACC89DBFB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2852" y="905256"/>
            <a:ext cx="9226296" cy="1271016"/>
          </a:xfrm>
        </p:spPr>
        <p:txBody>
          <a:bodyPr anchor="ctr">
            <a:norm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51F2EF8B-D742-71B6-3148-5DCFC0D20DA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088136" y="2843784"/>
            <a:ext cx="10021824" cy="3108960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1pPr>
            <a:lvl2pPr>
              <a:buClr>
                <a:schemeClr val="accent6">
                  <a:lumMod val="60000"/>
                  <a:lumOff val="40000"/>
                </a:schemeClr>
              </a:buClr>
              <a:defRPr sz="1600"/>
            </a:lvl2pPr>
            <a:lvl3pPr>
              <a:buClr>
                <a:schemeClr val="accent6">
                  <a:lumMod val="60000"/>
                  <a:lumOff val="40000"/>
                </a:schemeClr>
              </a:buClr>
              <a:defRPr sz="1400"/>
            </a:lvl3pPr>
            <a:lvl4pPr>
              <a:buClr>
                <a:schemeClr val="accent6">
                  <a:lumMod val="60000"/>
                  <a:lumOff val="40000"/>
                </a:schemeClr>
              </a:buClr>
              <a:defRPr sz="1200"/>
            </a:lvl4pPr>
            <a:lvl5pPr>
              <a:buClr>
                <a:schemeClr val="accent6">
                  <a:lumMod val="60000"/>
                  <a:lumOff val="40000"/>
                </a:schemeClr>
              </a:buClr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0FDC9-585F-41B3-9C7B-6446A15C1903}" type="datetime1">
              <a:rPr lang="en-US" smtClean="0"/>
              <a:t>11/9/25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43052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6951FB8-A1B0-0962-84B0-152EE51F64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5132"/>
            <a:ext cx="12201139" cy="685286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4593BBF-7157-4460-09B4-1A917C9B28D6}"/>
              </a:ext>
            </a:extLst>
          </p:cNvPr>
          <p:cNvSpPr/>
          <p:nvPr userDrawn="1"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4A8FECF-5E26-88E0-CBC9-B243F92CC341}"/>
              </a:ext>
            </a:extLst>
          </p:cNvPr>
          <p:cNvCxnSpPr>
            <a:cxnSpLocks/>
          </p:cNvCxnSpPr>
          <p:nvPr userDrawn="1"/>
        </p:nvCxnSpPr>
        <p:spPr>
          <a:xfrm>
            <a:off x="3647954" y="2176377"/>
            <a:ext cx="4896091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72DCB1-3DA9-3A7A-4008-957F08924BFD}"/>
              </a:ext>
            </a:extLst>
          </p:cNvPr>
          <p:cNvCxnSpPr>
            <a:cxnSpLocks/>
          </p:cNvCxnSpPr>
          <p:nvPr userDrawn="1"/>
        </p:nvCxnSpPr>
        <p:spPr>
          <a:xfrm>
            <a:off x="3647954" y="905091"/>
            <a:ext cx="4896091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">
            <a:extLst>
              <a:ext uri="{FF2B5EF4-FFF2-40B4-BE49-F238E27FC236}">
                <a16:creationId xmlns:a16="http://schemas.microsoft.com/office/drawing/2014/main" id="{1E86EC71-BC5A-6065-A86F-BACC89DBFB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2852" y="905256"/>
            <a:ext cx="9226296" cy="1271016"/>
          </a:xfrm>
        </p:spPr>
        <p:txBody>
          <a:bodyPr anchor="ctr">
            <a:normAutofit/>
          </a:bodyPr>
          <a:lstStyle>
            <a:lvl1pPr algn="ct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B40D4F9C-8094-2523-45B1-4A13A1EB0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3896" y="2871216"/>
            <a:ext cx="5486400" cy="3011950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1pPr>
            <a:lvl2pPr>
              <a:buClr>
                <a:schemeClr val="accent6">
                  <a:lumMod val="60000"/>
                  <a:lumOff val="40000"/>
                </a:schemeClr>
              </a:buClr>
              <a:defRPr sz="1600"/>
            </a:lvl2pPr>
            <a:lvl3pPr>
              <a:buClr>
                <a:schemeClr val="accent6">
                  <a:lumMod val="60000"/>
                  <a:lumOff val="40000"/>
                </a:schemeClr>
              </a:buClr>
              <a:defRPr sz="1400"/>
            </a:lvl3pPr>
            <a:lvl4pPr>
              <a:buClr>
                <a:schemeClr val="accent6">
                  <a:lumMod val="60000"/>
                  <a:lumOff val="40000"/>
                </a:schemeClr>
              </a:buClr>
              <a:defRPr sz="1200"/>
            </a:lvl4pPr>
            <a:lvl5pPr>
              <a:buClr>
                <a:schemeClr val="accent6">
                  <a:lumMod val="60000"/>
                  <a:lumOff val="40000"/>
                </a:schemeClr>
              </a:buClr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51F2EF8B-D742-71B6-3148-5DCFC0D20DA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397496" y="2871215"/>
            <a:ext cx="3867912" cy="301194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buClr>
                <a:schemeClr val="accent6">
                  <a:lumMod val="60000"/>
                  <a:lumOff val="40000"/>
                </a:schemeClr>
              </a:buClr>
              <a:defRPr sz="1800"/>
            </a:lvl1pPr>
            <a:lvl2pPr>
              <a:buClr>
                <a:schemeClr val="accent6">
                  <a:lumMod val="60000"/>
                  <a:lumOff val="40000"/>
                </a:schemeClr>
              </a:buClr>
              <a:defRPr sz="1600"/>
            </a:lvl2pPr>
            <a:lvl3pPr>
              <a:buClr>
                <a:schemeClr val="accent6">
                  <a:lumMod val="60000"/>
                  <a:lumOff val="40000"/>
                </a:schemeClr>
              </a:buClr>
              <a:defRPr sz="1400"/>
            </a:lvl3pPr>
            <a:lvl4pPr>
              <a:buClr>
                <a:schemeClr val="accent6">
                  <a:lumMod val="60000"/>
                  <a:lumOff val="40000"/>
                </a:schemeClr>
              </a:buClr>
              <a:defRPr sz="1200"/>
            </a:lvl4pPr>
            <a:lvl5pPr>
              <a:buClr>
                <a:schemeClr val="accent6">
                  <a:lumMod val="60000"/>
                  <a:lumOff val="40000"/>
                </a:schemeClr>
              </a:buClr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0FDC9-585F-41B3-9C7B-6446A15C1903}" type="datetime1">
              <a:rPr lang="en-US" smtClean="0"/>
              <a:t>11/9/25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53968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ack and green background with a black border&#10;&#10;AI-generated content may be incorrect.">
            <a:extLst>
              <a:ext uri="{FF2B5EF4-FFF2-40B4-BE49-F238E27FC236}">
                <a16:creationId xmlns:a16="http://schemas.microsoft.com/office/drawing/2014/main" id="{677F0685-E5DD-FF33-8ED2-6C8F4B454C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1581"/>
            <a:ext cx="12194813" cy="685641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2094C1D-438D-DFB1-DD5B-8C600EA5397F}"/>
              </a:ext>
            </a:extLst>
          </p:cNvPr>
          <p:cNvSpPr/>
          <p:nvPr userDrawn="1"/>
        </p:nvSpPr>
        <p:spPr>
          <a:xfrm>
            <a:off x="219919" y="196770"/>
            <a:ext cx="11759878" cy="6435524"/>
          </a:xfrm>
          <a:prstGeom prst="rect">
            <a:avLst/>
          </a:prstGeom>
          <a:noFill/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B635025-84A2-04CE-83D0-73149C2266D9}"/>
              </a:ext>
            </a:extLst>
          </p:cNvPr>
          <p:cNvSpPr/>
          <p:nvPr/>
        </p:nvSpPr>
        <p:spPr>
          <a:xfrm>
            <a:off x="8022232" y="5539214"/>
            <a:ext cx="1271713" cy="825963"/>
          </a:xfrm>
          <a:custGeom>
            <a:avLst/>
            <a:gdLst>
              <a:gd name="connsiteX0" fmla="*/ 638227 w 1271713"/>
              <a:gd name="connsiteY0" fmla="*/ 635140 h 825963"/>
              <a:gd name="connsiteX1" fmla="*/ 650963 w 1271713"/>
              <a:gd name="connsiteY1" fmla="*/ 677987 h 825963"/>
              <a:gd name="connsiteX2" fmla="*/ 657331 w 1271713"/>
              <a:gd name="connsiteY2" fmla="*/ 718313 h 825963"/>
              <a:gd name="connsiteX3" fmla="*/ 636954 w 1271713"/>
              <a:gd name="connsiteY3" fmla="*/ 746038 h 825963"/>
              <a:gd name="connsiteX4" fmla="*/ 619124 w 1271713"/>
              <a:gd name="connsiteY4" fmla="*/ 723354 h 825963"/>
              <a:gd name="connsiteX5" fmla="*/ 622944 w 1271713"/>
              <a:gd name="connsiteY5" fmla="*/ 680507 h 825963"/>
              <a:gd name="connsiteX6" fmla="*/ 638227 w 1271713"/>
              <a:gd name="connsiteY6" fmla="*/ 635140 h 825963"/>
              <a:gd name="connsiteX7" fmla="*/ 561813 w 1271713"/>
              <a:gd name="connsiteY7" fmla="*/ 529283 h 825963"/>
              <a:gd name="connsiteX8" fmla="*/ 547804 w 1271713"/>
              <a:gd name="connsiteY8" fmla="*/ 574650 h 825963"/>
              <a:gd name="connsiteX9" fmla="*/ 527427 w 1271713"/>
              <a:gd name="connsiteY9" fmla="*/ 614977 h 825963"/>
              <a:gd name="connsiteX10" fmla="*/ 495588 w 1271713"/>
              <a:gd name="connsiteY10" fmla="*/ 630099 h 825963"/>
              <a:gd name="connsiteX11" fmla="*/ 494314 w 1271713"/>
              <a:gd name="connsiteY11" fmla="*/ 592293 h 825963"/>
              <a:gd name="connsiteX12" fmla="*/ 523606 w 1271713"/>
              <a:gd name="connsiteY12" fmla="*/ 560788 h 825963"/>
              <a:gd name="connsiteX13" fmla="*/ 561813 w 1271713"/>
              <a:gd name="connsiteY13" fmla="*/ 529283 h 825963"/>
              <a:gd name="connsiteX14" fmla="*/ 710821 w 1271713"/>
              <a:gd name="connsiteY14" fmla="*/ 525503 h 825963"/>
              <a:gd name="connsiteX15" fmla="*/ 749028 w 1271713"/>
              <a:gd name="connsiteY15" fmla="*/ 557008 h 825963"/>
              <a:gd name="connsiteX16" fmla="*/ 779594 w 1271713"/>
              <a:gd name="connsiteY16" fmla="*/ 589773 h 825963"/>
              <a:gd name="connsiteX17" fmla="*/ 778320 w 1271713"/>
              <a:gd name="connsiteY17" fmla="*/ 627579 h 825963"/>
              <a:gd name="connsiteX18" fmla="*/ 745207 w 1271713"/>
              <a:gd name="connsiteY18" fmla="*/ 611197 h 825963"/>
              <a:gd name="connsiteX19" fmla="*/ 724830 w 1271713"/>
              <a:gd name="connsiteY19" fmla="*/ 570870 h 825963"/>
              <a:gd name="connsiteX20" fmla="*/ 710821 w 1271713"/>
              <a:gd name="connsiteY20" fmla="*/ 525503 h 825963"/>
              <a:gd name="connsiteX21" fmla="*/ 644595 w 1271713"/>
              <a:gd name="connsiteY21" fmla="*/ 422166 h 825963"/>
              <a:gd name="connsiteX22" fmla="*/ 695538 w 1271713"/>
              <a:gd name="connsiteY22" fmla="*/ 536844 h 825963"/>
              <a:gd name="connsiteX23" fmla="*/ 676434 w 1271713"/>
              <a:gd name="connsiteY23" fmla="*/ 599854 h 825963"/>
              <a:gd name="connsiteX24" fmla="*/ 629312 w 1271713"/>
              <a:gd name="connsiteY24" fmla="*/ 620017 h 825963"/>
              <a:gd name="connsiteX25" fmla="*/ 601294 w 1271713"/>
              <a:gd name="connsiteY25" fmla="*/ 602374 h 825963"/>
              <a:gd name="connsiteX26" fmla="*/ 584737 w 1271713"/>
              <a:gd name="connsiteY26" fmla="*/ 507860 h 825963"/>
              <a:gd name="connsiteX27" fmla="*/ 631859 w 1271713"/>
              <a:gd name="connsiteY27" fmla="*/ 423426 h 825963"/>
              <a:gd name="connsiteX28" fmla="*/ 622944 w 1271713"/>
              <a:gd name="connsiteY28" fmla="*/ 452411 h 825963"/>
              <a:gd name="connsiteX29" fmla="*/ 615303 w 1271713"/>
              <a:gd name="connsiteY29" fmla="*/ 485176 h 825963"/>
              <a:gd name="connsiteX30" fmla="*/ 624218 w 1271713"/>
              <a:gd name="connsiteY30" fmla="*/ 540625 h 825963"/>
              <a:gd name="connsiteX31" fmla="*/ 653510 w 1271713"/>
              <a:gd name="connsiteY31" fmla="*/ 536844 h 825963"/>
              <a:gd name="connsiteX32" fmla="*/ 662425 w 1271713"/>
              <a:gd name="connsiteY32" fmla="*/ 500298 h 825963"/>
              <a:gd name="connsiteX33" fmla="*/ 656057 w 1271713"/>
              <a:gd name="connsiteY33" fmla="*/ 458712 h 825963"/>
              <a:gd name="connsiteX34" fmla="*/ 644595 w 1271713"/>
              <a:gd name="connsiteY34" fmla="*/ 422166 h 825963"/>
              <a:gd name="connsiteX35" fmla="*/ 639501 w 1271713"/>
              <a:gd name="connsiteY35" fmla="*/ 239438 h 825963"/>
              <a:gd name="connsiteX36" fmla="*/ 643321 w 1271713"/>
              <a:gd name="connsiteY36" fmla="*/ 243219 h 825963"/>
              <a:gd name="connsiteX37" fmla="*/ 659878 w 1271713"/>
              <a:gd name="connsiteY37" fmla="*/ 260861 h 825963"/>
              <a:gd name="connsiteX38" fmla="*/ 681528 w 1271713"/>
              <a:gd name="connsiteY38" fmla="*/ 288586 h 825963"/>
              <a:gd name="connsiteX39" fmla="*/ 695538 w 1271713"/>
              <a:gd name="connsiteY39" fmla="*/ 322611 h 825963"/>
              <a:gd name="connsiteX40" fmla="*/ 654784 w 1271713"/>
              <a:gd name="connsiteY40" fmla="*/ 310009 h 825963"/>
              <a:gd name="connsiteX41" fmla="*/ 664972 w 1271713"/>
              <a:gd name="connsiteY41" fmla="*/ 323871 h 825963"/>
              <a:gd name="connsiteX42" fmla="*/ 677708 w 1271713"/>
              <a:gd name="connsiteY42" fmla="*/ 342774 h 825963"/>
              <a:gd name="connsiteX43" fmla="*/ 681528 w 1271713"/>
              <a:gd name="connsiteY43" fmla="*/ 362937 h 825963"/>
              <a:gd name="connsiteX44" fmla="*/ 666246 w 1271713"/>
              <a:gd name="connsiteY44" fmla="*/ 367978 h 825963"/>
              <a:gd name="connsiteX45" fmla="*/ 663698 w 1271713"/>
              <a:gd name="connsiteY45" fmla="*/ 365458 h 825963"/>
              <a:gd name="connsiteX46" fmla="*/ 656057 w 1271713"/>
              <a:gd name="connsiteY46" fmla="*/ 357897 h 825963"/>
              <a:gd name="connsiteX47" fmla="*/ 647142 w 1271713"/>
              <a:gd name="connsiteY47" fmla="*/ 347815 h 825963"/>
              <a:gd name="connsiteX48" fmla="*/ 638227 w 1271713"/>
              <a:gd name="connsiteY48" fmla="*/ 417126 h 825963"/>
              <a:gd name="connsiteX49" fmla="*/ 634406 w 1271713"/>
              <a:gd name="connsiteY49" fmla="*/ 415866 h 825963"/>
              <a:gd name="connsiteX50" fmla="*/ 635680 w 1271713"/>
              <a:gd name="connsiteY50" fmla="*/ 350335 h 825963"/>
              <a:gd name="connsiteX51" fmla="*/ 625491 w 1271713"/>
              <a:gd name="connsiteY51" fmla="*/ 361677 h 825963"/>
              <a:gd name="connsiteX52" fmla="*/ 617850 w 1271713"/>
              <a:gd name="connsiteY52" fmla="*/ 367978 h 825963"/>
              <a:gd name="connsiteX53" fmla="*/ 615303 w 1271713"/>
              <a:gd name="connsiteY53" fmla="*/ 369238 h 825963"/>
              <a:gd name="connsiteX54" fmla="*/ 600020 w 1271713"/>
              <a:gd name="connsiteY54" fmla="*/ 364198 h 825963"/>
              <a:gd name="connsiteX55" fmla="*/ 603841 w 1271713"/>
              <a:gd name="connsiteY55" fmla="*/ 344034 h 825963"/>
              <a:gd name="connsiteX56" fmla="*/ 616577 w 1271713"/>
              <a:gd name="connsiteY56" fmla="*/ 325132 h 825963"/>
              <a:gd name="connsiteX57" fmla="*/ 626765 w 1271713"/>
              <a:gd name="connsiteY57" fmla="*/ 311269 h 825963"/>
              <a:gd name="connsiteX58" fmla="*/ 586011 w 1271713"/>
              <a:gd name="connsiteY58" fmla="*/ 323871 h 825963"/>
              <a:gd name="connsiteX59" fmla="*/ 596199 w 1271713"/>
              <a:gd name="connsiteY59" fmla="*/ 289846 h 825963"/>
              <a:gd name="connsiteX60" fmla="*/ 617850 w 1271713"/>
              <a:gd name="connsiteY60" fmla="*/ 262122 h 825963"/>
              <a:gd name="connsiteX61" fmla="*/ 634406 w 1271713"/>
              <a:gd name="connsiteY61" fmla="*/ 244479 h 825963"/>
              <a:gd name="connsiteX62" fmla="*/ 639501 w 1271713"/>
              <a:gd name="connsiteY62" fmla="*/ 239438 h 825963"/>
              <a:gd name="connsiteX63" fmla="*/ 586012 w 1271713"/>
              <a:gd name="connsiteY63" fmla="*/ 230616 h 825963"/>
              <a:gd name="connsiteX64" fmla="*/ 573276 w 1271713"/>
              <a:gd name="connsiteY64" fmla="*/ 270942 h 825963"/>
              <a:gd name="connsiteX65" fmla="*/ 555446 w 1271713"/>
              <a:gd name="connsiteY65" fmla="*/ 304968 h 825963"/>
              <a:gd name="connsiteX66" fmla="*/ 527428 w 1271713"/>
              <a:gd name="connsiteY66" fmla="*/ 320090 h 825963"/>
              <a:gd name="connsiteX67" fmla="*/ 524880 w 1271713"/>
              <a:gd name="connsiteY67" fmla="*/ 288585 h 825963"/>
              <a:gd name="connsiteX68" fmla="*/ 551625 w 1271713"/>
              <a:gd name="connsiteY68" fmla="*/ 259601 h 825963"/>
              <a:gd name="connsiteX69" fmla="*/ 586012 w 1271713"/>
              <a:gd name="connsiteY69" fmla="*/ 230616 h 825963"/>
              <a:gd name="connsiteX70" fmla="*/ 687896 w 1271713"/>
              <a:gd name="connsiteY70" fmla="*/ 228096 h 825963"/>
              <a:gd name="connsiteX71" fmla="*/ 722282 w 1271713"/>
              <a:gd name="connsiteY71" fmla="*/ 255820 h 825963"/>
              <a:gd name="connsiteX72" fmla="*/ 747754 w 1271713"/>
              <a:gd name="connsiteY72" fmla="*/ 284805 h 825963"/>
              <a:gd name="connsiteX73" fmla="*/ 746480 w 1271713"/>
              <a:gd name="connsiteY73" fmla="*/ 317570 h 825963"/>
              <a:gd name="connsiteX74" fmla="*/ 718462 w 1271713"/>
              <a:gd name="connsiteY74" fmla="*/ 302448 h 825963"/>
              <a:gd name="connsiteX75" fmla="*/ 700632 w 1271713"/>
              <a:gd name="connsiteY75" fmla="*/ 268422 h 825963"/>
              <a:gd name="connsiteX76" fmla="*/ 687896 w 1271713"/>
              <a:gd name="connsiteY76" fmla="*/ 228096 h 825963"/>
              <a:gd name="connsiteX77" fmla="*/ 1227888 w 1271713"/>
              <a:gd name="connsiteY77" fmla="*/ 215494 h 825963"/>
              <a:gd name="connsiteX78" fmla="*/ 1241897 w 1271713"/>
              <a:gd name="connsiteY78" fmla="*/ 244479 h 825963"/>
              <a:gd name="connsiteX79" fmla="*/ 1227888 w 1271713"/>
              <a:gd name="connsiteY79" fmla="*/ 215494 h 825963"/>
              <a:gd name="connsiteX80" fmla="*/ 696811 w 1271713"/>
              <a:gd name="connsiteY80" fmla="*/ 127280 h 825963"/>
              <a:gd name="connsiteX81" fmla="*/ 657330 w 1271713"/>
              <a:gd name="connsiteY81" fmla="*/ 133581 h 825963"/>
              <a:gd name="connsiteX82" fmla="*/ 696811 w 1271713"/>
              <a:gd name="connsiteY82" fmla="*/ 127280 h 825963"/>
              <a:gd name="connsiteX83" fmla="*/ 639500 w 1271713"/>
              <a:gd name="connsiteY83" fmla="*/ 126020 h 825963"/>
              <a:gd name="connsiteX84" fmla="*/ 638227 w 1271713"/>
              <a:gd name="connsiteY84" fmla="*/ 153744 h 825963"/>
              <a:gd name="connsiteX85" fmla="*/ 644595 w 1271713"/>
              <a:gd name="connsiteY85" fmla="*/ 127280 h 825963"/>
              <a:gd name="connsiteX86" fmla="*/ 639500 w 1271713"/>
              <a:gd name="connsiteY86" fmla="*/ 126020 h 825963"/>
              <a:gd name="connsiteX87" fmla="*/ 579643 w 1271713"/>
              <a:gd name="connsiteY87" fmla="*/ 126020 h 825963"/>
              <a:gd name="connsiteX88" fmla="*/ 620397 w 1271713"/>
              <a:gd name="connsiteY88" fmla="*/ 133581 h 825963"/>
              <a:gd name="connsiteX89" fmla="*/ 579643 w 1271713"/>
              <a:gd name="connsiteY89" fmla="*/ 126020 h 825963"/>
              <a:gd name="connsiteX90" fmla="*/ 721009 w 1271713"/>
              <a:gd name="connsiteY90" fmla="*/ 120979 h 825963"/>
              <a:gd name="connsiteX91" fmla="*/ 700632 w 1271713"/>
              <a:gd name="connsiteY91" fmla="*/ 139882 h 825963"/>
              <a:gd name="connsiteX92" fmla="*/ 721009 w 1271713"/>
              <a:gd name="connsiteY92" fmla="*/ 120979 h 825963"/>
              <a:gd name="connsiteX93" fmla="*/ 726103 w 1271713"/>
              <a:gd name="connsiteY93" fmla="*/ 119719 h 825963"/>
              <a:gd name="connsiteX94" fmla="*/ 713367 w 1271713"/>
              <a:gd name="connsiteY94" fmla="*/ 139882 h 825963"/>
              <a:gd name="connsiteX95" fmla="*/ 726103 w 1271713"/>
              <a:gd name="connsiteY95" fmla="*/ 119719 h 825963"/>
              <a:gd name="connsiteX96" fmla="*/ 689170 w 1271713"/>
              <a:gd name="connsiteY96" fmla="*/ 112158 h 825963"/>
              <a:gd name="connsiteX97" fmla="*/ 653510 w 1271713"/>
              <a:gd name="connsiteY97" fmla="*/ 128541 h 825963"/>
              <a:gd name="connsiteX98" fmla="*/ 689170 w 1271713"/>
              <a:gd name="connsiteY98" fmla="*/ 112158 h 825963"/>
              <a:gd name="connsiteX99" fmla="*/ 588558 w 1271713"/>
              <a:gd name="connsiteY99" fmla="*/ 110898 h 825963"/>
              <a:gd name="connsiteX100" fmla="*/ 622944 w 1271713"/>
              <a:gd name="connsiteY100" fmla="*/ 127280 h 825963"/>
              <a:gd name="connsiteX101" fmla="*/ 588558 w 1271713"/>
              <a:gd name="connsiteY101" fmla="*/ 110898 h 825963"/>
              <a:gd name="connsiteX102" fmla="*/ 659878 w 1271713"/>
              <a:gd name="connsiteY102" fmla="*/ 57969 h 825963"/>
              <a:gd name="connsiteX103" fmla="*/ 669102 w 1271713"/>
              <a:gd name="connsiteY103" fmla="*/ 70401 h 825963"/>
              <a:gd name="connsiteX104" fmla="*/ 668792 w 1271713"/>
              <a:gd name="connsiteY104" fmla="*/ 85694 h 825963"/>
              <a:gd name="connsiteX105" fmla="*/ 669111 w 1271713"/>
              <a:gd name="connsiteY105" fmla="*/ 70414 h 825963"/>
              <a:gd name="connsiteX106" fmla="*/ 669102 w 1271713"/>
              <a:gd name="connsiteY106" fmla="*/ 70401 h 825963"/>
              <a:gd name="connsiteX107" fmla="*/ 669111 w 1271713"/>
              <a:gd name="connsiteY107" fmla="*/ 69941 h 825963"/>
              <a:gd name="connsiteX108" fmla="*/ 659878 w 1271713"/>
              <a:gd name="connsiteY108" fmla="*/ 57969 h 825963"/>
              <a:gd name="connsiteX109" fmla="*/ 259978 w 1271713"/>
              <a:gd name="connsiteY109" fmla="*/ 54189 h 825963"/>
              <a:gd name="connsiteX110" fmla="*/ 187385 w 1271713"/>
              <a:gd name="connsiteY110" fmla="*/ 118459 h 825963"/>
              <a:gd name="connsiteX111" fmla="*/ 259978 w 1271713"/>
              <a:gd name="connsiteY111" fmla="*/ 54189 h 825963"/>
              <a:gd name="connsiteX112" fmla="*/ 617850 w 1271713"/>
              <a:gd name="connsiteY112" fmla="*/ 44107 h 825963"/>
              <a:gd name="connsiteX113" fmla="*/ 642048 w 1271713"/>
              <a:gd name="connsiteY113" fmla="*/ 64270 h 825963"/>
              <a:gd name="connsiteX114" fmla="*/ 666245 w 1271713"/>
              <a:gd name="connsiteY114" fmla="*/ 44107 h 825963"/>
              <a:gd name="connsiteX115" fmla="*/ 681528 w 1271713"/>
              <a:gd name="connsiteY115" fmla="*/ 73092 h 825963"/>
              <a:gd name="connsiteX116" fmla="*/ 713367 w 1271713"/>
              <a:gd name="connsiteY116" fmla="*/ 70571 h 825963"/>
              <a:gd name="connsiteX117" fmla="*/ 709547 w 1271713"/>
              <a:gd name="connsiteY117" fmla="*/ 103337 h 825963"/>
              <a:gd name="connsiteX118" fmla="*/ 740112 w 1271713"/>
              <a:gd name="connsiteY118" fmla="*/ 115939 h 825963"/>
              <a:gd name="connsiteX119" fmla="*/ 721009 w 1271713"/>
              <a:gd name="connsiteY119" fmla="*/ 141143 h 825963"/>
              <a:gd name="connsiteX120" fmla="*/ 738839 w 1271713"/>
              <a:gd name="connsiteY120" fmla="*/ 167607 h 825963"/>
              <a:gd name="connsiteX121" fmla="*/ 708273 w 1271713"/>
              <a:gd name="connsiteY121" fmla="*/ 180209 h 825963"/>
              <a:gd name="connsiteX122" fmla="*/ 712094 w 1271713"/>
              <a:gd name="connsiteY122" fmla="*/ 214234 h 825963"/>
              <a:gd name="connsiteX123" fmla="*/ 680255 w 1271713"/>
              <a:gd name="connsiteY123" fmla="*/ 210453 h 825963"/>
              <a:gd name="connsiteX124" fmla="*/ 663698 w 1271713"/>
              <a:gd name="connsiteY124" fmla="*/ 239438 h 825963"/>
              <a:gd name="connsiteX125" fmla="*/ 639500 w 1271713"/>
              <a:gd name="connsiteY125" fmla="*/ 218015 h 825963"/>
              <a:gd name="connsiteX126" fmla="*/ 615303 w 1271713"/>
              <a:gd name="connsiteY126" fmla="*/ 239438 h 825963"/>
              <a:gd name="connsiteX127" fmla="*/ 598746 w 1271713"/>
              <a:gd name="connsiteY127" fmla="*/ 210453 h 825963"/>
              <a:gd name="connsiteX128" fmla="*/ 566907 w 1271713"/>
              <a:gd name="connsiteY128" fmla="*/ 212974 h 825963"/>
              <a:gd name="connsiteX129" fmla="*/ 570728 w 1271713"/>
              <a:gd name="connsiteY129" fmla="*/ 178948 h 825963"/>
              <a:gd name="connsiteX130" fmla="*/ 540162 w 1271713"/>
              <a:gd name="connsiteY130" fmla="*/ 168867 h 825963"/>
              <a:gd name="connsiteX131" fmla="*/ 554172 w 1271713"/>
              <a:gd name="connsiteY131" fmla="*/ 143663 h 825963"/>
              <a:gd name="connsiteX132" fmla="*/ 560539 w 1271713"/>
              <a:gd name="connsiteY132" fmla="*/ 141143 h 825963"/>
              <a:gd name="connsiteX133" fmla="*/ 542709 w 1271713"/>
              <a:gd name="connsiteY133" fmla="*/ 114678 h 825963"/>
              <a:gd name="connsiteX134" fmla="*/ 573275 w 1271713"/>
              <a:gd name="connsiteY134" fmla="*/ 102076 h 825963"/>
              <a:gd name="connsiteX135" fmla="*/ 569454 w 1271713"/>
              <a:gd name="connsiteY135" fmla="*/ 69311 h 825963"/>
              <a:gd name="connsiteX136" fmla="*/ 573275 w 1271713"/>
              <a:gd name="connsiteY136" fmla="*/ 66791 h 825963"/>
              <a:gd name="connsiteX137" fmla="*/ 601294 w 1271713"/>
              <a:gd name="connsiteY137" fmla="*/ 73092 h 825963"/>
              <a:gd name="connsiteX138" fmla="*/ 617850 w 1271713"/>
              <a:gd name="connsiteY138" fmla="*/ 44107 h 825963"/>
              <a:gd name="connsiteX139" fmla="*/ 945156 w 1271713"/>
              <a:gd name="connsiteY139" fmla="*/ 0 h 825963"/>
              <a:gd name="connsiteX140" fmla="*/ 984637 w 1271713"/>
              <a:gd name="connsiteY140" fmla="*/ 46627 h 825963"/>
              <a:gd name="connsiteX141" fmla="*/ 991005 w 1271713"/>
              <a:gd name="connsiteY141" fmla="*/ 152484 h 825963"/>
              <a:gd name="connsiteX142" fmla="*/ 918411 w 1271713"/>
              <a:gd name="connsiteY142" fmla="*/ 214234 h 825963"/>
              <a:gd name="connsiteX143" fmla="*/ 1001193 w 1271713"/>
              <a:gd name="connsiteY143" fmla="*/ 157525 h 825963"/>
              <a:gd name="connsiteX144" fmla="*/ 1008835 w 1271713"/>
              <a:gd name="connsiteY144" fmla="*/ 104596 h 825963"/>
              <a:gd name="connsiteX145" fmla="*/ 1010108 w 1271713"/>
              <a:gd name="connsiteY145" fmla="*/ 107117 h 825963"/>
              <a:gd name="connsiteX146" fmla="*/ 1015202 w 1271713"/>
              <a:gd name="connsiteY146" fmla="*/ 122239 h 825963"/>
              <a:gd name="connsiteX147" fmla="*/ 1015202 w 1271713"/>
              <a:gd name="connsiteY147" fmla="*/ 123499 h 825963"/>
              <a:gd name="connsiteX148" fmla="*/ 1029212 w 1271713"/>
              <a:gd name="connsiteY148" fmla="*/ 190290 h 825963"/>
              <a:gd name="connsiteX149" fmla="*/ 1015202 w 1271713"/>
              <a:gd name="connsiteY149" fmla="*/ 281024 h 825963"/>
              <a:gd name="connsiteX150" fmla="*/ 988458 w 1271713"/>
              <a:gd name="connsiteY150" fmla="*/ 316310 h 825963"/>
              <a:gd name="connsiteX151" fmla="*/ 932421 w 1271713"/>
              <a:gd name="connsiteY151" fmla="*/ 326391 h 825963"/>
              <a:gd name="connsiteX152" fmla="*/ 1015202 w 1271713"/>
              <a:gd name="connsiteY152" fmla="*/ 298667 h 825963"/>
              <a:gd name="connsiteX153" fmla="*/ 1031759 w 1271713"/>
              <a:gd name="connsiteY153" fmla="*/ 269683 h 825963"/>
              <a:gd name="connsiteX154" fmla="*/ 1024117 w 1271713"/>
              <a:gd name="connsiteY154" fmla="*/ 317570 h 825963"/>
              <a:gd name="connsiteX155" fmla="*/ 969354 w 1271713"/>
              <a:gd name="connsiteY155" fmla="*/ 399483 h 825963"/>
              <a:gd name="connsiteX156" fmla="*/ 924779 w 1271713"/>
              <a:gd name="connsiteY156" fmla="*/ 422167 h 825963"/>
              <a:gd name="connsiteX157" fmla="*/ 864922 w 1271713"/>
              <a:gd name="connsiteY157" fmla="*/ 420906 h 825963"/>
              <a:gd name="connsiteX158" fmla="*/ 942609 w 1271713"/>
              <a:gd name="connsiteY158" fmla="*/ 425947 h 825963"/>
              <a:gd name="connsiteX159" fmla="*/ 1011382 w 1271713"/>
              <a:gd name="connsiteY159" fmla="*/ 374279 h 825963"/>
              <a:gd name="connsiteX160" fmla="*/ 1006288 w 1271713"/>
              <a:gd name="connsiteY160" fmla="*/ 386881 h 825963"/>
              <a:gd name="connsiteX161" fmla="*/ 998646 w 1271713"/>
              <a:gd name="connsiteY161" fmla="*/ 417126 h 825963"/>
              <a:gd name="connsiteX162" fmla="*/ 1019023 w 1271713"/>
              <a:gd name="connsiteY162" fmla="*/ 483916 h 825963"/>
              <a:gd name="connsiteX163" fmla="*/ 1008835 w 1271713"/>
              <a:gd name="connsiteY163" fmla="*/ 424687 h 825963"/>
              <a:gd name="connsiteX164" fmla="*/ 1015202 w 1271713"/>
              <a:gd name="connsiteY164" fmla="*/ 383100 h 825963"/>
              <a:gd name="connsiteX165" fmla="*/ 1029212 w 1271713"/>
              <a:gd name="connsiteY165" fmla="*/ 345294 h 825963"/>
              <a:gd name="connsiteX166" fmla="*/ 1041947 w 1271713"/>
              <a:gd name="connsiteY166" fmla="*/ 204152 h 825963"/>
              <a:gd name="connsiteX167" fmla="*/ 1117088 w 1271713"/>
              <a:gd name="connsiteY167" fmla="*/ 347815 h 825963"/>
              <a:gd name="connsiteX168" fmla="*/ 1059777 w 1271713"/>
              <a:gd name="connsiteY168" fmla="*/ 231877 h 825963"/>
              <a:gd name="connsiteX169" fmla="*/ 1044494 w 1271713"/>
              <a:gd name="connsiteY169" fmla="*/ 168867 h 825963"/>
              <a:gd name="connsiteX170" fmla="*/ 1034306 w 1271713"/>
              <a:gd name="connsiteY170" fmla="*/ 127280 h 825963"/>
              <a:gd name="connsiteX171" fmla="*/ 1066145 w 1271713"/>
              <a:gd name="connsiteY171" fmla="*/ 170127 h 825963"/>
              <a:gd name="connsiteX172" fmla="*/ 1136191 w 1271713"/>
              <a:gd name="connsiteY172" fmla="*/ 212974 h 825963"/>
              <a:gd name="connsiteX173" fmla="*/ 1050862 w 1271713"/>
              <a:gd name="connsiteY173" fmla="*/ 141142 h 825963"/>
              <a:gd name="connsiteX174" fmla="*/ 1013929 w 1271713"/>
              <a:gd name="connsiteY174" fmla="*/ 51668 h 825963"/>
              <a:gd name="connsiteX175" fmla="*/ 1089069 w 1271713"/>
              <a:gd name="connsiteY175" fmla="*/ 118459 h 825963"/>
              <a:gd name="connsiteX176" fmla="*/ 1013929 w 1271713"/>
              <a:gd name="connsiteY176" fmla="*/ 51668 h 825963"/>
              <a:gd name="connsiteX177" fmla="*/ 1095437 w 1271713"/>
              <a:gd name="connsiteY177" fmla="*/ 117198 h 825963"/>
              <a:gd name="connsiteX178" fmla="*/ 1146380 w 1271713"/>
              <a:gd name="connsiteY178" fmla="*/ 137362 h 825963"/>
              <a:gd name="connsiteX179" fmla="*/ 1194775 w 1271713"/>
              <a:gd name="connsiteY179" fmla="*/ 161305 h 825963"/>
              <a:gd name="connsiteX180" fmla="*/ 1141286 w 1271713"/>
              <a:gd name="connsiteY180" fmla="*/ 177688 h 825963"/>
              <a:gd name="connsiteX181" fmla="*/ 1220247 w 1271713"/>
              <a:gd name="connsiteY181" fmla="*/ 196591 h 825963"/>
              <a:gd name="connsiteX182" fmla="*/ 1234256 w 1271713"/>
              <a:gd name="connsiteY182" fmla="*/ 218014 h 825963"/>
              <a:gd name="connsiteX183" fmla="*/ 1244444 w 1271713"/>
              <a:gd name="connsiteY183" fmla="*/ 240698 h 825963"/>
              <a:gd name="connsiteX184" fmla="*/ 1269916 w 1271713"/>
              <a:gd name="connsiteY184" fmla="*/ 263382 h 825963"/>
              <a:gd name="connsiteX185" fmla="*/ 1243171 w 1271713"/>
              <a:gd name="connsiteY185" fmla="*/ 282285 h 825963"/>
              <a:gd name="connsiteX186" fmla="*/ 1210058 w 1271713"/>
              <a:gd name="connsiteY186" fmla="*/ 289846 h 825963"/>
              <a:gd name="connsiteX187" fmla="*/ 1138738 w 1271713"/>
              <a:gd name="connsiteY187" fmla="*/ 267162 h 825963"/>
              <a:gd name="connsiteX188" fmla="*/ 1170578 w 1271713"/>
              <a:gd name="connsiteY188" fmla="*/ 310009 h 825963"/>
              <a:gd name="connsiteX189" fmla="*/ 1204964 w 1271713"/>
              <a:gd name="connsiteY189" fmla="*/ 360417 h 825963"/>
              <a:gd name="connsiteX190" fmla="*/ 1204964 w 1271713"/>
              <a:gd name="connsiteY190" fmla="*/ 361677 h 825963"/>
              <a:gd name="connsiteX191" fmla="*/ 1204964 w 1271713"/>
              <a:gd name="connsiteY191" fmla="*/ 370498 h 825963"/>
              <a:gd name="connsiteX192" fmla="*/ 1204964 w 1271713"/>
              <a:gd name="connsiteY192" fmla="*/ 375539 h 825963"/>
              <a:gd name="connsiteX193" fmla="*/ 1185860 w 1271713"/>
              <a:gd name="connsiteY193" fmla="*/ 398223 h 825963"/>
              <a:gd name="connsiteX194" fmla="*/ 1169304 w 1271713"/>
              <a:gd name="connsiteY194" fmla="*/ 402003 h 825963"/>
              <a:gd name="connsiteX195" fmla="*/ 1183313 w 1271713"/>
              <a:gd name="connsiteY195" fmla="*/ 419646 h 825963"/>
              <a:gd name="connsiteX196" fmla="*/ 1192228 w 1271713"/>
              <a:gd name="connsiteY196" fmla="*/ 433508 h 825963"/>
              <a:gd name="connsiteX197" fmla="*/ 1199870 w 1271713"/>
              <a:gd name="connsiteY197" fmla="*/ 466274 h 825963"/>
              <a:gd name="connsiteX198" fmla="*/ 1199870 w 1271713"/>
              <a:gd name="connsiteY198" fmla="*/ 476355 h 825963"/>
              <a:gd name="connsiteX199" fmla="*/ 1193502 w 1271713"/>
              <a:gd name="connsiteY199" fmla="*/ 480136 h 825963"/>
              <a:gd name="connsiteX200" fmla="*/ 1113267 w 1271713"/>
              <a:gd name="connsiteY200" fmla="*/ 467534 h 825963"/>
              <a:gd name="connsiteX201" fmla="*/ 1087796 w 1271713"/>
              <a:gd name="connsiteY201" fmla="*/ 418386 h 825963"/>
              <a:gd name="connsiteX202" fmla="*/ 1095437 w 1271713"/>
              <a:gd name="connsiteY202" fmla="*/ 462493 h 825963"/>
              <a:gd name="connsiteX203" fmla="*/ 1094164 w 1271713"/>
              <a:gd name="connsiteY203" fmla="*/ 472575 h 825963"/>
              <a:gd name="connsiteX204" fmla="*/ 1077607 w 1271713"/>
              <a:gd name="connsiteY204" fmla="*/ 515421 h 825963"/>
              <a:gd name="connsiteX205" fmla="*/ 1075060 w 1271713"/>
              <a:gd name="connsiteY205" fmla="*/ 522982 h 825963"/>
              <a:gd name="connsiteX206" fmla="*/ 1076334 w 1271713"/>
              <a:gd name="connsiteY206" fmla="*/ 525503 h 825963"/>
              <a:gd name="connsiteX207" fmla="*/ 1073787 w 1271713"/>
              <a:gd name="connsiteY207" fmla="*/ 535584 h 825963"/>
              <a:gd name="connsiteX208" fmla="*/ 1076334 w 1271713"/>
              <a:gd name="connsiteY208" fmla="*/ 548186 h 825963"/>
              <a:gd name="connsiteX209" fmla="*/ 1081428 w 1271713"/>
              <a:gd name="connsiteY209" fmla="*/ 559528 h 825963"/>
              <a:gd name="connsiteX210" fmla="*/ 1057230 w 1271713"/>
              <a:gd name="connsiteY210" fmla="*/ 565829 h 825963"/>
              <a:gd name="connsiteX211" fmla="*/ 987184 w 1271713"/>
              <a:gd name="connsiteY211" fmla="*/ 534324 h 825963"/>
              <a:gd name="connsiteX212" fmla="*/ 985910 w 1271713"/>
              <a:gd name="connsiteY212" fmla="*/ 573390 h 825963"/>
              <a:gd name="connsiteX213" fmla="*/ 968081 w 1271713"/>
              <a:gd name="connsiteY213" fmla="*/ 607416 h 825963"/>
              <a:gd name="connsiteX214" fmla="*/ 940062 w 1271713"/>
              <a:gd name="connsiteY214" fmla="*/ 622538 h 825963"/>
              <a:gd name="connsiteX215" fmla="*/ 924779 w 1271713"/>
              <a:gd name="connsiteY215" fmla="*/ 647742 h 825963"/>
              <a:gd name="connsiteX216" fmla="*/ 887846 w 1271713"/>
              <a:gd name="connsiteY216" fmla="*/ 591033 h 825963"/>
              <a:gd name="connsiteX217" fmla="*/ 915864 w 1271713"/>
              <a:gd name="connsiteY217" fmla="*/ 514161 h 825963"/>
              <a:gd name="connsiteX218" fmla="*/ 894214 w 1271713"/>
              <a:gd name="connsiteY218" fmla="*/ 522982 h 825963"/>
              <a:gd name="connsiteX219" fmla="*/ 877657 w 1271713"/>
              <a:gd name="connsiteY219" fmla="*/ 543146 h 825963"/>
              <a:gd name="connsiteX220" fmla="*/ 820347 w 1271713"/>
              <a:gd name="connsiteY220" fmla="*/ 550707 h 825963"/>
              <a:gd name="connsiteX221" fmla="*/ 831809 w 1271713"/>
              <a:gd name="connsiteY221" fmla="*/ 674206 h 825963"/>
              <a:gd name="connsiteX222" fmla="*/ 773225 w 1271713"/>
              <a:gd name="connsiteY222" fmla="*/ 699410 h 825963"/>
              <a:gd name="connsiteX223" fmla="*/ 710820 w 1271713"/>
              <a:gd name="connsiteY223" fmla="*/ 670426 h 825963"/>
              <a:gd name="connsiteX224" fmla="*/ 691717 w 1271713"/>
              <a:gd name="connsiteY224" fmla="*/ 790145 h 825963"/>
              <a:gd name="connsiteX225" fmla="*/ 659878 w 1271713"/>
              <a:gd name="connsiteY225" fmla="*/ 820389 h 825963"/>
              <a:gd name="connsiteX226" fmla="*/ 575822 w 1271713"/>
              <a:gd name="connsiteY226" fmla="*/ 791405 h 825963"/>
              <a:gd name="connsiteX227" fmla="*/ 555445 w 1271713"/>
              <a:gd name="connsiteY227" fmla="*/ 674206 h 825963"/>
              <a:gd name="connsiteX228" fmla="*/ 493040 w 1271713"/>
              <a:gd name="connsiteY228" fmla="*/ 703191 h 825963"/>
              <a:gd name="connsiteX229" fmla="*/ 434456 w 1271713"/>
              <a:gd name="connsiteY229" fmla="*/ 677987 h 825963"/>
              <a:gd name="connsiteX230" fmla="*/ 445918 w 1271713"/>
              <a:gd name="connsiteY230" fmla="*/ 554487 h 825963"/>
              <a:gd name="connsiteX231" fmla="*/ 388608 w 1271713"/>
              <a:gd name="connsiteY231" fmla="*/ 546926 h 825963"/>
              <a:gd name="connsiteX232" fmla="*/ 370778 w 1271713"/>
              <a:gd name="connsiteY232" fmla="*/ 526763 h 825963"/>
              <a:gd name="connsiteX233" fmla="*/ 349127 w 1271713"/>
              <a:gd name="connsiteY233" fmla="*/ 517942 h 825963"/>
              <a:gd name="connsiteX234" fmla="*/ 377146 w 1271713"/>
              <a:gd name="connsiteY234" fmla="*/ 594814 h 825963"/>
              <a:gd name="connsiteX235" fmla="*/ 340212 w 1271713"/>
              <a:gd name="connsiteY235" fmla="*/ 651523 h 825963"/>
              <a:gd name="connsiteX236" fmla="*/ 324930 w 1271713"/>
              <a:gd name="connsiteY236" fmla="*/ 626319 h 825963"/>
              <a:gd name="connsiteX237" fmla="*/ 296911 w 1271713"/>
              <a:gd name="connsiteY237" fmla="*/ 611196 h 825963"/>
              <a:gd name="connsiteX238" fmla="*/ 279081 w 1271713"/>
              <a:gd name="connsiteY238" fmla="*/ 577171 h 825963"/>
              <a:gd name="connsiteX239" fmla="*/ 277808 w 1271713"/>
              <a:gd name="connsiteY239" fmla="*/ 538105 h 825963"/>
              <a:gd name="connsiteX240" fmla="*/ 211582 w 1271713"/>
              <a:gd name="connsiteY240" fmla="*/ 569610 h 825963"/>
              <a:gd name="connsiteX241" fmla="*/ 184837 w 1271713"/>
              <a:gd name="connsiteY241" fmla="*/ 563309 h 825963"/>
              <a:gd name="connsiteX242" fmla="*/ 191205 w 1271713"/>
              <a:gd name="connsiteY242" fmla="*/ 549447 h 825963"/>
              <a:gd name="connsiteX243" fmla="*/ 192479 w 1271713"/>
              <a:gd name="connsiteY243" fmla="*/ 525503 h 825963"/>
              <a:gd name="connsiteX244" fmla="*/ 183564 w 1271713"/>
              <a:gd name="connsiteY244" fmla="*/ 505340 h 825963"/>
              <a:gd name="connsiteX245" fmla="*/ 175922 w 1271713"/>
              <a:gd name="connsiteY245" fmla="*/ 483916 h 825963"/>
              <a:gd name="connsiteX246" fmla="*/ 173375 w 1271713"/>
              <a:gd name="connsiteY246" fmla="*/ 465013 h 825963"/>
              <a:gd name="connsiteX247" fmla="*/ 181017 w 1271713"/>
              <a:gd name="connsiteY247" fmla="*/ 420906 h 825963"/>
              <a:gd name="connsiteX248" fmla="*/ 155545 w 1271713"/>
              <a:gd name="connsiteY248" fmla="*/ 470054 h 825963"/>
              <a:gd name="connsiteX249" fmla="*/ 151725 w 1271713"/>
              <a:gd name="connsiteY249" fmla="*/ 475095 h 825963"/>
              <a:gd name="connsiteX250" fmla="*/ 149178 w 1271713"/>
              <a:gd name="connsiteY250" fmla="*/ 477615 h 825963"/>
              <a:gd name="connsiteX251" fmla="*/ 75311 w 1271713"/>
              <a:gd name="connsiteY251" fmla="*/ 482656 h 825963"/>
              <a:gd name="connsiteX252" fmla="*/ 68943 w 1271713"/>
              <a:gd name="connsiteY252" fmla="*/ 478876 h 825963"/>
              <a:gd name="connsiteX253" fmla="*/ 68943 w 1271713"/>
              <a:gd name="connsiteY253" fmla="*/ 468794 h 825963"/>
              <a:gd name="connsiteX254" fmla="*/ 76584 w 1271713"/>
              <a:gd name="connsiteY254" fmla="*/ 437289 h 825963"/>
              <a:gd name="connsiteX255" fmla="*/ 86773 w 1271713"/>
              <a:gd name="connsiteY255" fmla="*/ 423427 h 825963"/>
              <a:gd name="connsiteX256" fmla="*/ 100782 w 1271713"/>
              <a:gd name="connsiteY256" fmla="*/ 405784 h 825963"/>
              <a:gd name="connsiteX257" fmla="*/ 84226 w 1271713"/>
              <a:gd name="connsiteY257" fmla="*/ 402003 h 825963"/>
              <a:gd name="connsiteX258" fmla="*/ 63849 w 1271713"/>
              <a:gd name="connsiteY258" fmla="*/ 374279 h 825963"/>
              <a:gd name="connsiteX259" fmla="*/ 65122 w 1271713"/>
              <a:gd name="connsiteY259" fmla="*/ 362937 h 825963"/>
              <a:gd name="connsiteX260" fmla="*/ 99508 w 1271713"/>
              <a:gd name="connsiteY260" fmla="*/ 312529 h 825963"/>
              <a:gd name="connsiteX261" fmla="*/ 131348 w 1271713"/>
              <a:gd name="connsiteY261" fmla="*/ 269683 h 825963"/>
              <a:gd name="connsiteX262" fmla="*/ 60028 w 1271713"/>
              <a:gd name="connsiteY262" fmla="*/ 292366 h 825963"/>
              <a:gd name="connsiteX263" fmla="*/ 26915 w 1271713"/>
              <a:gd name="connsiteY263" fmla="*/ 284805 h 825963"/>
              <a:gd name="connsiteX264" fmla="*/ 170 w 1271713"/>
              <a:gd name="connsiteY264" fmla="*/ 265902 h 825963"/>
              <a:gd name="connsiteX265" fmla="*/ 32009 w 1271713"/>
              <a:gd name="connsiteY265" fmla="*/ 239438 h 825963"/>
              <a:gd name="connsiteX266" fmla="*/ 42198 w 1271713"/>
              <a:gd name="connsiteY266" fmla="*/ 216754 h 825963"/>
              <a:gd name="connsiteX267" fmla="*/ 56207 w 1271713"/>
              <a:gd name="connsiteY267" fmla="*/ 195331 h 825963"/>
              <a:gd name="connsiteX268" fmla="*/ 135168 w 1271713"/>
              <a:gd name="connsiteY268" fmla="*/ 176428 h 825963"/>
              <a:gd name="connsiteX269" fmla="*/ 81679 w 1271713"/>
              <a:gd name="connsiteY269" fmla="*/ 160045 h 825963"/>
              <a:gd name="connsiteX270" fmla="*/ 130074 w 1271713"/>
              <a:gd name="connsiteY270" fmla="*/ 136101 h 825963"/>
              <a:gd name="connsiteX271" fmla="*/ 181017 w 1271713"/>
              <a:gd name="connsiteY271" fmla="*/ 115938 h 825963"/>
              <a:gd name="connsiteX272" fmla="*/ 262525 w 1271713"/>
              <a:gd name="connsiteY272" fmla="*/ 50408 h 825963"/>
              <a:gd name="connsiteX273" fmla="*/ 225592 w 1271713"/>
              <a:gd name="connsiteY273" fmla="*/ 139882 h 825963"/>
              <a:gd name="connsiteX274" fmla="*/ 140263 w 1271713"/>
              <a:gd name="connsiteY274" fmla="*/ 211713 h 825963"/>
              <a:gd name="connsiteX275" fmla="*/ 210309 w 1271713"/>
              <a:gd name="connsiteY275" fmla="*/ 168867 h 825963"/>
              <a:gd name="connsiteX276" fmla="*/ 242148 w 1271713"/>
              <a:gd name="connsiteY276" fmla="*/ 126020 h 825963"/>
              <a:gd name="connsiteX277" fmla="*/ 231959 w 1271713"/>
              <a:gd name="connsiteY277" fmla="*/ 167606 h 825963"/>
              <a:gd name="connsiteX278" fmla="*/ 216677 w 1271713"/>
              <a:gd name="connsiteY278" fmla="*/ 230616 h 825963"/>
              <a:gd name="connsiteX279" fmla="*/ 159366 w 1271713"/>
              <a:gd name="connsiteY279" fmla="*/ 346555 h 825963"/>
              <a:gd name="connsiteX280" fmla="*/ 234506 w 1271713"/>
              <a:gd name="connsiteY280" fmla="*/ 202892 h 825963"/>
              <a:gd name="connsiteX281" fmla="*/ 247242 w 1271713"/>
              <a:gd name="connsiteY281" fmla="*/ 344034 h 825963"/>
              <a:gd name="connsiteX282" fmla="*/ 261251 w 1271713"/>
              <a:gd name="connsiteY282" fmla="*/ 381840 h 825963"/>
              <a:gd name="connsiteX283" fmla="*/ 267619 w 1271713"/>
              <a:gd name="connsiteY283" fmla="*/ 423427 h 825963"/>
              <a:gd name="connsiteX284" fmla="*/ 257431 w 1271713"/>
              <a:gd name="connsiteY284" fmla="*/ 482656 h 825963"/>
              <a:gd name="connsiteX285" fmla="*/ 277808 w 1271713"/>
              <a:gd name="connsiteY285" fmla="*/ 415866 h 825963"/>
              <a:gd name="connsiteX286" fmla="*/ 270166 w 1271713"/>
              <a:gd name="connsiteY286" fmla="*/ 385621 h 825963"/>
              <a:gd name="connsiteX287" fmla="*/ 265072 w 1271713"/>
              <a:gd name="connsiteY287" fmla="*/ 373019 h 825963"/>
              <a:gd name="connsiteX288" fmla="*/ 333845 w 1271713"/>
              <a:gd name="connsiteY288" fmla="*/ 424687 h 825963"/>
              <a:gd name="connsiteX289" fmla="*/ 411532 w 1271713"/>
              <a:gd name="connsiteY289" fmla="*/ 419646 h 825963"/>
              <a:gd name="connsiteX290" fmla="*/ 351675 w 1271713"/>
              <a:gd name="connsiteY290" fmla="*/ 420906 h 825963"/>
              <a:gd name="connsiteX291" fmla="*/ 307100 w 1271713"/>
              <a:gd name="connsiteY291" fmla="*/ 398223 h 825963"/>
              <a:gd name="connsiteX292" fmla="*/ 252336 w 1271713"/>
              <a:gd name="connsiteY292" fmla="*/ 316310 h 825963"/>
              <a:gd name="connsiteX293" fmla="*/ 244695 w 1271713"/>
              <a:gd name="connsiteY293" fmla="*/ 268422 h 825963"/>
              <a:gd name="connsiteX294" fmla="*/ 261251 w 1271713"/>
              <a:gd name="connsiteY294" fmla="*/ 297407 h 825963"/>
              <a:gd name="connsiteX295" fmla="*/ 344033 w 1271713"/>
              <a:gd name="connsiteY295" fmla="*/ 325131 h 825963"/>
              <a:gd name="connsiteX296" fmla="*/ 287996 w 1271713"/>
              <a:gd name="connsiteY296" fmla="*/ 315050 h 825963"/>
              <a:gd name="connsiteX297" fmla="*/ 261251 w 1271713"/>
              <a:gd name="connsiteY297" fmla="*/ 279764 h 825963"/>
              <a:gd name="connsiteX298" fmla="*/ 247242 w 1271713"/>
              <a:gd name="connsiteY298" fmla="*/ 190290 h 825963"/>
              <a:gd name="connsiteX299" fmla="*/ 261251 w 1271713"/>
              <a:gd name="connsiteY299" fmla="*/ 123499 h 825963"/>
              <a:gd name="connsiteX300" fmla="*/ 261251 w 1271713"/>
              <a:gd name="connsiteY300" fmla="*/ 122239 h 825963"/>
              <a:gd name="connsiteX301" fmla="*/ 266346 w 1271713"/>
              <a:gd name="connsiteY301" fmla="*/ 107117 h 825963"/>
              <a:gd name="connsiteX302" fmla="*/ 267619 w 1271713"/>
              <a:gd name="connsiteY302" fmla="*/ 104596 h 825963"/>
              <a:gd name="connsiteX303" fmla="*/ 275261 w 1271713"/>
              <a:gd name="connsiteY303" fmla="*/ 157525 h 825963"/>
              <a:gd name="connsiteX304" fmla="*/ 358042 w 1271713"/>
              <a:gd name="connsiteY304" fmla="*/ 214234 h 825963"/>
              <a:gd name="connsiteX305" fmla="*/ 285449 w 1271713"/>
              <a:gd name="connsiteY305" fmla="*/ 152484 h 825963"/>
              <a:gd name="connsiteX306" fmla="*/ 286723 w 1271713"/>
              <a:gd name="connsiteY306" fmla="*/ 56709 h 825963"/>
              <a:gd name="connsiteX307" fmla="*/ 290543 w 1271713"/>
              <a:gd name="connsiteY307" fmla="*/ 50408 h 825963"/>
              <a:gd name="connsiteX308" fmla="*/ 291817 w 1271713"/>
              <a:gd name="connsiteY308" fmla="*/ 47888 h 825963"/>
              <a:gd name="connsiteX309" fmla="*/ 338939 w 1271713"/>
              <a:gd name="connsiteY309" fmla="*/ 1260 h 825963"/>
              <a:gd name="connsiteX310" fmla="*/ 331298 w 1271713"/>
              <a:gd name="connsiteY310" fmla="*/ 12602 h 825963"/>
              <a:gd name="connsiteX311" fmla="*/ 321109 w 1271713"/>
              <a:gd name="connsiteY311" fmla="*/ 37806 h 825963"/>
              <a:gd name="connsiteX312" fmla="*/ 321109 w 1271713"/>
              <a:gd name="connsiteY312" fmla="*/ 93255 h 825963"/>
              <a:gd name="connsiteX313" fmla="*/ 345307 w 1271713"/>
              <a:gd name="connsiteY313" fmla="*/ 136101 h 825963"/>
              <a:gd name="connsiteX314" fmla="*/ 382240 w 1271713"/>
              <a:gd name="connsiteY314" fmla="*/ 153744 h 825963"/>
              <a:gd name="connsiteX315" fmla="*/ 426815 w 1271713"/>
              <a:gd name="connsiteY315" fmla="*/ 163826 h 825963"/>
              <a:gd name="connsiteX316" fmla="*/ 463748 w 1271713"/>
              <a:gd name="connsiteY316" fmla="*/ 186509 h 825963"/>
              <a:gd name="connsiteX317" fmla="*/ 485399 w 1271713"/>
              <a:gd name="connsiteY317" fmla="*/ 234397 h 825963"/>
              <a:gd name="connsiteX318" fmla="*/ 519785 w 1271713"/>
              <a:gd name="connsiteY318" fmla="*/ 245739 h 825963"/>
              <a:gd name="connsiteX319" fmla="*/ 457381 w 1271713"/>
              <a:gd name="connsiteY319" fmla="*/ 293626 h 825963"/>
              <a:gd name="connsiteX320" fmla="*/ 402617 w 1271713"/>
              <a:gd name="connsiteY320" fmla="*/ 294886 h 825963"/>
              <a:gd name="connsiteX321" fmla="*/ 361863 w 1271713"/>
              <a:gd name="connsiteY321" fmla="*/ 265902 h 825963"/>
              <a:gd name="connsiteX322" fmla="*/ 398796 w 1271713"/>
              <a:gd name="connsiteY322" fmla="*/ 315050 h 825963"/>
              <a:gd name="connsiteX323" fmla="*/ 444645 w 1271713"/>
              <a:gd name="connsiteY323" fmla="*/ 310009 h 825963"/>
              <a:gd name="connsiteX324" fmla="*/ 468843 w 1271713"/>
              <a:gd name="connsiteY324" fmla="*/ 313789 h 825963"/>
              <a:gd name="connsiteX325" fmla="*/ 481578 w 1271713"/>
              <a:gd name="connsiteY325" fmla="*/ 307488 h 825963"/>
              <a:gd name="connsiteX326" fmla="*/ 448466 w 1271713"/>
              <a:gd name="connsiteY326" fmla="*/ 366718 h 825963"/>
              <a:gd name="connsiteX327" fmla="*/ 482852 w 1271713"/>
              <a:gd name="connsiteY327" fmla="*/ 352856 h 825963"/>
              <a:gd name="connsiteX328" fmla="*/ 513417 w 1271713"/>
              <a:gd name="connsiteY328" fmla="*/ 366718 h 825963"/>
              <a:gd name="connsiteX329" fmla="*/ 518512 w 1271713"/>
              <a:gd name="connsiteY329" fmla="*/ 376799 h 825963"/>
              <a:gd name="connsiteX330" fmla="*/ 575822 w 1271713"/>
              <a:gd name="connsiteY330" fmla="*/ 344034 h 825963"/>
              <a:gd name="connsiteX331" fmla="*/ 563087 w 1271713"/>
              <a:gd name="connsiteY331" fmla="*/ 354116 h 825963"/>
              <a:gd name="connsiteX332" fmla="*/ 549077 w 1271713"/>
              <a:gd name="connsiteY332" fmla="*/ 373019 h 825963"/>
              <a:gd name="connsiteX333" fmla="*/ 543983 w 1271713"/>
              <a:gd name="connsiteY333" fmla="*/ 409565 h 825963"/>
              <a:gd name="connsiteX334" fmla="*/ 579643 w 1271713"/>
              <a:gd name="connsiteY334" fmla="*/ 388141 h 825963"/>
              <a:gd name="connsiteX335" fmla="*/ 586011 w 1271713"/>
              <a:gd name="connsiteY335" fmla="*/ 367978 h 825963"/>
              <a:gd name="connsiteX336" fmla="*/ 589831 w 1271713"/>
              <a:gd name="connsiteY336" fmla="*/ 354116 h 825963"/>
              <a:gd name="connsiteX337" fmla="*/ 593652 w 1271713"/>
              <a:gd name="connsiteY337" fmla="*/ 380580 h 825963"/>
              <a:gd name="connsiteX338" fmla="*/ 535068 w 1271713"/>
              <a:gd name="connsiteY338" fmla="*/ 500299 h 825963"/>
              <a:gd name="connsiteX339" fmla="*/ 490493 w 1271713"/>
              <a:gd name="connsiteY339" fmla="*/ 478876 h 825963"/>
              <a:gd name="connsiteX340" fmla="*/ 485399 w 1271713"/>
              <a:gd name="connsiteY340" fmla="*/ 466274 h 825963"/>
              <a:gd name="connsiteX341" fmla="*/ 435730 w 1271713"/>
              <a:gd name="connsiteY341" fmla="*/ 472575 h 825963"/>
              <a:gd name="connsiteX342" fmla="*/ 458654 w 1271713"/>
              <a:gd name="connsiteY342" fmla="*/ 497778 h 825963"/>
              <a:gd name="connsiteX343" fmla="*/ 440824 w 1271713"/>
              <a:gd name="connsiteY343" fmla="*/ 529283 h 825963"/>
              <a:gd name="connsiteX344" fmla="*/ 429362 w 1271713"/>
              <a:gd name="connsiteY344" fmla="*/ 535584 h 825963"/>
              <a:gd name="connsiteX345" fmla="*/ 518512 w 1271713"/>
              <a:gd name="connsiteY345" fmla="*/ 524243 h 825963"/>
              <a:gd name="connsiteX346" fmla="*/ 475210 w 1271713"/>
              <a:gd name="connsiteY346" fmla="*/ 568350 h 825963"/>
              <a:gd name="connsiteX347" fmla="*/ 468843 w 1271713"/>
              <a:gd name="connsiteY347" fmla="*/ 646482 h 825963"/>
              <a:gd name="connsiteX348" fmla="*/ 543983 w 1271713"/>
              <a:gd name="connsiteY348" fmla="*/ 662865 h 825963"/>
              <a:gd name="connsiteX349" fmla="*/ 589831 w 1271713"/>
              <a:gd name="connsiteY349" fmla="*/ 613717 h 825963"/>
              <a:gd name="connsiteX350" fmla="*/ 583464 w 1271713"/>
              <a:gd name="connsiteY350" fmla="*/ 667905 h 825963"/>
              <a:gd name="connsiteX351" fmla="*/ 586011 w 1271713"/>
              <a:gd name="connsiteY351" fmla="*/ 710752 h 825963"/>
              <a:gd name="connsiteX352" fmla="*/ 640774 w 1271713"/>
              <a:gd name="connsiteY352" fmla="*/ 778803 h 825963"/>
              <a:gd name="connsiteX353" fmla="*/ 686622 w 1271713"/>
              <a:gd name="connsiteY353" fmla="*/ 744777 h 825963"/>
              <a:gd name="connsiteX354" fmla="*/ 696811 w 1271713"/>
              <a:gd name="connsiteY354" fmla="*/ 709492 h 825963"/>
              <a:gd name="connsiteX355" fmla="*/ 699358 w 1271713"/>
              <a:gd name="connsiteY355" fmla="*/ 670426 h 825963"/>
              <a:gd name="connsiteX356" fmla="*/ 692990 w 1271713"/>
              <a:gd name="connsiteY356" fmla="*/ 612457 h 825963"/>
              <a:gd name="connsiteX357" fmla="*/ 738839 w 1271713"/>
              <a:gd name="connsiteY357" fmla="*/ 661604 h 825963"/>
              <a:gd name="connsiteX358" fmla="*/ 813979 w 1271713"/>
              <a:gd name="connsiteY358" fmla="*/ 645222 h 825963"/>
              <a:gd name="connsiteX359" fmla="*/ 807611 w 1271713"/>
              <a:gd name="connsiteY359" fmla="*/ 567089 h 825963"/>
              <a:gd name="connsiteX360" fmla="*/ 764310 w 1271713"/>
              <a:gd name="connsiteY360" fmla="*/ 522982 h 825963"/>
              <a:gd name="connsiteX361" fmla="*/ 854733 w 1271713"/>
              <a:gd name="connsiteY361" fmla="*/ 534324 h 825963"/>
              <a:gd name="connsiteX362" fmla="*/ 844545 w 1271713"/>
              <a:gd name="connsiteY362" fmla="*/ 528023 h 825963"/>
              <a:gd name="connsiteX363" fmla="*/ 826715 w 1271713"/>
              <a:gd name="connsiteY363" fmla="*/ 496518 h 825963"/>
              <a:gd name="connsiteX364" fmla="*/ 849639 w 1271713"/>
              <a:gd name="connsiteY364" fmla="*/ 471314 h 825963"/>
              <a:gd name="connsiteX365" fmla="*/ 799970 w 1271713"/>
              <a:gd name="connsiteY365" fmla="*/ 465013 h 825963"/>
              <a:gd name="connsiteX366" fmla="*/ 794876 w 1271713"/>
              <a:gd name="connsiteY366" fmla="*/ 477615 h 825963"/>
              <a:gd name="connsiteX367" fmla="*/ 750301 w 1271713"/>
              <a:gd name="connsiteY367" fmla="*/ 499039 h 825963"/>
              <a:gd name="connsiteX368" fmla="*/ 691717 w 1271713"/>
              <a:gd name="connsiteY368" fmla="*/ 379320 h 825963"/>
              <a:gd name="connsiteX369" fmla="*/ 695537 w 1271713"/>
              <a:gd name="connsiteY369" fmla="*/ 352856 h 825963"/>
              <a:gd name="connsiteX370" fmla="*/ 699358 w 1271713"/>
              <a:gd name="connsiteY370" fmla="*/ 366718 h 825963"/>
              <a:gd name="connsiteX371" fmla="*/ 705726 w 1271713"/>
              <a:gd name="connsiteY371" fmla="*/ 386881 h 825963"/>
              <a:gd name="connsiteX372" fmla="*/ 741386 w 1271713"/>
              <a:gd name="connsiteY372" fmla="*/ 408304 h 825963"/>
              <a:gd name="connsiteX373" fmla="*/ 736292 w 1271713"/>
              <a:gd name="connsiteY373" fmla="*/ 371759 h 825963"/>
              <a:gd name="connsiteX374" fmla="*/ 722282 w 1271713"/>
              <a:gd name="connsiteY374" fmla="*/ 352856 h 825963"/>
              <a:gd name="connsiteX375" fmla="*/ 709547 w 1271713"/>
              <a:gd name="connsiteY375" fmla="*/ 342774 h 825963"/>
              <a:gd name="connsiteX376" fmla="*/ 766857 w 1271713"/>
              <a:gd name="connsiteY376" fmla="*/ 375539 h 825963"/>
              <a:gd name="connsiteX377" fmla="*/ 771951 w 1271713"/>
              <a:gd name="connsiteY377" fmla="*/ 365458 h 825963"/>
              <a:gd name="connsiteX378" fmla="*/ 801243 w 1271713"/>
              <a:gd name="connsiteY378" fmla="*/ 351595 h 825963"/>
              <a:gd name="connsiteX379" fmla="*/ 835630 w 1271713"/>
              <a:gd name="connsiteY379" fmla="*/ 365458 h 825963"/>
              <a:gd name="connsiteX380" fmla="*/ 802517 w 1271713"/>
              <a:gd name="connsiteY380" fmla="*/ 306228 h 825963"/>
              <a:gd name="connsiteX381" fmla="*/ 815253 w 1271713"/>
              <a:gd name="connsiteY381" fmla="*/ 312529 h 825963"/>
              <a:gd name="connsiteX382" fmla="*/ 839450 w 1271713"/>
              <a:gd name="connsiteY382" fmla="*/ 308749 h 825963"/>
              <a:gd name="connsiteX383" fmla="*/ 885299 w 1271713"/>
              <a:gd name="connsiteY383" fmla="*/ 313789 h 825963"/>
              <a:gd name="connsiteX384" fmla="*/ 922232 w 1271713"/>
              <a:gd name="connsiteY384" fmla="*/ 264642 h 825963"/>
              <a:gd name="connsiteX385" fmla="*/ 881478 w 1271713"/>
              <a:gd name="connsiteY385" fmla="*/ 293626 h 825963"/>
              <a:gd name="connsiteX386" fmla="*/ 826715 w 1271713"/>
              <a:gd name="connsiteY386" fmla="*/ 292366 h 825963"/>
              <a:gd name="connsiteX387" fmla="*/ 764310 w 1271713"/>
              <a:gd name="connsiteY387" fmla="*/ 244479 h 825963"/>
              <a:gd name="connsiteX388" fmla="*/ 798696 w 1271713"/>
              <a:gd name="connsiteY388" fmla="*/ 233137 h 825963"/>
              <a:gd name="connsiteX389" fmla="*/ 820347 w 1271713"/>
              <a:gd name="connsiteY389" fmla="*/ 185249 h 825963"/>
              <a:gd name="connsiteX390" fmla="*/ 857280 w 1271713"/>
              <a:gd name="connsiteY390" fmla="*/ 162566 h 825963"/>
              <a:gd name="connsiteX391" fmla="*/ 901855 w 1271713"/>
              <a:gd name="connsiteY391" fmla="*/ 152484 h 825963"/>
              <a:gd name="connsiteX392" fmla="*/ 938788 w 1271713"/>
              <a:gd name="connsiteY392" fmla="*/ 134841 h 825963"/>
              <a:gd name="connsiteX393" fmla="*/ 962986 w 1271713"/>
              <a:gd name="connsiteY393" fmla="*/ 91995 h 825963"/>
              <a:gd name="connsiteX394" fmla="*/ 962986 w 1271713"/>
              <a:gd name="connsiteY394" fmla="*/ 36546 h 825963"/>
              <a:gd name="connsiteX395" fmla="*/ 952798 w 1271713"/>
              <a:gd name="connsiteY395" fmla="*/ 11342 h 825963"/>
              <a:gd name="connsiteX396" fmla="*/ 945156 w 1271713"/>
              <a:gd name="connsiteY396" fmla="*/ 0 h 825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</a:cxnLst>
            <a:rect l="l" t="t" r="r" b="b"/>
            <a:pathLst>
              <a:path w="1271713" h="825963">
                <a:moveTo>
                  <a:pt x="638227" y="635140"/>
                </a:moveTo>
                <a:cubicBezTo>
                  <a:pt x="643322" y="649002"/>
                  <a:pt x="647142" y="664125"/>
                  <a:pt x="650963" y="677987"/>
                </a:cubicBezTo>
                <a:cubicBezTo>
                  <a:pt x="654784" y="690589"/>
                  <a:pt x="657331" y="704451"/>
                  <a:pt x="657331" y="718313"/>
                </a:cubicBezTo>
                <a:cubicBezTo>
                  <a:pt x="657331" y="729655"/>
                  <a:pt x="650963" y="747298"/>
                  <a:pt x="636954" y="746038"/>
                </a:cubicBezTo>
                <a:cubicBezTo>
                  <a:pt x="625492" y="744777"/>
                  <a:pt x="620397" y="732175"/>
                  <a:pt x="619124" y="723354"/>
                </a:cubicBezTo>
                <a:cubicBezTo>
                  <a:pt x="617850" y="709492"/>
                  <a:pt x="620397" y="694369"/>
                  <a:pt x="622944" y="680507"/>
                </a:cubicBezTo>
                <a:cubicBezTo>
                  <a:pt x="625492" y="665385"/>
                  <a:pt x="630586" y="650262"/>
                  <a:pt x="638227" y="635140"/>
                </a:cubicBezTo>
                <a:close/>
                <a:moveTo>
                  <a:pt x="561813" y="529283"/>
                </a:moveTo>
                <a:cubicBezTo>
                  <a:pt x="557992" y="544405"/>
                  <a:pt x="554172" y="559528"/>
                  <a:pt x="547804" y="574650"/>
                </a:cubicBezTo>
                <a:cubicBezTo>
                  <a:pt x="542710" y="587252"/>
                  <a:pt x="535068" y="603635"/>
                  <a:pt x="527427" y="614977"/>
                </a:cubicBezTo>
                <a:cubicBezTo>
                  <a:pt x="521059" y="623798"/>
                  <a:pt x="508323" y="636400"/>
                  <a:pt x="495588" y="630099"/>
                </a:cubicBezTo>
                <a:cubicBezTo>
                  <a:pt x="481578" y="623798"/>
                  <a:pt x="486673" y="602375"/>
                  <a:pt x="494314" y="592293"/>
                </a:cubicBezTo>
                <a:cubicBezTo>
                  <a:pt x="503229" y="580951"/>
                  <a:pt x="514691" y="569609"/>
                  <a:pt x="523606" y="560788"/>
                </a:cubicBezTo>
                <a:cubicBezTo>
                  <a:pt x="536342" y="549446"/>
                  <a:pt x="549077" y="539365"/>
                  <a:pt x="561813" y="529283"/>
                </a:cubicBezTo>
                <a:close/>
                <a:moveTo>
                  <a:pt x="710821" y="525503"/>
                </a:moveTo>
                <a:cubicBezTo>
                  <a:pt x="724830" y="535585"/>
                  <a:pt x="737566" y="545666"/>
                  <a:pt x="749028" y="557008"/>
                </a:cubicBezTo>
                <a:cubicBezTo>
                  <a:pt x="759217" y="567090"/>
                  <a:pt x="770679" y="578431"/>
                  <a:pt x="779594" y="589773"/>
                </a:cubicBezTo>
                <a:cubicBezTo>
                  <a:pt x="787235" y="599855"/>
                  <a:pt x="793603" y="621278"/>
                  <a:pt x="778320" y="627579"/>
                </a:cubicBezTo>
                <a:cubicBezTo>
                  <a:pt x="765584" y="633880"/>
                  <a:pt x="752849" y="621278"/>
                  <a:pt x="745207" y="611197"/>
                </a:cubicBezTo>
                <a:cubicBezTo>
                  <a:pt x="737566" y="599855"/>
                  <a:pt x="729924" y="584732"/>
                  <a:pt x="724830" y="570870"/>
                </a:cubicBezTo>
                <a:cubicBezTo>
                  <a:pt x="719736" y="557008"/>
                  <a:pt x="714642" y="540625"/>
                  <a:pt x="710821" y="525503"/>
                </a:cubicBezTo>
                <a:close/>
                <a:moveTo>
                  <a:pt x="644595" y="422166"/>
                </a:moveTo>
                <a:cubicBezTo>
                  <a:pt x="682802" y="443589"/>
                  <a:pt x="695538" y="496518"/>
                  <a:pt x="695538" y="536844"/>
                </a:cubicBezTo>
                <a:cubicBezTo>
                  <a:pt x="695538" y="559528"/>
                  <a:pt x="690443" y="582211"/>
                  <a:pt x="676434" y="599854"/>
                </a:cubicBezTo>
                <a:cubicBezTo>
                  <a:pt x="664972" y="613716"/>
                  <a:pt x="647142" y="626318"/>
                  <a:pt x="629312" y="620017"/>
                </a:cubicBezTo>
                <a:cubicBezTo>
                  <a:pt x="615303" y="618757"/>
                  <a:pt x="608935" y="611196"/>
                  <a:pt x="601294" y="602374"/>
                </a:cubicBezTo>
                <a:cubicBezTo>
                  <a:pt x="579643" y="577170"/>
                  <a:pt x="579643" y="539364"/>
                  <a:pt x="584737" y="507860"/>
                </a:cubicBezTo>
                <a:cubicBezTo>
                  <a:pt x="589832" y="476355"/>
                  <a:pt x="602567" y="441069"/>
                  <a:pt x="631859" y="423426"/>
                </a:cubicBezTo>
                <a:cubicBezTo>
                  <a:pt x="630586" y="433508"/>
                  <a:pt x="625491" y="442329"/>
                  <a:pt x="622944" y="452411"/>
                </a:cubicBezTo>
                <a:cubicBezTo>
                  <a:pt x="619124" y="463753"/>
                  <a:pt x="616577" y="473834"/>
                  <a:pt x="615303" y="485176"/>
                </a:cubicBezTo>
                <a:cubicBezTo>
                  <a:pt x="612756" y="502819"/>
                  <a:pt x="611482" y="526762"/>
                  <a:pt x="624218" y="540625"/>
                </a:cubicBezTo>
                <a:cubicBezTo>
                  <a:pt x="633133" y="548186"/>
                  <a:pt x="645869" y="545665"/>
                  <a:pt x="653510" y="536844"/>
                </a:cubicBezTo>
                <a:cubicBezTo>
                  <a:pt x="661151" y="526762"/>
                  <a:pt x="662425" y="511640"/>
                  <a:pt x="662425" y="500298"/>
                </a:cubicBezTo>
                <a:cubicBezTo>
                  <a:pt x="662425" y="486436"/>
                  <a:pt x="659878" y="472574"/>
                  <a:pt x="656057" y="458712"/>
                </a:cubicBezTo>
                <a:cubicBezTo>
                  <a:pt x="652236" y="446110"/>
                  <a:pt x="645869" y="434768"/>
                  <a:pt x="644595" y="422166"/>
                </a:cubicBezTo>
                <a:close/>
                <a:moveTo>
                  <a:pt x="639501" y="239438"/>
                </a:moveTo>
                <a:cubicBezTo>
                  <a:pt x="640774" y="241958"/>
                  <a:pt x="643321" y="243219"/>
                  <a:pt x="643321" y="243219"/>
                </a:cubicBezTo>
                <a:cubicBezTo>
                  <a:pt x="648416" y="248259"/>
                  <a:pt x="654784" y="254560"/>
                  <a:pt x="659878" y="260861"/>
                </a:cubicBezTo>
                <a:cubicBezTo>
                  <a:pt x="667519" y="269683"/>
                  <a:pt x="675161" y="278504"/>
                  <a:pt x="681528" y="288586"/>
                </a:cubicBezTo>
                <a:cubicBezTo>
                  <a:pt x="686623" y="297407"/>
                  <a:pt x="694264" y="311269"/>
                  <a:pt x="695538" y="322611"/>
                </a:cubicBezTo>
                <a:cubicBezTo>
                  <a:pt x="690443" y="345295"/>
                  <a:pt x="654784" y="310009"/>
                  <a:pt x="654784" y="310009"/>
                </a:cubicBezTo>
                <a:cubicBezTo>
                  <a:pt x="654784" y="310009"/>
                  <a:pt x="662425" y="321351"/>
                  <a:pt x="664972" y="323871"/>
                </a:cubicBezTo>
                <a:cubicBezTo>
                  <a:pt x="670066" y="330172"/>
                  <a:pt x="673887" y="336473"/>
                  <a:pt x="677708" y="342774"/>
                </a:cubicBezTo>
                <a:cubicBezTo>
                  <a:pt x="680255" y="349075"/>
                  <a:pt x="684076" y="356636"/>
                  <a:pt x="681528" y="362937"/>
                </a:cubicBezTo>
                <a:cubicBezTo>
                  <a:pt x="678981" y="371759"/>
                  <a:pt x="672613" y="371759"/>
                  <a:pt x="666246" y="367978"/>
                </a:cubicBezTo>
                <a:cubicBezTo>
                  <a:pt x="666246" y="366718"/>
                  <a:pt x="664972" y="366718"/>
                  <a:pt x="663698" y="365458"/>
                </a:cubicBezTo>
                <a:cubicBezTo>
                  <a:pt x="661151" y="362937"/>
                  <a:pt x="658604" y="360417"/>
                  <a:pt x="656057" y="357897"/>
                </a:cubicBezTo>
                <a:cubicBezTo>
                  <a:pt x="650963" y="352856"/>
                  <a:pt x="647142" y="346555"/>
                  <a:pt x="647142" y="347815"/>
                </a:cubicBezTo>
                <a:cubicBezTo>
                  <a:pt x="652236" y="362937"/>
                  <a:pt x="667519" y="418386"/>
                  <a:pt x="638227" y="417126"/>
                </a:cubicBezTo>
                <a:cubicBezTo>
                  <a:pt x="636954" y="417126"/>
                  <a:pt x="635680" y="415866"/>
                  <a:pt x="634406" y="415866"/>
                </a:cubicBezTo>
                <a:cubicBezTo>
                  <a:pt x="617850" y="404524"/>
                  <a:pt x="631859" y="362937"/>
                  <a:pt x="635680" y="350335"/>
                </a:cubicBezTo>
                <a:cubicBezTo>
                  <a:pt x="635680" y="349075"/>
                  <a:pt x="630586" y="355376"/>
                  <a:pt x="625491" y="361677"/>
                </a:cubicBezTo>
                <a:cubicBezTo>
                  <a:pt x="622944" y="364198"/>
                  <a:pt x="620397" y="366718"/>
                  <a:pt x="617850" y="367978"/>
                </a:cubicBezTo>
                <a:cubicBezTo>
                  <a:pt x="616577" y="367978"/>
                  <a:pt x="616577" y="369238"/>
                  <a:pt x="615303" y="369238"/>
                </a:cubicBezTo>
                <a:cubicBezTo>
                  <a:pt x="607662" y="371759"/>
                  <a:pt x="602567" y="371759"/>
                  <a:pt x="600020" y="364198"/>
                </a:cubicBezTo>
                <a:cubicBezTo>
                  <a:pt x="597473" y="357897"/>
                  <a:pt x="601294" y="350335"/>
                  <a:pt x="603841" y="344034"/>
                </a:cubicBezTo>
                <a:cubicBezTo>
                  <a:pt x="607662" y="337733"/>
                  <a:pt x="611482" y="331432"/>
                  <a:pt x="616577" y="325132"/>
                </a:cubicBezTo>
                <a:cubicBezTo>
                  <a:pt x="619124" y="322611"/>
                  <a:pt x="626765" y="311269"/>
                  <a:pt x="626765" y="311269"/>
                </a:cubicBezTo>
                <a:cubicBezTo>
                  <a:pt x="626765" y="311269"/>
                  <a:pt x="592379" y="347815"/>
                  <a:pt x="586011" y="323871"/>
                </a:cubicBezTo>
                <a:cubicBezTo>
                  <a:pt x="583464" y="312530"/>
                  <a:pt x="591105" y="298667"/>
                  <a:pt x="596199" y="289846"/>
                </a:cubicBezTo>
                <a:cubicBezTo>
                  <a:pt x="602567" y="279764"/>
                  <a:pt x="610209" y="270943"/>
                  <a:pt x="617850" y="262122"/>
                </a:cubicBezTo>
                <a:cubicBezTo>
                  <a:pt x="622944" y="255821"/>
                  <a:pt x="628039" y="250780"/>
                  <a:pt x="634406" y="244479"/>
                </a:cubicBezTo>
                <a:cubicBezTo>
                  <a:pt x="634406" y="244479"/>
                  <a:pt x="636954" y="241958"/>
                  <a:pt x="639501" y="239438"/>
                </a:cubicBezTo>
                <a:close/>
                <a:moveTo>
                  <a:pt x="586012" y="230616"/>
                </a:moveTo>
                <a:cubicBezTo>
                  <a:pt x="582191" y="244478"/>
                  <a:pt x="578370" y="257080"/>
                  <a:pt x="573276" y="270942"/>
                </a:cubicBezTo>
                <a:cubicBezTo>
                  <a:pt x="568182" y="282284"/>
                  <a:pt x="563087" y="294886"/>
                  <a:pt x="555446" y="304968"/>
                </a:cubicBezTo>
                <a:cubicBezTo>
                  <a:pt x="550352" y="312529"/>
                  <a:pt x="538890" y="323871"/>
                  <a:pt x="527428" y="320090"/>
                </a:cubicBezTo>
                <a:cubicBezTo>
                  <a:pt x="513418" y="316310"/>
                  <a:pt x="519786" y="296146"/>
                  <a:pt x="524880" y="288585"/>
                </a:cubicBezTo>
                <a:cubicBezTo>
                  <a:pt x="532522" y="278504"/>
                  <a:pt x="541437" y="268422"/>
                  <a:pt x="551625" y="259601"/>
                </a:cubicBezTo>
                <a:cubicBezTo>
                  <a:pt x="563087" y="248259"/>
                  <a:pt x="574549" y="239437"/>
                  <a:pt x="586012" y="230616"/>
                </a:cubicBezTo>
                <a:close/>
                <a:moveTo>
                  <a:pt x="687896" y="228096"/>
                </a:moveTo>
                <a:cubicBezTo>
                  <a:pt x="700632" y="236917"/>
                  <a:pt x="712094" y="245739"/>
                  <a:pt x="722282" y="255820"/>
                </a:cubicBezTo>
                <a:cubicBezTo>
                  <a:pt x="731197" y="265902"/>
                  <a:pt x="741386" y="274723"/>
                  <a:pt x="747754" y="284805"/>
                </a:cubicBezTo>
                <a:cubicBezTo>
                  <a:pt x="754121" y="292366"/>
                  <a:pt x="760489" y="312529"/>
                  <a:pt x="746480" y="317570"/>
                </a:cubicBezTo>
                <a:cubicBezTo>
                  <a:pt x="735018" y="321351"/>
                  <a:pt x="723556" y="310009"/>
                  <a:pt x="718462" y="302448"/>
                </a:cubicBezTo>
                <a:cubicBezTo>
                  <a:pt x="710820" y="292366"/>
                  <a:pt x="705726" y="279764"/>
                  <a:pt x="700632" y="268422"/>
                </a:cubicBezTo>
                <a:cubicBezTo>
                  <a:pt x="695537" y="255820"/>
                  <a:pt x="691717" y="241958"/>
                  <a:pt x="687896" y="228096"/>
                </a:cubicBezTo>
                <a:close/>
                <a:moveTo>
                  <a:pt x="1227888" y="215494"/>
                </a:moveTo>
                <a:cubicBezTo>
                  <a:pt x="1231709" y="225576"/>
                  <a:pt x="1232982" y="238178"/>
                  <a:pt x="1241897" y="244479"/>
                </a:cubicBezTo>
                <a:cubicBezTo>
                  <a:pt x="1234256" y="236917"/>
                  <a:pt x="1231709" y="225576"/>
                  <a:pt x="1227888" y="215494"/>
                </a:cubicBezTo>
                <a:close/>
                <a:moveTo>
                  <a:pt x="696811" y="127280"/>
                </a:moveTo>
                <a:cubicBezTo>
                  <a:pt x="678981" y="132321"/>
                  <a:pt x="668792" y="132321"/>
                  <a:pt x="657330" y="133581"/>
                </a:cubicBezTo>
                <a:cubicBezTo>
                  <a:pt x="668792" y="132321"/>
                  <a:pt x="680255" y="132321"/>
                  <a:pt x="696811" y="127280"/>
                </a:cubicBezTo>
                <a:close/>
                <a:moveTo>
                  <a:pt x="639500" y="126020"/>
                </a:moveTo>
                <a:cubicBezTo>
                  <a:pt x="620397" y="124760"/>
                  <a:pt x="619123" y="153744"/>
                  <a:pt x="638227" y="153744"/>
                </a:cubicBezTo>
                <a:cubicBezTo>
                  <a:pt x="653510" y="153744"/>
                  <a:pt x="656057" y="133581"/>
                  <a:pt x="644595" y="127280"/>
                </a:cubicBezTo>
                <a:cubicBezTo>
                  <a:pt x="643321" y="127280"/>
                  <a:pt x="642048" y="126020"/>
                  <a:pt x="639500" y="126020"/>
                </a:cubicBezTo>
                <a:close/>
                <a:moveTo>
                  <a:pt x="579643" y="126020"/>
                </a:moveTo>
                <a:cubicBezTo>
                  <a:pt x="591105" y="129801"/>
                  <a:pt x="612756" y="132321"/>
                  <a:pt x="620397" y="133581"/>
                </a:cubicBezTo>
                <a:cubicBezTo>
                  <a:pt x="614029" y="132321"/>
                  <a:pt x="592379" y="129801"/>
                  <a:pt x="579643" y="126020"/>
                </a:cubicBezTo>
                <a:close/>
                <a:moveTo>
                  <a:pt x="721009" y="120979"/>
                </a:moveTo>
                <a:cubicBezTo>
                  <a:pt x="721009" y="131061"/>
                  <a:pt x="709547" y="137362"/>
                  <a:pt x="700632" y="139882"/>
                </a:cubicBezTo>
                <a:cubicBezTo>
                  <a:pt x="709547" y="138622"/>
                  <a:pt x="721009" y="131061"/>
                  <a:pt x="721009" y="120979"/>
                </a:cubicBezTo>
                <a:close/>
                <a:moveTo>
                  <a:pt x="726103" y="119719"/>
                </a:moveTo>
                <a:cubicBezTo>
                  <a:pt x="727377" y="128541"/>
                  <a:pt x="721009" y="136102"/>
                  <a:pt x="713367" y="139882"/>
                </a:cubicBezTo>
                <a:cubicBezTo>
                  <a:pt x="719735" y="136102"/>
                  <a:pt x="727377" y="127280"/>
                  <a:pt x="726103" y="119719"/>
                </a:cubicBezTo>
                <a:close/>
                <a:moveTo>
                  <a:pt x="689170" y="112158"/>
                </a:moveTo>
                <a:cubicBezTo>
                  <a:pt x="677707" y="115939"/>
                  <a:pt x="661151" y="124760"/>
                  <a:pt x="653510" y="128541"/>
                </a:cubicBezTo>
                <a:cubicBezTo>
                  <a:pt x="661151" y="124760"/>
                  <a:pt x="677707" y="117199"/>
                  <a:pt x="689170" y="112158"/>
                </a:cubicBezTo>
                <a:close/>
                <a:moveTo>
                  <a:pt x="588558" y="110898"/>
                </a:moveTo>
                <a:cubicBezTo>
                  <a:pt x="602567" y="117199"/>
                  <a:pt x="610208" y="120979"/>
                  <a:pt x="622944" y="127280"/>
                </a:cubicBezTo>
                <a:cubicBezTo>
                  <a:pt x="611482" y="119719"/>
                  <a:pt x="602567" y="117199"/>
                  <a:pt x="588558" y="110898"/>
                </a:cubicBezTo>
                <a:close/>
                <a:moveTo>
                  <a:pt x="659878" y="57969"/>
                </a:moveTo>
                <a:lnTo>
                  <a:pt x="669102" y="70401"/>
                </a:lnTo>
                <a:lnTo>
                  <a:pt x="668792" y="85694"/>
                </a:lnTo>
                <a:cubicBezTo>
                  <a:pt x="670066" y="81283"/>
                  <a:pt x="670384" y="75612"/>
                  <a:pt x="669111" y="70414"/>
                </a:cubicBezTo>
                <a:lnTo>
                  <a:pt x="669102" y="70401"/>
                </a:lnTo>
                <a:lnTo>
                  <a:pt x="669111" y="69941"/>
                </a:lnTo>
                <a:cubicBezTo>
                  <a:pt x="667838" y="64586"/>
                  <a:pt x="664972" y="59860"/>
                  <a:pt x="659878" y="57969"/>
                </a:cubicBezTo>
                <a:close/>
                <a:moveTo>
                  <a:pt x="259978" y="54189"/>
                </a:moveTo>
                <a:cubicBezTo>
                  <a:pt x="237054" y="76872"/>
                  <a:pt x="211582" y="98295"/>
                  <a:pt x="187385" y="118459"/>
                </a:cubicBezTo>
                <a:cubicBezTo>
                  <a:pt x="209035" y="100816"/>
                  <a:pt x="239601" y="74352"/>
                  <a:pt x="259978" y="54189"/>
                </a:cubicBezTo>
                <a:close/>
                <a:moveTo>
                  <a:pt x="617850" y="44107"/>
                </a:moveTo>
                <a:cubicBezTo>
                  <a:pt x="630586" y="40327"/>
                  <a:pt x="636953" y="55449"/>
                  <a:pt x="642048" y="64270"/>
                </a:cubicBezTo>
                <a:cubicBezTo>
                  <a:pt x="645868" y="55449"/>
                  <a:pt x="653510" y="41587"/>
                  <a:pt x="666245" y="44107"/>
                </a:cubicBezTo>
                <a:cubicBezTo>
                  <a:pt x="678981" y="45367"/>
                  <a:pt x="682802" y="63010"/>
                  <a:pt x="681528" y="73092"/>
                </a:cubicBezTo>
                <a:cubicBezTo>
                  <a:pt x="690443" y="68051"/>
                  <a:pt x="704452" y="64270"/>
                  <a:pt x="713367" y="70571"/>
                </a:cubicBezTo>
                <a:cubicBezTo>
                  <a:pt x="726103" y="78133"/>
                  <a:pt x="715914" y="94515"/>
                  <a:pt x="709547" y="103337"/>
                </a:cubicBezTo>
                <a:cubicBezTo>
                  <a:pt x="719735" y="102076"/>
                  <a:pt x="737565" y="102076"/>
                  <a:pt x="740112" y="115939"/>
                </a:cubicBezTo>
                <a:cubicBezTo>
                  <a:pt x="741386" y="127280"/>
                  <a:pt x="731197" y="137362"/>
                  <a:pt x="721009" y="141143"/>
                </a:cubicBezTo>
                <a:cubicBezTo>
                  <a:pt x="729924" y="146183"/>
                  <a:pt x="740112" y="156265"/>
                  <a:pt x="738839" y="167607"/>
                </a:cubicBezTo>
                <a:cubicBezTo>
                  <a:pt x="737565" y="181469"/>
                  <a:pt x="719735" y="181469"/>
                  <a:pt x="708273" y="180209"/>
                </a:cubicBezTo>
                <a:cubicBezTo>
                  <a:pt x="713367" y="189030"/>
                  <a:pt x="723556" y="205413"/>
                  <a:pt x="712094" y="214234"/>
                </a:cubicBezTo>
                <a:cubicBezTo>
                  <a:pt x="703179" y="221795"/>
                  <a:pt x="687896" y="216754"/>
                  <a:pt x="680255" y="210453"/>
                </a:cubicBezTo>
                <a:cubicBezTo>
                  <a:pt x="680255" y="221795"/>
                  <a:pt x="676434" y="236918"/>
                  <a:pt x="663698" y="239438"/>
                </a:cubicBezTo>
                <a:cubicBezTo>
                  <a:pt x="650963" y="241958"/>
                  <a:pt x="644595" y="226836"/>
                  <a:pt x="639500" y="218015"/>
                </a:cubicBezTo>
                <a:cubicBezTo>
                  <a:pt x="634406" y="226836"/>
                  <a:pt x="626765" y="240698"/>
                  <a:pt x="615303" y="239438"/>
                </a:cubicBezTo>
                <a:cubicBezTo>
                  <a:pt x="601294" y="239438"/>
                  <a:pt x="597473" y="221795"/>
                  <a:pt x="598746" y="210453"/>
                </a:cubicBezTo>
                <a:cubicBezTo>
                  <a:pt x="589831" y="215494"/>
                  <a:pt x="575822" y="219275"/>
                  <a:pt x="566907" y="212974"/>
                </a:cubicBezTo>
                <a:cubicBezTo>
                  <a:pt x="554172" y="204152"/>
                  <a:pt x="564360" y="187770"/>
                  <a:pt x="570728" y="178948"/>
                </a:cubicBezTo>
                <a:cubicBezTo>
                  <a:pt x="560539" y="178948"/>
                  <a:pt x="545257" y="178948"/>
                  <a:pt x="540162" y="168867"/>
                </a:cubicBezTo>
                <a:cubicBezTo>
                  <a:pt x="535068" y="158785"/>
                  <a:pt x="543983" y="148704"/>
                  <a:pt x="554172" y="143663"/>
                </a:cubicBezTo>
                <a:cubicBezTo>
                  <a:pt x="556719" y="142403"/>
                  <a:pt x="557992" y="142403"/>
                  <a:pt x="560539" y="141143"/>
                </a:cubicBezTo>
                <a:cubicBezTo>
                  <a:pt x="551624" y="136102"/>
                  <a:pt x="541436" y="126020"/>
                  <a:pt x="542709" y="114678"/>
                </a:cubicBezTo>
                <a:cubicBezTo>
                  <a:pt x="543983" y="100816"/>
                  <a:pt x="561813" y="102076"/>
                  <a:pt x="573275" y="102076"/>
                </a:cubicBezTo>
                <a:cubicBezTo>
                  <a:pt x="568181" y="94515"/>
                  <a:pt x="557992" y="78133"/>
                  <a:pt x="569454" y="69311"/>
                </a:cubicBezTo>
                <a:cubicBezTo>
                  <a:pt x="570728" y="68051"/>
                  <a:pt x="572001" y="66791"/>
                  <a:pt x="573275" y="66791"/>
                </a:cubicBezTo>
                <a:cubicBezTo>
                  <a:pt x="582190" y="63010"/>
                  <a:pt x="593652" y="68051"/>
                  <a:pt x="601294" y="73092"/>
                </a:cubicBezTo>
                <a:cubicBezTo>
                  <a:pt x="601294" y="61750"/>
                  <a:pt x="605114" y="46628"/>
                  <a:pt x="617850" y="44107"/>
                </a:cubicBezTo>
                <a:close/>
                <a:moveTo>
                  <a:pt x="945156" y="0"/>
                </a:moveTo>
                <a:cubicBezTo>
                  <a:pt x="957892" y="7561"/>
                  <a:pt x="971901" y="25204"/>
                  <a:pt x="984637" y="46627"/>
                </a:cubicBezTo>
                <a:cubicBezTo>
                  <a:pt x="987184" y="51668"/>
                  <a:pt x="1016476" y="95775"/>
                  <a:pt x="991005" y="152484"/>
                </a:cubicBezTo>
                <a:cubicBezTo>
                  <a:pt x="978269" y="181469"/>
                  <a:pt x="950251" y="206673"/>
                  <a:pt x="918411" y="214234"/>
                </a:cubicBezTo>
                <a:cubicBezTo>
                  <a:pt x="954071" y="211713"/>
                  <a:pt x="987184" y="191550"/>
                  <a:pt x="1001193" y="157525"/>
                </a:cubicBezTo>
                <a:cubicBezTo>
                  <a:pt x="1007561" y="139882"/>
                  <a:pt x="1008835" y="122239"/>
                  <a:pt x="1008835" y="104596"/>
                </a:cubicBezTo>
                <a:cubicBezTo>
                  <a:pt x="1010108" y="104596"/>
                  <a:pt x="1010108" y="105857"/>
                  <a:pt x="1010108" y="107117"/>
                </a:cubicBezTo>
                <a:cubicBezTo>
                  <a:pt x="1012655" y="112158"/>
                  <a:pt x="1013929" y="117198"/>
                  <a:pt x="1015202" y="122239"/>
                </a:cubicBezTo>
                <a:cubicBezTo>
                  <a:pt x="1015202" y="123499"/>
                  <a:pt x="1015202" y="123499"/>
                  <a:pt x="1015202" y="123499"/>
                </a:cubicBezTo>
                <a:cubicBezTo>
                  <a:pt x="1022844" y="146183"/>
                  <a:pt x="1027938" y="168867"/>
                  <a:pt x="1029212" y="190290"/>
                </a:cubicBezTo>
                <a:cubicBezTo>
                  <a:pt x="1031759" y="220535"/>
                  <a:pt x="1026665" y="253300"/>
                  <a:pt x="1015202" y="281024"/>
                </a:cubicBezTo>
                <a:cubicBezTo>
                  <a:pt x="1008835" y="294886"/>
                  <a:pt x="1001193" y="307488"/>
                  <a:pt x="988458" y="316310"/>
                </a:cubicBezTo>
                <a:cubicBezTo>
                  <a:pt x="971901" y="328912"/>
                  <a:pt x="952798" y="328912"/>
                  <a:pt x="932421" y="326391"/>
                </a:cubicBezTo>
                <a:cubicBezTo>
                  <a:pt x="964260" y="341514"/>
                  <a:pt x="997373" y="327652"/>
                  <a:pt x="1015202" y="298667"/>
                </a:cubicBezTo>
                <a:cubicBezTo>
                  <a:pt x="1020297" y="291106"/>
                  <a:pt x="1031759" y="269683"/>
                  <a:pt x="1031759" y="269683"/>
                </a:cubicBezTo>
                <a:cubicBezTo>
                  <a:pt x="1031759" y="269683"/>
                  <a:pt x="1027938" y="302448"/>
                  <a:pt x="1024117" y="317570"/>
                </a:cubicBezTo>
                <a:cubicBezTo>
                  <a:pt x="1013929" y="349075"/>
                  <a:pt x="996099" y="378060"/>
                  <a:pt x="969354" y="399483"/>
                </a:cubicBezTo>
                <a:cubicBezTo>
                  <a:pt x="956618" y="409565"/>
                  <a:pt x="941336" y="418386"/>
                  <a:pt x="924779" y="422167"/>
                </a:cubicBezTo>
                <a:cubicBezTo>
                  <a:pt x="905676" y="425947"/>
                  <a:pt x="884025" y="424687"/>
                  <a:pt x="864922" y="420906"/>
                </a:cubicBezTo>
                <a:cubicBezTo>
                  <a:pt x="890393" y="432248"/>
                  <a:pt x="915864" y="434769"/>
                  <a:pt x="942609" y="425947"/>
                </a:cubicBezTo>
                <a:cubicBezTo>
                  <a:pt x="964260" y="418386"/>
                  <a:pt x="996099" y="393182"/>
                  <a:pt x="1011382" y="374279"/>
                </a:cubicBezTo>
                <a:cubicBezTo>
                  <a:pt x="1010108" y="378060"/>
                  <a:pt x="1007561" y="383100"/>
                  <a:pt x="1006288" y="386881"/>
                </a:cubicBezTo>
                <a:cubicBezTo>
                  <a:pt x="1003740" y="396963"/>
                  <a:pt x="999920" y="407044"/>
                  <a:pt x="998646" y="417126"/>
                </a:cubicBezTo>
                <a:cubicBezTo>
                  <a:pt x="996099" y="441070"/>
                  <a:pt x="1003740" y="463753"/>
                  <a:pt x="1019023" y="483916"/>
                </a:cubicBezTo>
                <a:cubicBezTo>
                  <a:pt x="1011382" y="465013"/>
                  <a:pt x="1008835" y="444850"/>
                  <a:pt x="1008835" y="424687"/>
                </a:cubicBezTo>
                <a:cubicBezTo>
                  <a:pt x="1008835" y="410825"/>
                  <a:pt x="1011382" y="396963"/>
                  <a:pt x="1015202" y="383100"/>
                </a:cubicBezTo>
                <a:cubicBezTo>
                  <a:pt x="1019023" y="370498"/>
                  <a:pt x="1024117" y="357896"/>
                  <a:pt x="1029212" y="345294"/>
                </a:cubicBezTo>
                <a:cubicBezTo>
                  <a:pt x="1045768" y="298667"/>
                  <a:pt x="1045768" y="252040"/>
                  <a:pt x="1041947" y="204152"/>
                </a:cubicBezTo>
                <a:cubicBezTo>
                  <a:pt x="1058504" y="257081"/>
                  <a:pt x="1077607" y="307488"/>
                  <a:pt x="1117088" y="347815"/>
                </a:cubicBezTo>
                <a:cubicBezTo>
                  <a:pt x="1092890" y="311269"/>
                  <a:pt x="1072513" y="273463"/>
                  <a:pt x="1059777" y="231877"/>
                </a:cubicBezTo>
                <a:cubicBezTo>
                  <a:pt x="1053409" y="210453"/>
                  <a:pt x="1049589" y="190290"/>
                  <a:pt x="1044494" y="168867"/>
                </a:cubicBezTo>
                <a:cubicBezTo>
                  <a:pt x="1040674" y="155004"/>
                  <a:pt x="1038127" y="141142"/>
                  <a:pt x="1034306" y="127280"/>
                </a:cubicBezTo>
                <a:cubicBezTo>
                  <a:pt x="1043221" y="143663"/>
                  <a:pt x="1053409" y="157525"/>
                  <a:pt x="1066145" y="170127"/>
                </a:cubicBezTo>
                <a:cubicBezTo>
                  <a:pt x="1083975" y="187770"/>
                  <a:pt x="1109446" y="209193"/>
                  <a:pt x="1136191" y="212974"/>
                </a:cubicBezTo>
                <a:cubicBezTo>
                  <a:pt x="1101805" y="199111"/>
                  <a:pt x="1072513" y="170127"/>
                  <a:pt x="1050862" y="141142"/>
                </a:cubicBezTo>
                <a:cubicBezTo>
                  <a:pt x="1036853" y="122239"/>
                  <a:pt x="1012655" y="57969"/>
                  <a:pt x="1013929" y="51668"/>
                </a:cubicBezTo>
                <a:cubicBezTo>
                  <a:pt x="1034306" y="71831"/>
                  <a:pt x="1067419" y="100816"/>
                  <a:pt x="1089069" y="118459"/>
                </a:cubicBezTo>
                <a:cubicBezTo>
                  <a:pt x="1063598" y="97035"/>
                  <a:pt x="1038127" y="75612"/>
                  <a:pt x="1013929" y="51668"/>
                </a:cubicBezTo>
                <a:cubicBezTo>
                  <a:pt x="1016476" y="51668"/>
                  <a:pt x="1069966" y="95775"/>
                  <a:pt x="1095437" y="117198"/>
                </a:cubicBezTo>
                <a:cubicBezTo>
                  <a:pt x="1110720" y="129800"/>
                  <a:pt x="1127276" y="134841"/>
                  <a:pt x="1146380" y="137362"/>
                </a:cubicBezTo>
                <a:cubicBezTo>
                  <a:pt x="1165483" y="139882"/>
                  <a:pt x="1180766" y="146183"/>
                  <a:pt x="1194775" y="161305"/>
                </a:cubicBezTo>
                <a:cubicBezTo>
                  <a:pt x="1178219" y="170127"/>
                  <a:pt x="1160389" y="180208"/>
                  <a:pt x="1141286" y="177688"/>
                </a:cubicBezTo>
                <a:cubicBezTo>
                  <a:pt x="1165483" y="195331"/>
                  <a:pt x="1198596" y="173907"/>
                  <a:pt x="1220247" y="196591"/>
                </a:cubicBezTo>
                <a:cubicBezTo>
                  <a:pt x="1226615" y="202892"/>
                  <a:pt x="1231709" y="210453"/>
                  <a:pt x="1234256" y="218014"/>
                </a:cubicBezTo>
                <a:cubicBezTo>
                  <a:pt x="1236803" y="225576"/>
                  <a:pt x="1239350" y="234397"/>
                  <a:pt x="1244444" y="240698"/>
                </a:cubicBezTo>
                <a:cubicBezTo>
                  <a:pt x="1252086" y="249519"/>
                  <a:pt x="1278831" y="252040"/>
                  <a:pt x="1269916" y="263382"/>
                </a:cubicBezTo>
                <a:cubicBezTo>
                  <a:pt x="1267369" y="273463"/>
                  <a:pt x="1252086" y="279764"/>
                  <a:pt x="1243171" y="282285"/>
                </a:cubicBezTo>
                <a:cubicBezTo>
                  <a:pt x="1232982" y="286065"/>
                  <a:pt x="1221520" y="288586"/>
                  <a:pt x="1210058" y="289846"/>
                </a:cubicBezTo>
                <a:cubicBezTo>
                  <a:pt x="1184587" y="292366"/>
                  <a:pt x="1159115" y="282285"/>
                  <a:pt x="1138738" y="267162"/>
                </a:cubicBezTo>
                <a:cubicBezTo>
                  <a:pt x="1148927" y="282285"/>
                  <a:pt x="1159115" y="297407"/>
                  <a:pt x="1170578" y="310009"/>
                </a:cubicBezTo>
                <a:cubicBezTo>
                  <a:pt x="1184587" y="326391"/>
                  <a:pt x="1201143" y="338993"/>
                  <a:pt x="1204964" y="360417"/>
                </a:cubicBezTo>
                <a:cubicBezTo>
                  <a:pt x="1204964" y="360417"/>
                  <a:pt x="1204964" y="360417"/>
                  <a:pt x="1204964" y="361677"/>
                </a:cubicBezTo>
                <a:cubicBezTo>
                  <a:pt x="1204964" y="364197"/>
                  <a:pt x="1204964" y="367978"/>
                  <a:pt x="1204964" y="370498"/>
                </a:cubicBezTo>
                <a:cubicBezTo>
                  <a:pt x="1204964" y="371759"/>
                  <a:pt x="1204964" y="374279"/>
                  <a:pt x="1204964" y="375539"/>
                </a:cubicBezTo>
                <a:cubicBezTo>
                  <a:pt x="1203690" y="385621"/>
                  <a:pt x="1197322" y="394442"/>
                  <a:pt x="1185860" y="398223"/>
                </a:cubicBezTo>
                <a:cubicBezTo>
                  <a:pt x="1182040" y="399483"/>
                  <a:pt x="1171851" y="398223"/>
                  <a:pt x="1169304" y="402003"/>
                </a:cubicBezTo>
                <a:cubicBezTo>
                  <a:pt x="1166757" y="404524"/>
                  <a:pt x="1180766" y="417126"/>
                  <a:pt x="1183313" y="419646"/>
                </a:cubicBezTo>
                <a:cubicBezTo>
                  <a:pt x="1187134" y="424687"/>
                  <a:pt x="1189681" y="428468"/>
                  <a:pt x="1192228" y="433508"/>
                </a:cubicBezTo>
                <a:cubicBezTo>
                  <a:pt x="1193502" y="438549"/>
                  <a:pt x="1198596" y="443590"/>
                  <a:pt x="1199870" y="466274"/>
                </a:cubicBezTo>
                <a:cubicBezTo>
                  <a:pt x="1199870" y="467534"/>
                  <a:pt x="1201143" y="473835"/>
                  <a:pt x="1199870" y="476355"/>
                </a:cubicBezTo>
                <a:cubicBezTo>
                  <a:pt x="1198596" y="477615"/>
                  <a:pt x="1194775" y="478876"/>
                  <a:pt x="1193502" y="480136"/>
                </a:cubicBezTo>
                <a:cubicBezTo>
                  <a:pt x="1166757" y="493998"/>
                  <a:pt x="1132371" y="495258"/>
                  <a:pt x="1113267" y="467534"/>
                </a:cubicBezTo>
                <a:cubicBezTo>
                  <a:pt x="1101805" y="452411"/>
                  <a:pt x="1096711" y="434769"/>
                  <a:pt x="1087796" y="418386"/>
                </a:cubicBezTo>
                <a:cubicBezTo>
                  <a:pt x="1091616" y="432248"/>
                  <a:pt x="1095437" y="447371"/>
                  <a:pt x="1095437" y="462493"/>
                </a:cubicBezTo>
                <a:cubicBezTo>
                  <a:pt x="1095437" y="465013"/>
                  <a:pt x="1094164" y="468794"/>
                  <a:pt x="1094164" y="472575"/>
                </a:cubicBezTo>
                <a:cubicBezTo>
                  <a:pt x="1091616" y="480136"/>
                  <a:pt x="1092890" y="485176"/>
                  <a:pt x="1077607" y="515421"/>
                </a:cubicBezTo>
                <a:cubicBezTo>
                  <a:pt x="1077607" y="515421"/>
                  <a:pt x="1076334" y="519202"/>
                  <a:pt x="1075060" y="522982"/>
                </a:cubicBezTo>
                <a:cubicBezTo>
                  <a:pt x="1075060" y="524243"/>
                  <a:pt x="1076334" y="524243"/>
                  <a:pt x="1076334" y="525503"/>
                </a:cubicBezTo>
                <a:cubicBezTo>
                  <a:pt x="1076334" y="528023"/>
                  <a:pt x="1075060" y="531804"/>
                  <a:pt x="1073787" y="535584"/>
                </a:cubicBezTo>
                <a:cubicBezTo>
                  <a:pt x="1073787" y="540625"/>
                  <a:pt x="1075060" y="546926"/>
                  <a:pt x="1076334" y="548186"/>
                </a:cubicBezTo>
                <a:cubicBezTo>
                  <a:pt x="1077607" y="551967"/>
                  <a:pt x="1080154" y="555748"/>
                  <a:pt x="1081428" y="559528"/>
                </a:cubicBezTo>
                <a:cubicBezTo>
                  <a:pt x="1071239" y="564569"/>
                  <a:pt x="1058504" y="565829"/>
                  <a:pt x="1057230" y="565829"/>
                </a:cubicBezTo>
                <a:cubicBezTo>
                  <a:pt x="1030485" y="568350"/>
                  <a:pt x="998646" y="558268"/>
                  <a:pt x="987184" y="534324"/>
                </a:cubicBezTo>
                <a:cubicBezTo>
                  <a:pt x="983363" y="546926"/>
                  <a:pt x="985910" y="560788"/>
                  <a:pt x="985910" y="573390"/>
                </a:cubicBezTo>
                <a:cubicBezTo>
                  <a:pt x="985910" y="587253"/>
                  <a:pt x="979543" y="598594"/>
                  <a:pt x="968081" y="607416"/>
                </a:cubicBezTo>
                <a:cubicBezTo>
                  <a:pt x="959166" y="613717"/>
                  <a:pt x="948977" y="616237"/>
                  <a:pt x="940062" y="622538"/>
                </a:cubicBezTo>
                <a:cubicBezTo>
                  <a:pt x="931147" y="628839"/>
                  <a:pt x="927326" y="637661"/>
                  <a:pt x="924779" y="647742"/>
                </a:cubicBezTo>
                <a:cubicBezTo>
                  <a:pt x="900581" y="641441"/>
                  <a:pt x="890393" y="613717"/>
                  <a:pt x="887846" y="591033"/>
                </a:cubicBezTo>
                <a:cubicBezTo>
                  <a:pt x="885299" y="562049"/>
                  <a:pt x="896761" y="535584"/>
                  <a:pt x="915864" y="514161"/>
                </a:cubicBezTo>
                <a:cubicBezTo>
                  <a:pt x="909497" y="517942"/>
                  <a:pt x="901855" y="520462"/>
                  <a:pt x="894214" y="522982"/>
                </a:cubicBezTo>
                <a:cubicBezTo>
                  <a:pt x="890393" y="530544"/>
                  <a:pt x="885299" y="536845"/>
                  <a:pt x="877657" y="543146"/>
                </a:cubicBezTo>
                <a:cubicBezTo>
                  <a:pt x="861101" y="555748"/>
                  <a:pt x="839450" y="557008"/>
                  <a:pt x="820347" y="550707"/>
                </a:cubicBezTo>
                <a:cubicBezTo>
                  <a:pt x="852186" y="583472"/>
                  <a:pt x="866195" y="637661"/>
                  <a:pt x="831809" y="674206"/>
                </a:cubicBezTo>
                <a:cubicBezTo>
                  <a:pt x="816526" y="689329"/>
                  <a:pt x="796149" y="700670"/>
                  <a:pt x="773225" y="699410"/>
                </a:cubicBezTo>
                <a:cubicBezTo>
                  <a:pt x="750301" y="699410"/>
                  <a:pt x="726103" y="686808"/>
                  <a:pt x="710820" y="670426"/>
                </a:cubicBezTo>
                <a:cubicBezTo>
                  <a:pt x="717188" y="709492"/>
                  <a:pt x="713367" y="756119"/>
                  <a:pt x="691717" y="790145"/>
                </a:cubicBezTo>
                <a:cubicBezTo>
                  <a:pt x="681528" y="807787"/>
                  <a:pt x="668793" y="816609"/>
                  <a:pt x="659878" y="820389"/>
                </a:cubicBezTo>
                <a:cubicBezTo>
                  <a:pt x="625491" y="835512"/>
                  <a:pt x="593652" y="817869"/>
                  <a:pt x="575822" y="791405"/>
                </a:cubicBezTo>
                <a:cubicBezTo>
                  <a:pt x="552898" y="758640"/>
                  <a:pt x="550351" y="713272"/>
                  <a:pt x="555445" y="674206"/>
                </a:cubicBezTo>
                <a:cubicBezTo>
                  <a:pt x="540162" y="690589"/>
                  <a:pt x="515965" y="701931"/>
                  <a:pt x="493040" y="703191"/>
                </a:cubicBezTo>
                <a:cubicBezTo>
                  <a:pt x="470116" y="704451"/>
                  <a:pt x="449739" y="694369"/>
                  <a:pt x="434456" y="677987"/>
                </a:cubicBezTo>
                <a:cubicBezTo>
                  <a:pt x="400070" y="641441"/>
                  <a:pt x="414079" y="587253"/>
                  <a:pt x="445918" y="554487"/>
                </a:cubicBezTo>
                <a:cubicBezTo>
                  <a:pt x="426815" y="560788"/>
                  <a:pt x="405164" y="559528"/>
                  <a:pt x="388608" y="546926"/>
                </a:cubicBezTo>
                <a:cubicBezTo>
                  <a:pt x="380967" y="541885"/>
                  <a:pt x="374599" y="534324"/>
                  <a:pt x="370778" y="526763"/>
                </a:cubicBezTo>
                <a:cubicBezTo>
                  <a:pt x="363137" y="524243"/>
                  <a:pt x="355495" y="521722"/>
                  <a:pt x="349127" y="517942"/>
                </a:cubicBezTo>
                <a:cubicBezTo>
                  <a:pt x="368231" y="539365"/>
                  <a:pt x="379693" y="565829"/>
                  <a:pt x="377146" y="594814"/>
                </a:cubicBezTo>
                <a:cubicBezTo>
                  <a:pt x="374599" y="617497"/>
                  <a:pt x="364410" y="645222"/>
                  <a:pt x="340212" y="651523"/>
                </a:cubicBezTo>
                <a:cubicBezTo>
                  <a:pt x="337665" y="641441"/>
                  <a:pt x="333845" y="632620"/>
                  <a:pt x="324930" y="626319"/>
                </a:cubicBezTo>
                <a:cubicBezTo>
                  <a:pt x="316015" y="620018"/>
                  <a:pt x="305826" y="617497"/>
                  <a:pt x="296911" y="611196"/>
                </a:cubicBezTo>
                <a:cubicBezTo>
                  <a:pt x="285449" y="603635"/>
                  <a:pt x="279081" y="591033"/>
                  <a:pt x="279081" y="577171"/>
                </a:cubicBezTo>
                <a:cubicBezTo>
                  <a:pt x="277808" y="564569"/>
                  <a:pt x="281628" y="550707"/>
                  <a:pt x="277808" y="538105"/>
                </a:cubicBezTo>
                <a:cubicBezTo>
                  <a:pt x="266346" y="560788"/>
                  <a:pt x="237054" y="570870"/>
                  <a:pt x="211582" y="569610"/>
                </a:cubicBezTo>
                <a:cubicBezTo>
                  <a:pt x="202667" y="570870"/>
                  <a:pt x="189932" y="565829"/>
                  <a:pt x="184837" y="563309"/>
                </a:cubicBezTo>
                <a:cubicBezTo>
                  <a:pt x="187385" y="558268"/>
                  <a:pt x="189932" y="554487"/>
                  <a:pt x="191205" y="549447"/>
                </a:cubicBezTo>
                <a:cubicBezTo>
                  <a:pt x="193752" y="544406"/>
                  <a:pt x="195026" y="530544"/>
                  <a:pt x="192479" y="525503"/>
                </a:cubicBezTo>
                <a:cubicBezTo>
                  <a:pt x="192479" y="525503"/>
                  <a:pt x="186111" y="510380"/>
                  <a:pt x="183564" y="505340"/>
                </a:cubicBezTo>
                <a:cubicBezTo>
                  <a:pt x="181017" y="499039"/>
                  <a:pt x="175922" y="483916"/>
                  <a:pt x="175922" y="483916"/>
                </a:cubicBezTo>
                <a:cubicBezTo>
                  <a:pt x="173375" y="476355"/>
                  <a:pt x="173375" y="468794"/>
                  <a:pt x="173375" y="465013"/>
                </a:cubicBezTo>
                <a:cubicBezTo>
                  <a:pt x="173375" y="449891"/>
                  <a:pt x="177196" y="434769"/>
                  <a:pt x="181017" y="420906"/>
                </a:cubicBezTo>
                <a:cubicBezTo>
                  <a:pt x="172102" y="437289"/>
                  <a:pt x="165734" y="454932"/>
                  <a:pt x="155545" y="470054"/>
                </a:cubicBezTo>
                <a:cubicBezTo>
                  <a:pt x="154272" y="472575"/>
                  <a:pt x="152998" y="473835"/>
                  <a:pt x="151725" y="475095"/>
                </a:cubicBezTo>
                <a:cubicBezTo>
                  <a:pt x="150451" y="475095"/>
                  <a:pt x="150451" y="476355"/>
                  <a:pt x="149178" y="477615"/>
                </a:cubicBezTo>
                <a:cubicBezTo>
                  <a:pt x="130074" y="496518"/>
                  <a:pt x="99508" y="495258"/>
                  <a:pt x="75311" y="482656"/>
                </a:cubicBezTo>
                <a:cubicBezTo>
                  <a:pt x="74037" y="481396"/>
                  <a:pt x="70216" y="480136"/>
                  <a:pt x="68943" y="478876"/>
                </a:cubicBezTo>
                <a:cubicBezTo>
                  <a:pt x="67669" y="477615"/>
                  <a:pt x="68943" y="471314"/>
                  <a:pt x="68943" y="468794"/>
                </a:cubicBezTo>
                <a:cubicBezTo>
                  <a:pt x="68943" y="463753"/>
                  <a:pt x="70216" y="447371"/>
                  <a:pt x="76584" y="437289"/>
                </a:cubicBezTo>
                <a:cubicBezTo>
                  <a:pt x="79131" y="432248"/>
                  <a:pt x="82952" y="428468"/>
                  <a:pt x="86773" y="423427"/>
                </a:cubicBezTo>
                <a:cubicBezTo>
                  <a:pt x="88046" y="420906"/>
                  <a:pt x="103329" y="409565"/>
                  <a:pt x="100782" y="405784"/>
                </a:cubicBezTo>
                <a:cubicBezTo>
                  <a:pt x="98235" y="402003"/>
                  <a:pt x="88046" y="403264"/>
                  <a:pt x="84226" y="402003"/>
                </a:cubicBezTo>
                <a:cubicBezTo>
                  <a:pt x="71490" y="398223"/>
                  <a:pt x="65122" y="386881"/>
                  <a:pt x="63849" y="374279"/>
                </a:cubicBezTo>
                <a:cubicBezTo>
                  <a:pt x="63849" y="374279"/>
                  <a:pt x="65122" y="362937"/>
                  <a:pt x="65122" y="362937"/>
                </a:cubicBezTo>
                <a:cubicBezTo>
                  <a:pt x="70216" y="341514"/>
                  <a:pt x="85499" y="327652"/>
                  <a:pt x="99508" y="312529"/>
                </a:cubicBezTo>
                <a:cubicBezTo>
                  <a:pt x="112244" y="298667"/>
                  <a:pt x="122433" y="284805"/>
                  <a:pt x="131348" y="269683"/>
                </a:cubicBezTo>
                <a:cubicBezTo>
                  <a:pt x="112244" y="286065"/>
                  <a:pt x="85499" y="296147"/>
                  <a:pt x="60028" y="292366"/>
                </a:cubicBezTo>
                <a:cubicBezTo>
                  <a:pt x="48566" y="291106"/>
                  <a:pt x="37104" y="288586"/>
                  <a:pt x="26915" y="284805"/>
                </a:cubicBezTo>
                <a:cubicBezTo>
                  <a:pt x="18000" y="282285"/>
                  <a:pt x="1444" y="277244"/>
                  <a:pt x="170" y="265902"/>
                </a:cubicBezTo>
                <a:cubicBezTo>
                  <a:pt x="-2377" y="250780"/>
                  <a:pt x="24368" y="248259"/>
                  <a:pt x="32009" y="239438"/>
                </a:cubicBezTo>
                <a:cubicBezTo>
                  <a:pt x="37104" y="231877"/>
                  <a:pt x="39651" y="224315"/>
                  <a:pt x="42198" y="216754"/>
                </a:cubicBezTo>
                <a:cubicBezTo>
                  <a:pt x="46019" y="209193"/>
                  <a:pt x="49839" y="201632"/>
                  <a:pt x="56207" y="195331"/>
                </a:cubicBezTo>
                <a:cubicBezTo>
                  <a:pt x="79131" y="172647"/>
                  <a:pt x="110971" y="194071"/>
                  <a:pt x="135168" y="176428"/>
                </a:cubicBezTo>
                <a:cubicBezTo>
                  <a:pt x="114791" y="178948"/>
                  <a:pt x="98235" y="170127"/>
                  <a:pt x="81679" y="160045"/>
                </a:cubicBezTo>
                <a:cubicBezTo>
                  <a:pt x="94414" y="144923"/>
                  <a:pt x="109697" y="138622"/>
                  <a:pt x="130074" y="136101"/>
                </a:cubicBezTo>
                <a:cubicBezTo>
                  <a:pt x="150451" y="134841"/>
                  <a:pt x="165734" y="128540"/>
                  <a:pt x="181017" y="115938"/>
                </a:cubicBezTo>
                <a:cubicBezTo>
                  <a:pt x="206488" y="93255"/>
                  <a:pt x="259978" y="49148"/>
                  <a:pt x="262525" y="50408"/>
                </a:cubicBezTo>
                <a:cubicBezTo>
                  <a:pt x="266346" y="47888"/>
                  <a:pt x="239601" y="120979"/>
                  <a:pt x="225592" y="139882"/>
                </a:cubicBezTo>
                <a:cubicBezTo>
                  <a:pt x="203941" y="168867"/>
                  <a:pt x="174649" y="197851"/>
                  <a:pt x="140263" y="211713"/>
                </a:cubicBezTo>
                <a:cubicBezTo>
                  <a:pt x="167007" y="207933"/>
                  <a:pt x="191205" y="187770"/>
                  <a:pt x="210309" y="168867"/>
                </a:cubicBezTo>
                <a:cubicBezTo>
                  <a:pt x="224318" y="155004"/>
                  <a:pt x="233233" y="141142"/>
                  <a:pt x="242148" y="126020"/>
                </a:cubicBezTo>
                <a:cubicBezTo>
                  <a:pt x="238327" y="139882"/>
                  <a:pt x="235780" y="153744"/>
                  <a:pt x="231959" y="167606"/>
                </a:cubicBezTo>
                <a:cubicBezTo>
                  <a:pt x="226865" y="189030"/>
                  <a:pt x="223044" y="210453"/>
                  <a:pt x="216677" y="230616"/>
                </a:cubicBezTo>
                <a:cubicBezTo>
                  <a:pt x="203941" y="272203"/>
                  <a:pt x="183564" y="310009"/>
                  <a:pt x="159366" y="346555"/>
                </a:cubicBezTo>
                <a:cubicBezTo>
                  <a:pt x="198847" y="306228"/>
                  <a:pt x="217950" y="254560"/>
                  <a:pt x="234506" y="202892"/>
                </a:cubicBezTo>
                <a:cubicBezTo>
                  <a:pt x="230686" y="250780"/>
                  <a:pt x="230686" y="298667"/>
                  <a:pt x="247242" y="344034"/>
                </a:cubicBezTo>
                <a:cubicBezTo>
                  <a:pt x="251063" y="356636"/>
                  <a:pt x="257431" y="369238"/>
                  <a:pt x="261251" y="381840"/>
                </a:cubicBezTo>
                <a:cubicBezTo>
                  <a:pt x="265072" y="395702"/>
                  <a:pt x="267619" y="409565"/>
                  <a:pt x="267619" y="423427"/>
                </a:cubicBezTo>
                <a:cubicBezTo>
                  <a:pt x="268893" y="443590"/>
                  <a:pt x="265072" y="463753"/>
                  <a:pt x="257431" y="482656"/>
                </a:cubicBezTo>
                <a:cubicBezTo>
                  <a:pt x="272713" y="463753"/>
                  <a:pt x="280355" y="441070"/>
                  <a:pt x="277808" y="415866"/>
                </a:cubicBezTo>
                <a:cubicBezTo>
                  <a:pt x="276534" y="405784"/>
                  <a:pt x="273987" y="395702"/>
                  <a:pt x="270166" y="385621"/>
                </a:cubicBezTo>
                <a:cubicBezTo>
                  <a:pt x="268893" y="381840"/>
                  <a:pt x="266346" y="376799"/>
                  <a:pt x="265072" y="373019"/>
                </a:cubicBezTo>
                <a:cubicBezTo>
                  <a:pt x="280355" y="391922"/>
                  <a:pt x="310920" y="417126"/>
                  <a:pt x="333845" y="424687"/>
                </a:cubicBezTo>
                <a:cubicBezTo>
                  <a:pt x="359316" y="433508"/>
                  <a:pt x="386061" y="430988"/>
                  <a:pt x="411532" y="419646"/>
                </a:cubicBezTo>
                <a:cubicBezTo>
                  <a:pt x="392429" y="423427"/>
                  <a:pt x="370778" y="425947"/>
                  <a:pt x="351675" y="420906"/>
                </a:cubicBezTo>
                <a:cubicBezTo>
                  <a:pt x="335118" y="417126"/>
                  <a:pt x="319835" y="408304"/>
                  <a:pt x="307100" y="398223"/>
                </a:cubicBezTo>
                <a:cubicBezTo>
                  <a:pt x="280355" y="378060"/>
                  <a:pt x="261251" y="347815"/>
                  <a:pt x="252336" y="316310"/>
                </a:cubicBezTo>
                <a:cubicBezTo>
                  <a:pt x="248516" y="301187"/>
                  <a:pt x="244695" y="268422"/>
                  <a:pt x="244695" y="268422"/>
                </a:cubicBezTo>
                <a:cubicBezTo>
                  <a:pt x="244695" y="268422"/>
                  <a:pt x="257431" y="289846"/>
                  <a:pt x="261251" y="297407"/>
                </a:cubicBezTo>
                <a:cubicBezTo>
                  <a:pt x="279081" y="326391"/>
                  <a:pt x="312194" y="341514"/>
                  <a:pt x="344033" y="325131"/>
                </a:cubicBezTo>
                <a:cubicBezTo>
                  <a:pt x="323656" y="327652"/>
                  <a:pt x="304553" y="327652"/>
                  <a:pt x="287996" y="315050"/>
                </a:cubicBezTo>
                <a:cubicBezTo>
                  <a:pt x="275261" y="306228"/>
                  <a:pt x="267619" y="293626"/>
                  <a:pt x="261251" y="279764"/>
                </a:cubicBezTo>
                <a:cubicBezTo>
                  <a:pt x="248516" y="252040"/>
                  <a:pt x="244695" y="220535"/>
                  <a:pt x="247242" y="190290"/>
                </a:cubicBezTo>
                <a:cubicBezTo>
                  <a:pt x="249789" y="170127"/>
                  <a:pt x="254884" y="146183"/>
                  <a:pt x="261251" y="123499"/>
                </a:cubicBezTo>
                <a:cubicBezTo>
                  <a:pt x="261251" y="122239"/>
                  <a:pt x="261251" y="122239"/>
                  <a:pt x="261251" y="122239"/>
                </a:cubicBezTo>
                <a:cubicBezTo>
                  <a:pt x="262525" y="117198"/>
                  <a:pt x="265072" y="112158"/>
                  <a:pt x="266346" y="107117"/>
                </a:cubicBezTo>
                <a:cubicBezTo>
                  <a:pt x="267619" y="105857"/>
                  <a:pt x="267619" y="105857"/>
                  <a:pt x="267619" y="104596"/>
                </a:cubicBezTo>
                <a:cubicBezTo>
                  <a:pt x="266346" y="122239"/>
                  <a:pt x="267619" y="139882"/>
                  <a:pt x="275261" y="157525"/>
                </a:cubicBezTo>
                <a:cubicBezTo>
                  <a:pt x="289270" y="191550"/>
                  <a:pt x="322383" y="211713"/>
                  <a:pt x="358042" y="214234"/>
                </a:cubicBezTo>
                <a:cubicBezTo>
                  <a:pt x="326203" y="206673"/>
                  <a:pt x="298185" y="181469"/>
                  <a:pt x="285449" y="152484"/>
                </a:cubicBezTo>
                <a:cubicBezTo>
                  <a:pt x="266346" y="109637"/>
                  <a:pt x="279081" y="73092"/>
                  <a:pt x="286723" y="56709"/>
                </a:cubicBezTo>
                <a:cubicBezTo>
                  <a:pt x="287996" y="55449"/>
                  <a:pt x="289270" y="52928"/>
                  <a:pt x="290543" y="50408"/>
                </a:cubicBezTo>
                <a:cubicBezTo>
                  <a:pt x="290543" y="49148"/>
                  <a:pt x="291817" y="47888"/>
                  <a:pt x="291817" y="47888"/>
                </a:cubicBezTo>
                <a:cubicBezTo>
                  <a:pt x="304553" y="26464"/>
                  <a:pt x="318562" y="10082"/>
                  <a:pt x="338939" y="1260"/>
                </a:cubicBezTo>
                <a:cubicBezTo>
                  <a:pt x="336392" y="5041"/>
                  <a:pt x="333845" y="8821"/>
                  <a:pt x="331298" y="12602"/>
                </a:cubicBezTo>
                <a:cubicBezTo>
                  <a:pt x="327477" y="20163"/>
                  <a:pt x="323656" y="28985"/>
                  <a:pt x="321109" y="37806"/>
                </a:cubicBezTo>
                <a:cubicBezTo>
                  <a:pt x="317288" y="56709"/>
                  <a:pt x="317288" y="75612"/>
                  <a:pt x="321109" y="93255"/>
                </a:cubicBezTo>
                <a:cubicBezTo>
                  <a:pt x="324930" y="108377"/>
                  <a:pt x="332571" y="124760"/>
                  <a:pt x="345307" y="136101"/>
                </a:cubicBezTo>
                <a:cubicBezTo>
                  <a:pt x="355495" y="144923"/>
                  <a:pt x="368231" y="149964"/>
                  <a:pt x="382240" y="153744"/>
                </a:cubicBezTo>
                <a:cubicBezTo>
                  <a:pt x="397523" y="158785"/>
                  <a:pt x="411532" y="162566"/>
                  <a:pt x="426815" y="163826"/>
                </a:cubicBezTo>
                <a:cubicBezTo>
                  <a:pt x="442098" y="165086"/>
                  <a:pt x="456107" y="172647"/>
                  <a:pt x="463748" y="186509"/>
                </a:cubicBezTo>
                <a:cubicBezTo>
                  <a:pt x="471390" y="201632"/>
                  <a:pt x="471390" y="223055"/>
                  <a:pt x="485399" y="234397"/>
                </a:cubicBezTo>
                <a:cubicBezTo>
                  <a:pt x="495588" y="243218"/>
                  <a:pt x="507050" y="245739"/>
                  <a:pt x="519785" y="245739"/>
                </a:cubicBezTo>
                <a:cubicBezTo>
                  <a:pt x="501955" y="264642"/>
                  <a:pt x="482852" y="284805"/>
                  <a:pt x="457381" y="293626"/>
                </a:cubicBezTo>
                <a:cubicBezTo>
                  <a:pt x="439551" y="299927"/>
                  <a:pt x="420447" y="301187"/>
                  <a:pt x="402617" y="294886"/>
                </a:cubicBezTo>
                <a:cubicBezTo>
                  <a:pt x="386061" y="289846"/>
                  <a:pt x="374599" y="278504"/>
                  <a:pt x="361863" y="265902"/>
                </a:cubicBezTo>
                <a:cubicBezTo>
                  <a:pt x="366957" y="284805"/>
                  <a:pt x="377146" y="308749"/>
                  <a:pt x="398796" y="315050"/>
                </a:cubicBezTo>
                <a:cubicBezTo>
                  <a:pt x="415353" y="320090"/>
                  <a:pt x="429362" y="308749"/>
                  <a:pt x="444645" y="310009"/>
                </a:cubicBezTo>
                <a:cubicBezTo>
                  <a:pt x="452286" y="311269"/>
                  <a:pt x="461201" y="313789"/>
                  <a:pt x="468843" y="313789"/>
                </a:cubicBezTo>
                <a:cubicBezTo>
                  <a:pt x="473937" y="313789"/>
                  <a:pt x="477758" y="310009"/>
                  <a:pt x="481578" y="307488"/>
                </a:cubicBezTo>
                <a:cubicBezTo>
                  <a:pt x="480305" y="332692"/>
                  <a:pt x="477758" y="359157"/>
                  <a:pt x="448466" y="366718"/>
                </a:cubicBezTo>
                <a:cubicBezTo>
                  <a:pt x="461201" y="366718"/>
                  <a:pt x="470116" y="357896"/>
                  <a:pt x="482852" y="352856"/>
                </a:cubicBezTo>
                <a:cubicBezTo>
                  <a:pt x="496861" y="349075"/>
                  <a:pt x="507050" y="356636"/>
                  <a:pt x="513417" y="366718"/>
                </a:cubicBezTo>
                <a:cubicBezTo>
                  <a:pt x="515965" y="370498"/>
                  <a:pt x="517238" y="373019"/>
                  <a:pt x="518512" y="376799"/>
                </a:cubicBezTo>
                <a:cubicBezTo>
                  <a:pt x="532521" y="361677"/>
                  <a:pt x="551624" y="350335"/>
                  <a:pt x="575822" y="344034"/>
                </a:cubicBezTo>
                <a:cubicBezTo>
                  <a:pt x="575822" y="345294"/>
                  <a:pt x="565634" y="351595"/>
                  <a:pt x="563087" y="354116"/>
                </a:cubicBezTo>
                <a:cubicBezTo>
                  <a:pt x="557992" y="359157"/>
                  <a:pt x="552898" y="366718"/>
                  <a:pt x="549077" y="373019"/>
                </a:cubicBezTo>
                <a:cubicBezTo>
                  <a:pt x="542709" y="383100"/>
                  <a:pt x="536342" y="399483"/>
                  <a:pt x="543983" y="409565"/>
                </a:cubicBezTo>
                <a:cubicBezTo>
                  <a:pt x="556719" y="427207"/>
                  <a:pt x="575822" y="399483"/>
                  <a:pt x="579643" y="388141"/>
                </a:cubicBezTo>
                <a:cubicBezTo>
                  <a:pt x="582190" y="381840"/>
                  <a:pt x="584737" y="375539"/>
                  <a:pt x="586011" y="367978"/>
                </a:cubicBezTo>
                <a:cubicBezTo>
                  <a:pt x="587284" y="365458"/>
                  <a:pt x="589831" y="356636"/>
                  <a:pt x="589831" y="354116"/>
                </a:cubicBezTo>
                <a:cubicBezTo>
                  <a:pt x="591105" y="359157"/>
                  <a:pt x="593652" y="375539"/>
                  <a:pt x="593652" y="380580"/>
                </a:cubicBezTo>
                <a:cubicBezTo>
                  <a:pt x="592379" y="420906"/>
                  <a:pt x="587284" y="493998"/>
                  <a:pt x="535068" y="500299"/>
                </a:cubicBezTo>
                <a:cubicBezTo>
                  <a:pt x="517238" y="502819"/>
                  <a:pt x="499408" y="495258"/>
                  <a:pt x="490493" y="478876"/>
                </a:cubicBezTo>
                <a:cubicBezTo>
                  <a:pt x="487946" y="475095"/>
                  <a:pt x="486673" y="471314"/>
                  <a:pt x="485399" y="466274"/>
                </a:cubicBezTo>
                <a:cubicBezTo>
                  <a:pt x="470116" y="473835"/>
                  <a:pt x="453560" y="473835"/>
                  <a:pt x="435730" y="472575"/>
                </a:cubicBezTo>
                <a:cubicBezTo>
                  <a:pt x="447192" y="477615"/>
                  <a:pt x="457381" y="485176"/>
                  <a:pt x="458654" y="497778"/>
                </a:cubicBezTo>
                <a:cubicBezTo>
                  <a:pt x="459928" y="510380"/>
                  <a:pt x="451013" y="521722"/>
                  <a:pt x="440824" y="529283"/>
                </a:cubicBezTo>
                <a:cubicBezTo>
                  <a:pt x="437003" y="531804"/>
                  <a:pt x="433183" y="534324"/>
                  <a:pt x="429362" y="535584"/>
                </a:cubicBezTo>
                <a:cubicBezTo>
                  <a:pt x="457381" y="549447"/>
                  <a:pt x="491767" y="535584"/>
                  <a:pt x="518512" y="524243"/>
                </a:cubicBezTo>
                <a:cubicBezTo>
                  <a:pt x="500682" y="536845"/>
                  <a:pt x="485399" y="549447"/>
                  <a:pt x="475210" y="568350"/>
                </a:cubicBezTo>
                <a:cubicBezTo>
                  <a:pt x="462475" y="591033"/>
                  <a:pt x="453560" y="622538"/>
                  <a:pt x="468843" y="646482"/>
                </a:cubicBezTo>
                <a:cubicBezTo>
                  <a:pt x="485399" y="672946"/>
                  <a:pt x="517238" y="676727"/>
                  <a:pt x="543983" y="662865"/>
                </a:cubicBezTo>
                <a:cubicBezTo>
                  <a:pt x="565634" y="651523"/>
                  <a:pt x="578369" y="633880"/>
                  <a:pt x="589831" y="613717"/>
                </a:cubicBezTo>
                <a:cubicBezTo>
                  <a:pt x="587284" y="631360"/>
                  <a:pt x="584737" y="649002"/>
                  <a:pt x="583464" y="667905"/>
                </a:cubicBezTo>
                <a:cubicBezTo>
                  <a:pt x="583464" y="681767"/>
                  <a:pt x="583464" y="696890"/>
                  <a:pt x="586011" y="710752"/>
                </a:cubicBezTo>
                <a:cubicBezTo>
                  <a:pt x="591105" y="740997"/>
                  <a:pt x="605114" y="777543"/>
                  <a:pt x="640774" y="778803"/>
                </a:cubicBezTo>
                <a:cubicBezTo>
                  <a:pt x="663698" y="780063"/>
                  <a:pt x="678981" y="764941"/>
                  <a:pt x="686622" y="744777"/>
                </a:cubicBezTo>
                <a:cubicBezTo>
                  <a:pt x="691717" y="733436"/>
                  <a:pt x="695537" y="720834"/>
                  <a:pt x="696811" y="709492"/>
                </a:cubicBezTo>
                <a:cubicBezTo>
                  <a:pt x="699358" y="696890"/>
                  <a:pt x="699358" y="683028"/>
                  <a:pt x="699358" y="670426"/>
                </a:cubicBezTo>
                <a:cubicBezTo>
                  <a:pt x="699358" y="651523"/>
                  <a:pt x="696811" y="631360"/>
                  <a:pt x="692990" y="612457"/>
                </a:cubicBezTo>
                <a:cubicBezTo>
                  <a:pt x="705726" y="632620"/>
                  <a:pt x="717188" y="650263"/>
                  <a:pt x="738839" y="661604"/>
                </a:cubicBezTo>
                <a:cubicBezTo>
                  <a:pt x="765584" y="676727"/>
                  <a:pt x="797423" y="671686"/>
                  <a:pt x="813979" y="645222"/>
                </a:cubicBezTo>
                <a:cubicBezTo>
                  <a:pt x="827988" y="621278"/>
                  <a:pt x="820347" y="589773"/>
                  <a:pt x="807611" y="567089"/>
                </a:cubicBezTo>
                <a:cubicBezTo>
                  <a:pt x="796149" y="548186"/>
                  <a:pt x="780866" y="535584"/>
                  <a:pt x="764310" y="522982"/>
                </a:cubicBezTo>
                <a:cubicBezTo>
                  <a:pt x="792328" y="535584"/>
                  <a:pt x="826715" y="549447"/>
                  <a:pt x="854733" y="534324"/>
                </a:cubicBezTo>
                <a:cubicBezTo>
                  <a:pt x="850912" y="531804"/>
                  <a:pt x="847092" y="530544"/>
                  <a:pt x="844545" y="528023"/>
                </a:cubicBezTo>
                <a:cubicBezTo>
                  <a:pt x="834356" y="521722"/>
                  <a:pt x="825441" y="509120"/>
                  <a:pt x="826715" y="496518"/>
                </a:cubicBezTo>
                <a:cubicBezTo>
                  <a:pt x="827988" y="483916"/>
                  <a:pt x="838177" y="476355"/>
                  <a:pt x="849639" y="471314"/>
                </a:cubicBezTo>
                <a:cubicBezTo>
                  <a:pt x="831809" y="472575"/>
                  <a:pt x="815253" y="472575"/>
                  <a:pt x="799970" y="465013"/>
                </a:cubicBezTo>
                <a:cubicBezTo>
                  <a:pt x="798696" y="468794"/>
                  <a:pt x="797423" y="473835"/>
                  <a:pt x="794876" y="477615"/>
                </a:cubicBezTo>
                <a:cubicBezTo>
                  <a:pt x="785961" y="493998"/>
                  <a:pt x="768131" y="501559"/>
                  <a:pt x="750301" y="499039"/>
                </a:cubicBezTo>
                <a:cubicBezTo>
                  <a:pt x="698085" y="491477"/>
                  <a:pt x="692990" y="419646"/>
                  <a:pt x="691717" y="379320"/>
                </a:cubicBezTo>
                <a:cubicBezTo>
                  <a:pt x="691717" y="374279"/>
                  <a:pt x="694264" y="357896"/>
                  <a:pt x="695537" y="352856"/>
                </a:cubicBezTo>
                <a:cubicBezTo>
                  <a:pt x="696811" y="355376"/>
                  <a:pt x="698085" y="364197"/>
                  <a:pt x="699358" y="366718"/>
                </a:cubicBezTo>
                <a:cubicBezTo>
                  <a:pt x="700632" y="373019"/>
                  <a:pt x="703179" y="380580"/>
                  <a:pt x="705726" y="386881"/>
                </a:cubicBezTo>
                <a:cubicBezTo>
                  <a:pt x="709547" y="398223"/>
                  <a:pt x="728650" y="425947"/>
                  <a:pt x="741386" y="408304"/>
                </a:cubicBezTo>
                <a:cubicBezTo>
                  <a:pt x="749027" y="398223"/>
                  <a:pt x="741386" y="381840"/>
                  <a:pt x="736292" y="371759"/>
                </a:cubicBezTo>
                <a:cubicBezTo>
                  <a:pt x="732471" y="364197"/>
                  <a:pt x="728650" y="357896"/>
                  <a:pt x="722282" y="352856"/>
                </a:cubicBezTo>
                <a:cubicBezTo>
                  <a:pt x="719735" y="349075"/>
                  <a:pt x="709547" y="342774"/>
                  <a:pt x="709547" y="342774"/>
                </a:cubicBezTo>
                <a:cubicBezTo>
                  <a:pt x="733744" y="349075"/>
                  <a:pt x="752848" y="360417"/>
                  <a:pt x="766857" y="375539"/>
                </a:cubicBezTo>
                <a:cubicBezTo>
                  <a:pt x="768131" y="371759"/>
                  <a:pt x="769404" y="367978"/>
                  <a:pt x="771951" y="365458"/>
                </a:cubicBezTo>
                <a:cubicBezTo>
                  <a:pt x="778319" y="354116"/>
                  <a:pt x="788508" y="346555"/>
                  <a:pt x="801243" y="351595"/>
                </a:cubicBezTo>
                <a:cubicBezTo>
                  <a:pt x="812706" y="355376"/>
                  <a:pt x="821620" y="364197"/>
                  <a:pt x="835630" y="365458"/>
                </a:cubicBezTo>
                <a:cubicBezTo>
                  <a:pt x="806338" y="357896"/>
                  <a:pt x="803790" y="331432"/>
                  <a:pt x="802517" y="306228"/>
                </a:cubicBezTo>
                <a:cubicBezTo>
                  <a:pt x="806338" y="308749"/>
                  <a:pt x="810158" y="312529"/>
                  <a:pt x="815253" y="312529"/>
                </a:cubicBezTo>
                <a:cubicBezTo>
                  <a:pt x="824168" y="312529"/>
                  <a:pt x="831809" y="310009"/>
                  <a:pt x="839450" y="308749"/>
                </a:cubicBezTo>
                <a:cubicBezTo>
                  <a:pt x="856007" y="307488"/>
                  <a:pt x="870016" y="317570"/>
                  <a:pt x="885299" y="313789"/>
                </a:cubicBezTo>
                <a:cubicBezTo>
                  <a:pt x="906949" y="307488"/>
                  <a:pt x="917138" y="283545"/>
                  <a:pt x="922232" y="264642"/>
                </a:cubicBezTo>
                <a:cubicBezTo>
                  <a:pt x="909497" y="275984"/>
                  <a:pt x="898034" y="288586"/>
                  <a:pt x="881478" y="293626"/>
                </a:cubicBezTo>
                <a:cubicBezTo>
                  <a:pt x="863648" y="298667"/>
                  <a:pt x="844545" y="298667"/>
                  <a:pt x="826715" y="292366"/>
                </a:cubicBezTo>
                <a:cubicBezTo>
                  <a:pt x="802517" y="282285"/>
                  <a:pt x="783413" y="262121"/>
                  <a:pt x="764310" y="244479"/>
                </a:cubicBezTo>
                <a:cubicBezTo>
                  <a:pt x="777046" y="244479"/>
                  <a:pt x="788508" y="241958"/>
                  <a:pt x="798696" y="233137"/>
                </a:cubicBezTo>
                <a:cubicBezTo>
                  <a:pt x="812706" y="221795"/>
                  <a:pt x="811432" y="200372"/>
                  <a:pt x="820347" y="185249"/>
                </a:cubicBezTo>
                <a:cubicBezTo>
                  <a:pt x="827988" y="171387"/>
                  <a:pt x="841997" y="163826"/>
                  <a:pt x="857280" y="162566"/>
                </a:cubicBezTo>
                <a:cubicBezTo>
                  <a:pt x="872563" y="160045"/>
                  <a:pt x="887846" y="156265"/>
                  <a:pt x="901855" y="152484"/>
                </a:cubicBezTo>
                <a:cubicBezTo>
                  <a:pt x="914591" y="148703"/>
                  <a:pt x="928600" y="144923"/>
                  <a:pt x="938788" y="134841"/>
                </a:cubicBezTo>
                <a:cubicBezTo>
                  <a:pt x="951524" y="123499"/>
                  <a:pt x="959166" y="108377"/>
                  <a:pt x="962986" y="91995"/>
                </a:cubicBezTo>
                <a:cubicBezTo>
                  <a:pt x="968081" y="73092"/>
                  <a:pt x="968081" y="54189"/>
                  <a:pt x="962986" y="36546"/>
                </a:cubicBezTo>
                <a:cubicBezTo>
                  <a:pt x="960439" y="27724"/>
                  <a:pt x="957892" y="18903"/>
                  <a:pt x="952798" y="11342"/>
                </a:cubicBezTo>
                <a:cubicBezTo>
                  <a:pt x="950251" y="7561"/>
                  <a:pt x="947703" y="3781"/>
                  <a:pt x="945156" y="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 w="126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79D3457-0755-92BE-6894-1B941F182D8C}"/>
              </a:ext>
            </a:extLst>
          </p:cNvPr>
          <p:cNvCxnSpPr/>
          <p:nvPr/>
        </p:nvCxnSpPr>
        <p:spPr>
          <a:xfrm>
            <a:off x="7097942" y="5265543"/>
            <a:ext cx="3136739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16168" y="603504"/>
            <a:ext cx="5696712" cy="2624328"/>
          </a:xfrm>
        </p:spPr>
        <p:txBody>
          <a:bodyPr anchor="b">
            <a:normAutofit/>
          </a:bodyPr>
          <a:lstStyle>
            <a:lvl1pPr algn="ctr">
              <a:defRPr sz="4400" b="0" baseline="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16168" y="3392424"/>
            <a:ext cx="5696712" cy="1655762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7BF0083-ED19-BC83-4E87-84516A59DA4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69848" y="1005840"/>
            <a:ext cx="4279392" cy="4837176"/>
          </a:xfr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bg1"/>
                </a:solidFill>
                <a:effectLst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9283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4FB0BD-5465-47FB-B38A-091AC0FE3276}" type="datetime1">
              <a:rPr lang="en-US" smtClean="0"/>
              <a:t>11/9/25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75" r:id="rId2"/>
    <p:sldLayoutId id="2147483669" r:id="rId3"/>
    <p:sldLayoutId id="2147483670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 baseline="0">
          <a:solidFill>
            <a:schemeClr val="accent6">
              <a:lumMod val="20000"/>
              <a:lumOff val="8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6">
            <a:lumMod val="60000"/>
            <a:lumOff val="40000"/>
          </a:schemeClr>
        </a:buClr>
        <a:buFont typeface="Arial" panose="020B0604020202020204" pitchFamily="34" charset="0"/>
        <a:buChar char="•"/>
        <a:defRPr sz="2000" kern="1200">
          <a:solidFill>
            <a:schemeClr val="accent6">
              <a:lumMod val="20000"/>
              <a:lumOff val="80000"/>
            </a:schemeClr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6">
            <a:lumMod val="60000"/>
            <a:lumOff val="40000"/>
          </a:schemeClr>
        </a:buClr>
        <a:buFont typeface="Arial" panose="020B0604020202020204" pitchFamily="34" charset="0"/>
        <a:buChar char="•"/>
        <a:defRPr sz="1800" kern="1200">
          <a:solidFill>
            <a:schemeClr val="accent6">
              <a:lumMod val="20000"/>
              <a:lumOff val="80000"/>
            </a:schemeClr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6">
            <a:lumMod val="60000"/>
            <a:lumOff val="40000"/>
          </a:schemeClr>
        </a:buClr>
        <a:buFont typeface="Arial" panose="020B0604020202020204" pitchFamily="34" charset="0"/>
        <a:buChar char="•"/>
        <a:defRPr sz="1600" kern="1200">
          <a:solidFill>
            <a:schemeClr val="accent6">
              <a:lumMod val="20000"/>
              <a:lumOff val="80000"/>
            </a:schemeClr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6">
            <a:lumMod val="60000"/>
            <a:lumOff val="40000"/>
          </a:schemeClr>
        </a:buClr>
        <a:buFont typeface="Arial" panose="020B0604020202020204" pitchFamily="34" charset="0"/>
        <a:buChar char="•"/>
        <a:defRPr sz="1400" kern="1200">
          <a:solidFill>
            <a:schemeClr val="accent6">
              <a:lumMod val="20000"/>
              <a:lumOff val="80000"/>
            </a:schemeClr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6">
            <a:lumMod val="60000"/>
            <a:lumOff val="40000"/>
          </a:schemeClr>
        </a:buClr>
        <a:buFont typeface="Arial" panose="020B0604020202020204" pitchFamily="34" charset="0"/>
        <a:buChar char="•"/>
        <a:defRPr sz="1200" kern="1200">
          <a:solidFill>
            <a:schemeClr val="accent6">
              <a:lumMod val="20000"/>
              <a:lumOff val="8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13" Type="http://schemas.openxmlformats.org/officeDocument/2006/relationships/hyperlink" Target="https://www.higheredjobs.com/Articles/articleDisplay.cfm?ID=2112" TargetMode="External"/><Relationship Id="rId3" Type="http://schemas.openxmlformats.org/officeDocument/2006/relationships/hyperlink" Target="https://www.peoplematters.in/blog/recruitment/going-beyond-job-descriptions-14053" TargetMode="External"/><Relationship Id="rId7" Type="http://schemas.openxmlformats.org/officeDocument/2006/relationships/hyperlink" Target="https://courses.lumenlearning.com/wm-publicspeaking/chapter/interviewing-others/" TargetMode="External"/><Relationship Id="rId12" Type="http://schemas.openxmlformats.org/officeDocument/2006/relationships/image" Target="../media/image17.jpg"/><Relationship Id="rId17" Type="http://schemas.openxmlformats.org/officeDocument/2006/relationships/hyperlink" Target="https://ccmit.mit.edu/problem-solving/" TargetMode="External"/><Relationship Id="rId2" Type="http://schemas.openxmlformats.org/officeDocument/2006/relationships/image" Target="../media/image12.jp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4.jpg"/><Relationship Id="rId11" Type="http://schemas.openxmlformats.org/officeDocument/2006/relationships/hyperlink" Target="https://wlresources.dpi.wi.gov/courseware/lesson/2138" TargetMode="External"/><Relationship Id="rId5" Type="http://schemas.openxmlformats.org/officeDocument/2006/relationships/hyperlink" Target="https://www.piqsels.com/sv/public-domain-photo-zbtwu" TargetMode="External"/><Relationship Id="rId15" Type="http://schemas.openxmlformats.org/officeDocument/2006/relationships/hyperlink" Target="https://www.peoplematters.in/article/assessments/how-make-reference-checks-work-your-favour-13522" TargetMode="External"/><Relationship Id="rId10" Type="http://schemas.openxmlformats.org/officeDocument/2006/relationships/image" Target="../media/image16.jpg"/><Relationship Id="rId4" Type="http://schemas.openxmlformats.org/officeDocument/2006/relationships/image" Target="../media/image13.jpg"/><Relationship Id="rId9" Type="http://schemas.openxmlformats.org/officeDocument/2006/relationships/hyperlink" Target="https://www.new-educ.com/%D8%A7%D9%84%D9%85%D9%87%D8%A7%D8%B1%D8%A7%D8%AA-%D8%A7%D9%84%D9%86%D8%A7%D8%B9%D9%85%D8%A9" TargetMode="External"/><Relationship Id="rId14" Type="http://schemas.openxmlformats.org/officeDocument/2006/relationships/image" Target="../media/image18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s://pxhere.com/en/photo/1562015" TargetMode="External"/><Relationship Id="rId5" Type="http://schemas.openxmlformats.org/officeDocument/2006/relationships/image" Target="../media/image21.jp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gheredjobs.com/Articles/articleDisplay.cfm?ID=1710" TargetMode="External"/><Relationship Id="rId3" Type="http://schemas.openxmlformats.org/officeDocument/2006/relationships/image" Target="../media/image23.png"/><Relationship Id="rId7" Type="http://schemas.openxmlformats.org/officeDocument/2006/relationships/image" Target="../media/image2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areerplan.commons.gc.cuny.edu/blog/job-interview-formats" TargetMode="External"/><Relationship Id="rId5" Type="http://schemas.openxmlformats.org/officeDocument/2006/relationships/image" Target="../media/image24.jpg"/><Relationship Id="rId10" Type="http://schemas.openxmlformats.org/officeDocument/2006/relationships/hyperlink" Target="https://www.rawpixel.com/search/interview?sort=curated&amp;premium=free&amp;page=1" TargetMode="External"/><Relationship Id="rId4" Type="http://schemas.microsoft.com/office/2007/relationships/hdphoto" Target="../media/hdphoto5.wdp"/><Relationship Id="rId9" Type="http://schemas.openxmlformats.org/officeDocument/2006/relationships/image" Target="../media/image26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plan.commons.gc.cuny.edu/blog/job-interview-formats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gheredjobs.com/Articles/articleDisplay.cfm?ID=1710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interview?sort=curated&amp;premium=free&amp;page=1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hyperlink" Target="https://coronationstreetupdates.blogspot.com/2019/01/coronation-street-episode-review-weds_24.html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onfident-businessman-presentation-3003944/" TargetMode="External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arrodscareers.com/uniquely-you-together-harrods%20(Accessed" TargetMode="External"/><Relationship Id="rId2" Type="http://schemas.openxmlformats.org/officeDocument/2006/relationships/hyperlink" Target="https://cpdonline.co.uk/knowledge-base/business/effective-questioning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activecollab.com/blog/project-management/project-manager-roles-and-responsibilities#:~:text=%22Project%20Managers%20play%20the%20lead,in%20the%20know%20and%20happy.%22" TargetMode="External"/><Relationship Id="rId5" Type="http://schemas.openxmlformats.org/officeDocument/2006/relationships/hyperlink" Target="https://www.clevry.com/en/blog/how-to-hire-a-project-manager/" TargetMode="External"/><Relationship Id="rId4" Type="http://schemas.openxmlformats.org/officeDocument/2006/relationships/hyperlink" Target="https://sg.indeed.com/career-advice/career-development/recruitment-process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ers.ox.ac.uk/types-of-interview" TargetMode="External"/><Relationship Id="rId2" Type="http://schemas.openxmlformats.org/officeDocument/2006/relationships/hyperlink" Target="https://atlasti.com/guides/interview-analysis-guide/face-to-face-interview-research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oi.org/10.1177/0002764294037007009" TargetMode="External"/><Relationship Id="rId5" Type="http://schemas.openxmlformats.org/officeDocument/2006/relationships/hyperlink" Target="https://resources.workable.com/stories-and-insights/pros-and-cons-one-way-video-interviews" TargetMode="External"/><Relationship Id="rId4" Type="http://schemas.openxmlformats.org/officeDocument/2006/relationships/hyperlink" Target="https://www.clevry.com/en/blog/how-to-hire-a-project-manager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t/thank-you.html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E1570-3163-1CAD-11D9-AAD7BE1379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6928" y="1538418"/>
            <a:ext cx="5596128" cy="2523744"/>
          </a:xfrm>
        </p:spPr>
        <p:txBody>
          <a:bodyPr anchor="b">
            <a:normAutofit fontScale="90000"/>
          </a:bodyPr>
          <a:lstStyle/>
          <a:p>
            <a:r>
              <a:rPr lang="en-GB" sz="2000" b="1" dirty="0"/>
              <a:t>Course name: </a:t>
            </a:r>
            <a:r>
              <a:rPr lang="en-GB" sz="2000" b="1" dirty="0">
                <a:effectLst/>
              </a:rPr>
              <a:t>BA (HON) Leadership and Management Skills for the Workplace.</a:t>
            </a:r>
            <a:br>
              <a:rPr lang="en-GB" sz="2000" b="1" dirty="0">
                <a:effectLst/>
              </a:rPr>
            </a:br>
            <a:br>
              <a:rPr lang="en-GB" sz="2000" b="1" dirty="0">
                <a:effectLst/>
              </a:rPr>
            </a:br>
            <a:r>
              <a:rPr lang="en-GB" sz="2000" b="1" dirty="0">
                <a:effectLst/>
              </a:rPr>
              <a:t>Module name :</a:t>
            </a:r>
            <a:br>
              <a:rPr lang="en-GB" sz="2000" b="1" dirty="0">
                <a:effectLst/>
              </a:rPr>
            </a:br>
            <a:r>
              <a:rPr lang="en-GB" sz="2000" b="1" dirty="0">
                <a:effectLst/>
              </a:rPr>
              <a:t>(LCLM5002) Developing and Managing Individuals and Teams.</a:t>
            </a:r>
            <a:br>
              <a:rPr lang="en-GB" sz="2000" b="1" dirty="0">
                <a:effectLst/>
              </a:rPr>
            </a:br>
            <a:br>
              <a:rPr lang="en-GB" sz="2000" b="1" dirty="0">
                <a:effectLst/>
              </a:rPr>
            </a:br>
            <a:r>
              <a:rPr lang="en-GB" sz="2000" b="1" dirty="0"/>
              <a:t>Student Name :</a:t>
            </a:r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/>
              <a:t>Lamia Ramdani</a:t>
            </a:r>
            <a:br>
              <a:rPr lang="en-GB" sz="2000" b="1" dirty="0"/>
            </a:br>
            <a:r>
              <a:rPr lang="en-GB" sz="2000" b="1" dirty="0"/>
              <a:t>(2411548)</a:t>
            </a:r>
            <a:br>
              <a:rPr lang="en-GB" sz="2000" b="1" dirty="0">
                <a:effectLst/>
              </a:rPr>
            </a:br>
            <a:br>
              <a:rPr lang="en-GB" sz="2000" dirty="0">
                <a:effectLst/>
              </a:rPr>
            </a:br>
            <a:br>
              <a:rPr lang="en-GB" sz="1100" dirty="0">
                <a:effectLst/>
              </a:rPr>
            </a:br>
            <a:endParaRPr lang="en-US" sz="1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0F1380-C097-5281-3EA8-53E0ADF1FC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28" y="3630168"/>
            <a:ext cx="5596128" cy="863989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sz="2400" b="1" dirty="0"/>
              <a:t>Lecturer Name:</a:t>
            </a:r>
          </a:p>
          <a:p>
            <a:pPr>
              <a:lnSpc>
                <a:spcPct val="110000"/>
              </a:lnSpc>
            </a:pPr>
            <a:r>
              <a:rPr lang="en-US" sz="2400" b="1" dirty="0"/>
              <a:t>Dr Toyin Adisa</a:t>
            </a:r>
            <a:r>
              <a:rPr lang="en-US" b="1" dirty="0"/>
              <a:t> </a:t>
            </a:r>
          </a:p>
          <a:p>
            <a:pPr>
              <a:lnSpc>
                <a:spcPct val="110000"/>
              </a:lnSpc>
            </a:pPr>
            <a:endParaRPr lang="en-US" sz="1900" dirty="0"/>
          </a:p>
        </p:txBody>
      </p:sp>
      <p:pic>
        <p:nvPicPr>
          <p:cNvPr id="20" name="Picture Placeholder 19" descr="A person holding a microphone and holding a clipboard">
            <a:extLst>
              <a:ext uri="{FF2B5EF4-FFF2-40B4-BE49-F238E27FC236}">
                <a16:creationId xmlns:a16="http://schemas.microsoft.com/office/drawing/2014/main" id="{F1B4B941-1E4E-5F54-D6D6-9F16FC45FFB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36"/>
          <a:stretch>
            <a:fillRect/>
          </a:stretch>
        </p:blipFill>
        <p:spPr>
          <a:xfrm>
            <a:off x="6812280" y="1005840"/>
            <a:ext cx="4279392" cy="4837176"/>
          </a:xfrm>
          <a:noFill/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0641862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AC361-0D7A-DC05-86B5-6DD77D322F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14769" y="1790625"/>
            <a:ext cx="4720673" cy="2489812"/>
          </a:xfrm>
          <a:noFill/>
        </p:spPr>
        <p:txBody>
          <a:bodyPr anchor="b">
            <a:normAutofit fontScale="90000"/>
          </a:bodyPr>
          <a:lstStyle/>
          <a:p>
            <a:r>
              <a:rPr lang="en-US" dirty="0"/>
              <a:t>How to run a new  business  transformation project smoothly </a:t>
            </a:r>
          </a:p>
        </p:txBody>
      </p:sp>
      <p:pic>
        <p:nvPicPr>
          <p:cNvPr id="15" name="Picture Placeholder 14" descr="Two people shaking hands">
            <a:extLst>
              <a:ext uri="{FF2B5EF4-FFF2-40B4-BE49-F238E27FC236}">
                <a16:creationId xmlns:a16="http://schemas.microsoft.com/office/drawing/2014/main" id="{869AC650-6FF3-50E4-5F40-5FFEE6CEA72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069975" y="1006475"/>
            <a:ext cx="4279900" cy="4837113"/>
          </a:xfrm>
          <a:noFill/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2108021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3084">
        <p15:prstTrans prst="pageCurlDouble"/>
      </p:transition>
    </mc:Choice>
    <mc:Fallback xmlns="">
      <p:transition spd="slow" advTm="3084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181D-911C-1343-7267-E35AC86CCA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2852" y="905256"/>
            <a:ext cx="9226296" cy="1271016"/>
          </a:xfrm>
        </p:spPr>
        <p:txBody>
          <a:bodyPr anchor="ctr">
            <a:normAutofit/>
          </a:bodyPr>
          <a:lstStyle/>
          <a:p>
            <a:r>
              <a:rPr lang="en-US" dirty="0"/>
              <a:t>Table of Contents: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4AEE52-A7E3-E526-505C-E04C89387673}"/>
              </a:ext>
            </a:extLst>
          </p:cNvPr>
          <p:cNvGraphicFramePr>
            <a:graphicFrameLocks noGrp="1"/>
          </p:cNvGraphicFramePr>
          <p:nvPr>
            <p:ph idx="13"/>
            <p:extLst>
              <p:ext uri="{D42A27DB-BD31-4B8C-83A1-F6EECF244321}">
                <p14:modId xmlns:p14="http://schemas.microsoft.com/office/powerpoint/2010/main" val="1664614939"/>
              </p:ext>
            </p:extLst>
          </p:nvPr>
        </p:nvGraphicFramePr>
        <p:xfrm>
          <a:off x="529389" y="2329313"/>
          <a:ext cx="11290434" cy="40618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288335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60935">
        <p15:prstTrans prst="fracture"/>
      </p:transition>
    </mc:Choice>
    <mc:Fallback xmlns="">
      <p:transition spd="slow" advTm="60935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26BAA-1EF1-71C4-D102-7F0E5D9C59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0772" y="949184"/>
            <a:ext cx="9226296" cy="1271016"/>
          </a:xfrm>
        </p:spPr>
        <p:txBody>
          <a:bodyPr anchor="ctr">
            <a:normAutofit/>
          </a:bodyPr>
          <a:lstStyle/>
          <a:p>
            <a:r>
              <a:rPr lang="en-GB" dirty="0"/>
              <a:t>Company Overview</a:t>
            </a:r>
            <a:br>
              <a:rPr lang="en-GB" dirty="0"/>
            </a:br>
            <a:r>
              <a:rPr lang="en-GB" dirty="0"/>
              <a:t>  ”Harrods “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78C53A-4F08-DAEB-306E-E807C918AC1B}"/>
              </a:ext>
            </a:extLst>
          </p:cNvPr>
          <p:cNvSpPr txBox="1"/>
          <p:nvPr/>
        </p:nvSpPr>
        <p:spPr>
          <a:xfrm>
            <a:off x="827313" y="2754675"/>
            <a:ext cx="7576457" cy="35753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28600" indent="-228600" defTabSz="914400">
              <a:spcBef>
                <a:spcPts val="10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founders-grotesk"/>
              </a:rPr>
              <a:t>Opened by Charles Henry Harrod, an East End grocer and tea merchant in 1834, relocating to Knightsbridge in 1849. </a:t>
            </a:r>
            <a:r>
              <a:rPr lang="en-GB" sz="2400" dirty="0">
                <a:solidFill>
                  <a:schemeClr val="accent5">
                    <a:lumMod val="40000"/>
                    <a:lumOff val="60000"/>
                  </a:schemeClr>
                </a:solidFill>
                <a:latin typeface="founders-grotesk"/>
              </a:rPr>
              <a:t>T</a:t>
            </a:r>
            <a:r>
              <a:rPr lang="en-GB" sz="2400" b="0" i="0" u="none" strike="noStrike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founders-grotesk"/>
              </a:rPr>
              <a:t>he  store is recognised globally as a symbol of excellence. It was after a fateful evening in 1883 </a:t>
            </a:r>
            <a:r>
              <a:rPr lang="en-GB" sz="2400" dirty="0">
                <a:solidFill>
                  <a:schemeClr val="accent5">
                    <a:lumMod val="40000"/>
                    <a:lumOff val="60000"/>
                  </a:schemeClr>
                </a:solidFill>
                <a:latin typeface="founders-grotesk"/>
              </a:rPr>
              <a:t>things changed at Harrods .</a:t>
            </a:r>
            <a:endParaRPr lang="en-US" sz="2400" kern="1200" dirty="0">
              <a:solidFill>
                <a:schemeClr val="accent5">
                  <a:lumMod val="40000"/>
                  <a:lumOff val="60000"/>
                </a:schemeClr>
              </a:solidFill>
              <a:effectLst/>
            </a:endParaRPr>
          </a:p>
          <a:p>
            <a:pPr marL="228600" indent="-228600" defTabSz="914400">
              <a:spcBef>
                <a:spcPts val="1000"/>
              </a:spcBef>
              <a:buClr>
                <a:schemeClr val="accent6">
                  <a:lumMod val="60000"/>
                  <a:lumOff val="40000"/>
                </a:schemeClr>
              </a:buClr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founders-grotesk"/>
              </a:rPr>
              <a:t>Since 2017, the new  Owner “Qatar Investment Authority” (QIA), has supported the  decision to invest into the evolution of the store (Harrods, 2025)</a:t>
            </a:r>
          </a:p>
        </p:txBody>
      </p:sp>
      <p:pic>
        <p:nvPicPr>
          <p:cNvPr id="2050" name="Picture 2" descr="two men in uniforms smiling">
            <a:extLst>
              <a:ext uri="{FF2B5EF4-FFF2-40B4-BE49-F238E27FC236}">
                <a16:creationId xmlns:a16="http://schemas.microsoft.com/office/drawing/2014/main" id="{A808A39C-D193-ED1D-1EC2-28CDCE0804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8902" y="3429000"/>
            <a:ext cx="2790584" cy="194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arrods stores 1849 hi-res stock photography and images - Alamy">
            <a:extLst>
              <a:ext uri="{FF2B5EF4-FFF2-40B4-BE49-F238E27FC236}">
                <a16:creationId xmlns:a16="http://schemas.microsoft.com/office/drawing/2014/main" id="{C9C9CE28-F4B1-286D-2AC4-4A574F66C2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6" t="1347" r="1951" b="10438"/>
          <a:stretch/>
        </p:blipFill>
        <p:spPr bwMode="auto">
          <a:xfrm>
            <a:off x="614487" y="540623"/>
            <a:ext cx="2642385" cy="194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arrods named world's most successful luxury department store -  FashionNetwork United Kingdom">
            <a:extLst>
              <a:ext uri="{FF2B5EF4-FFF2-40B4-BE49-F238E27FC236}">
                <a16:creationId xmlns:a16="http://schemas.microsoft.com/office/drawing/2014/main" id="{0407637B-BB4E-AA78-66B8-9269640496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0059" y="540623"/>
            <a:ext cx="2718464" cy="2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25746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111706">
        <p15:prstTrans prst="crush"/>
      </p:transition>
    </mc:Choice>
    <mc:Fallback xmlns="">
      <p:transition spd="slow" advTm="111706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ABE40-AA00-F366-A36A-B3F1AADBF0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04787" y="849166"/>
            <a:ext cx="4715219" cy="1390879"/>
          </a:xfrm>
          <a:noFill/>
        </p:spPr>
        <p:txBody>
          <a:bodyPr>
            <a:noAutofit/>
          </a:bodyPr>
          <a:lstStyle/>
          <a:p>
            <a:r>
              <a:rPr lang="en-US" dirty="0"/>
              <a:t>Recruitment Process </a:t>
            </a:r>
          </a:p>
        </p:txBody>
      </p:sp>
      <p:pic>
        <p:nvPicPr>
          <p:cNvPr id="15" name="Picture Placeholder 5" descr="A person reading from a tablet to two others at a table">
            <a:extLst>
              <a:ext uri="{FF2B5EF4-FFF2-40B4-BE49-F238E27FC236}">
                <a16:creationId xmlns:a16="http://schemas.microsoft.com/office/drawing/2014/main" id="{2010996C-878E-1F1C-FFEF-2CB733ED1D4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8992" y="996696"/>
            <a:ext cx="4343400" cy="4846320"/>
          </a:xfrm>
          <a:noFill/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CC325D-CCF3-0E7A-4506-DFC7A473F535}"/>
              </a:ext>
            </a:extLst>
          </p:cNvPr>
          <p:cNvSpPr txBox="1"/>
          <p:nvPr/>
        </p:nvSpPr>
        <p:spPr>
          <a:xfrm>
            <a:off x="6453892" y="2931176"/>
            <a:ext cx="50170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What is the recruitment Process ?</a:t>
            </a:r>
          </a:p>
          <a:p>
            <a:pPr algn="ctr"/>
            <a:r>
              <a:rPr lang="en-GB" sz="2000" dirty="0"/>
              <a:t>“Recruitment  Process is a systematic approach used by companies to hire suitable candidate “ (Indeed, 2025)</a:t>
            </a:r>
          </a:p>
        </p:txBody>
      </p:sp>
    </p:spTree>
    <p:extLst>
      <p:ext uri="{BB962C8B-B14F-4D97-AF65-F5344CB8AC3E}">
        <p14:creationId xmlns:p14="http://schemas.microsoft.com/office/powerpoint/2010/main" val="41727539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15457">
        <p15:prstTrans prst="peelOff"/>
      </p:transition>
    </mc:Choice>
    <mc:Fallback xmlns="">
      <p:transition spd="slow" advTm="15457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82C167B-860A-3C8F-DFE1-BC052E32BE4C}"/>
              </a:ext>
            </a:extLst>
          </p:cNvPr>
          <p:cNvSpPr txBox="1"/>
          <p:nvPr/>
        </p:nvSpPr>
        <p:spPr>
          <a:xfrm>
            <a:off x="4283242" y="365760"/>
            <a:ext cx="30559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Recruitment Process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71AD70-2198-E5B9-A1E6-9BEA84DC7CD8}"/>
              </a:ext>
            </a:extLst>
          </p:cNvPr>
          <p:cNvSpPr txBox="1"/>
          <p:nvPr/>
        </p:nvSpPr>
        <p:spPr>
          <a:xfrm>
            <a:off x="593316" y="1310533"/>
            <a:ext cx="2644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Crafting Job Description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0B354A-C0BA-E2FD-DBD0-62A842785975}"/>
              </a:ext>
            </a:extLst>
          </p:cNvPr>
          <p:cNvSpPr txBox="1"/>
          <p:nvPr/>
        </p:nvSpPr>
        <p:spPr>
          <a:xfrm>
            <a:off x="5309683" y="1294223"/>
            <a:ext cx="1572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Job Screening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426A0E1-3BCD-3C65-204E-558C90405BC4}"/>
              </a:ext>
            </a:extLst>
          </p:cNvPr>
          <p:cNvSpPr txBox="1"/>
          <p:nvPr/>
        </p:nvSpPr>
        <p:spPr>
          <a:xfrm>
            <a:off x="9112728" y="1258775"/>
            <a:ext cx="24444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Conducting Interviews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BBFE83-6ACD-ACE4-B7B4-9DFE559FB6B9}"/>
              </a:ext>
            </a:extLst>
          </p:cNvPr>
          <p:cNvSpPr txBox="1"/>
          <p:nvPr/>
        </p:nvSpPr>
        <p:spPr>
          <a:xfrm>
            <a:off x="696881" y="3143789"/>
            <a:ext cx="2286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Assessing Soft Skills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2A67BD-14D1-20F7-2612-FF4F99BD17BB}"/>
              </a:ext>
            </a:extLst>
          </p:cNvPr>
          <p:cNvSpPr txBox="1"/>
          <p:nvPr/>
        </p:nvSpPr>
        <p:spPr>
          <a:xfrm>
            <a:off x="4855725" y="3107814"/>
            <a:ext cx="304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Assessing Leadership Ability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77E88D-B8DC-45BE-A11F-812E7416672F}"/>
              </a:ext>
            </a:extLst>
          </p:cNvPr>
          <p:cNvSpPr txBox="1"/>
          <p:nvPr/>
        </p:nvSpPr>
        <p:spPr>
          <a:xfrm>
            <a:off x="9469819" y="3148388"/>
            <a:ext cx="2387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Problem Solving Skills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D9FF30-AB5E-29B4-BAF7-2AD350815207}"/>
              </a:ext>
            </a:extLst>
          </p:cNvPr>
          <p:cNvSpPr txBox="1"/>
          <p:nvPr/>
        </p:nvSpPr>
        <p:spPr>
          <a:xfrm>
            <a:off x="1540039" y="4748986"/>
            <a:ext cx="39078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Assessing Cultural Fit For the business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A5190D3-7378-6FCE-5CCD-CFE83D3D3AF5}"/>
              </a:ext>
            </a:extLst>
          </p:cNvPr>
          <p:cNvSpPr txBox="1"/>
          <p:nvPr/>
        </p:nvSpPr>
        <p:spPr>
          <a:xfrm>
            <a:off x="6651110" y="4744375"/>
            <a:ext cx="4241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Final Check of the candidate References</a:t>
            </a:r>
          </a:p>
        </p:txBody>
      </p:sp>
      <p:pic>
        <p:nvPicPr>
          <p:cNvPr id="20" name="Picture 19" descr="A clipboard with a checklist and a hand holding a marker&#10;&#10;Description automatically generated">
            <a:extLst>
              <a:ext uri="{FF2B5EF4-FFF2-40B4-BE49-F238E27FC236}">
                <a16:creationId xmlns:a16="http://schemas.microsoft.com/office/drawing/2014/main" id="{29CEB3F5-0C5E-0DB4-E971-C52EF1EC00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0325" y="1797753"/>
            <a:ext cx="1534756" cy="860841"/>
          </a:xfrm>
          <a:prstGeom prst="rect">
            <a:avLst/>
          </a:prstGeom>
        </p:spPr>
      </p:pic>
      <p:pic>
        <p:nvPicPr>
          <p:cNvPr id="23" name="Picture 22" descr="A group of people holding papers&#10;&#10;Description automatically generated">
            <a:extLst>
              <a:ext uri="{FF2B5EF4-FFF2-40B4-BE49-F238E27FC236}">
                <a16:creationId xmlns:a16="http://schemas.microsoft.com/office/drawing/2014/main" id="{A1398765-89BB-5791-B7B3-773ED9B252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22919" y="1807059"/>
            <a:ext cx="1288430" cy="860841"/>
          </a:xfrm>
          <a:prstGeom prst="rect">
            <a:avLst/>
          </a:prstGeom>
        </p:spPr>
      </p:pic>
      <p:pic>
        <p:nvPicPr>
          <p:cNvPr id="25" name="Picture 24" descr="A person talking to another person&#10;&#10;Description automatically generated">
            <a:extLst>
              <a:ext uri="{FF2B5EF4-FFF2-40B4-BE49-F238E27FC236}">
                <a16:creationId xmlns:a16="http://schemas.microsoft.com/office/drawing/2014/main" id="{8A9C1061-C3D3-9F4C-BD01-9E6DFA68A2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641548" y="1768882"/>
            <a:ext cx="1290632" cy="860841"/>
          </a:xfrm>
          <a:prstGeom prst="rect">
            <a:avLst/>
          </a:prstGeom>
        </p:spPr>
      </p:pic>
      <p:pic>
        <p:nvPicPr>
          <p:cNvPr id="28" name="Picture 27" descr="A hand pressing a button&#10;&#10;Description automatically generated">
            <a:extLst>
              <a:ext uri="{FF2B5EF4-FFF2-40B4-BE49-F238E27FC236}">
                <a16:creationId xmlns:a16="http://schemas.microsoft.com/office/drawing/2014/main" id="{A8764B78-B24B-2CD7-52F2-BBF9913A798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18623" y="3615960"/>
            <a:ext cx="1686560" cy="948690"/>
          </a:xfrm>
          <a:prstGeom prst="rect">
            <a:avLst/>
          </a:prstGeom>
        </p:spPr>
      </p:pic>
      <p:pic>
        <p:nvPicPr>
          <p:cNvPr id="34" name="Picture 33" descr="A hand writing on a chalkboard&#10;&#10;Description automatically generated">
            <a:extLst>
              <a:ext uri="{FF2B5EF4-FFF2-40B4-BE49-F238E27FC236}">
                <a16:creationId xmlns:a16="http://schemas.microsoft.com/office/drawing/2014/main" id="{9CEA0FDF-0D5E-96D6-AF4D-CF3C1CCFCA8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619939" y="3574716"/>
            <a:ext cx="1392181" cy="974518"/>
          </a:xfrm>
          <a:prstGeom prst="rect">
            <a:avLst/>
          </a:prstGeom>
        </p:spPr>
      </p:pic>
      <p:pic>
        <p:nvPicPr>
          <p:cNvPr id="37" name="Picture 36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0F8B20E3-B786-F3AD-00B1-8E86BDB23FB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2836190" y="5227895"/>
            <a:ext cx="1748819" cy="1083740"/>
          </a:xfrm>
          <a:prstGeom prst="rect">
            <a:avLst/>
          </a:prstGeom>
        </p:spPr>
      </p:pic>
      <p:pic>
        <p:nvPicPr>
          <p:cNvPr id="40" name="Picture 39" descr="A cartoon of two people&#10;&#10;Description automatically generated">
            <a:extLst>
              <a:ext uri="{FF2B5EF4-FFF2-40B4-BE49-F238E27FC236}">
                <a16:creationId xmlns:a16="http://schemas.microsoft.com/office/drawing/2014/main" id="{FDE75C10-80E5-4B3D-C9E8-8CBE3C06502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7012121" y="5199998"/>
            <a:ext cx="3250330" cy="1139534"/>
          </a:xfrm>
          <a:prstGeom prst="rect">
            <a:avLst/>
          </a:prstGeom>
        </p:spPr>
      </p:pic>
      <p:pic>
        <p:nvPicPr>
          <p:cNvPr id="43" name="Picture 42" descr="A group of light bulbs with faces&#10;&#10;Description automatically generated">
            <a:extLst>
              <a:ext uri="{FF2B5EF4-FFF2-40B4-BE49-F238E27FC236}">
                <a16:creationId xmlns:a16="http://schemas.microsoft.com/office/drawing/2014/main" id="{FF142BD6-EC48-E872-8513-F32F311339C5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9736325" y="3615960"/>
            <a:ext cx="1622692" cy="915266"/>
          </a:xfrm>
          <a:prstGeom prst="rect">
            <a:avLst/>
          </a:prstGeom>
        </p:spPr>
      </p:pic>
      <p:sp>
        <p:nvSpPr>
          <p:cNvPr id="46" name="Frame 45">
            <a:extLst>
              <a:ext uri="{FF2B5EF4-FFF2-40B4-BE49-F238E27FC236}">
                <a16:creationId xmlns:a16="http://schemas.microsoft.com/office/drawing/2014/main" id="{70750739-2A5D-E8B5-ED19-9E7A64B0F763}"/>
              </a:ext>
            </a:extLst>
          </p:cNvPr>
          <p:cNvSpPr/>
          <p:nvPr/>
        </p:nvSpPr>
        <p:spPr>
          <a:xfrm>
            <a:off x="3992880" y="304800"/>
            <a:ext cx="3698781" cy="637849"/>
          </a:xfrm>
          <a:prstGeom prst="fram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27AE5471-E369-8604-75A5-C846A42B30AB}"/>
              </a:ext>
            </a:extLst>
          </p:cNvPr>
          <p:cNvSpPr txBox="1"/>
          <p:nvPr/>
        </p:nvSpPr>
        <p:spPr>
          <a:xfrm>
            <a:off x="240562" y="6236546"/>
            <a:ext cx="2142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(Inglethorpe,2024)</a:t>
            </a:r>
          </a:p>
        </p:txBody>
      </p:sp>
    </p:spTree>
    <p:extLst>
      <p:ext uri="{BB962C8B-B14F-4D97-AF65-F5344CB8AC3E}">
        <p14:creationId xmlns:p14="http://schemas.microsoft.com/office/powerpoint/2010/main" val="2354083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5973C15-B75D-D9FD-64F6-1FF3D533C326}"/>
              </a:ext>
            </a:extLst>
          </p:cNvPr>
          <p:cNvSpPr txBox="1"/>
          <p:nvPr/>
        </p:nvSpPr>
        <p:spPr>
          <a:xfrm>
            <a:off x="860554" y="1571022"/>
            <a:ext cx="2099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 b="1" dirty="0"/>
              <a:t>Job Analysis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5EFB15-41D4-0BA1-E5AC-60921A36122D}"/>
              </a:ext>
            </a:extLst>
          </p:cNvPr>
          <p:cNvSpPr txBox="1"/>
          <p:nvPr/>
        </p:nvSpPr>
        <p:spPr>
          <a:xfrm>
            <a:off x="5123057" y="3208005"/>
            <a:ext cx="2173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 b="1" dirty="0"/>
              <a:t>Job Description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E7096E6-D383-D4E1-C1CE-93A3C11DD79F}"/>
              </a:ext>
            </a:extLst>
          </p:cNvPr>
          <p:cNvSpPr txBox="1"/>
          <p:nvPr/>
        </p:nvSpPr>
        <p:spPr>
          <a:xfrm>
            <a:off x="9424775" y="1671112"/>
            <a:ext cx="2255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 b="1" dirty="0"/>
              <a:t>Job Specification </a:t>
            </a:r>
          </a:p>
        </p:txBody>
      </p:sp>
      <p:sp>
        <p:nvSpPr>
          <p:cNvPr id="17" name="Plaque 16">
            <a:extLst>
              <a:ext uri="{FF2B5EF4-FFF2-40B4-BE49-F238E27FC236}">
                <a16:creationId xmlns:a16="http://schemas.microsoft.com/office/drawing/2014/main" id="{40F084CF-4429-7CB4-1170-8D694BE99050}"/>
              </a:ext>
            </a:extLst>
          </p:cNvPr>
          <p:cNvSpPr/>
          <p:nvPr/>
        </p:nvSpPr>
        <p:spPr>
          <a:xfrm>
            <a:off x="4799175" y="3743401"/>
            <a:ext cx="2821259" cy="2585323"/>
          </a:xfrm>
          <a:prstGeom prst="plaqu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50" b="1" i="0" u="none" strike="noStrike" dirty="0">
                <a:solidFill>
                  <a:schemeClr val="bg1"/>
                </a:solidFill>
                <a:effectLst/>
                <a:latin typeface="acumin-pro"/>
              </a:rPr>
              <a:t>Owns Projects from initiation to close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50" b="1" dirty="0">
                <a:solidFill>
                  <a:schemeClr val="bg1"/>
                </a:solidFill>
                <a:latin typeface="acumin-pro"/>
              </a:rPr>
              <a:t>Identify and evaluate project’s potential risks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50" b="1" i="0" u="none" strike="noStrike" dirty="0">
                <a:solidFill>
                  <a:schemeClr val="bg1"/>
                </a:solidFill>
                <a:effectLst/>
                <a:latin typeface="acumin-pro"/>
              </a:rPr>
              <a:t>Ensures Efficient and satisfactory work delivery</a:t>
            </a:r>
          </a:p>
        </p:txBody>
      </p:sp>
      <p:sp>
        <p:nvSpPr>
          <p:cNvPr id="18" name="Plaque 17">
            <a:extLst>
              <a:ext uri="{FF2B5EF4-FFF2-40B4-BE49-F238E27FC236}">
                <a16:creationId xmlns:a16="http://schemas.microsoft.com/office/drawing/2014/main" id="{9C372D9F-99A4-3A8D-4020-02830924CA24}"/>
              </a:ext>
            </a:extLst>
          </p:cNvPr>
          <p:cNvSpPr/>
          <p:nvPr/>
        </p:nvSpPr>
        <p:spPr>
          <a:xfrm>
            <a:off x="316781" y="2062101"/>
            <a:ext cx="3186871" cy="2291808"/>
          </a:xfrm>
          <a:prstGeom prst="plaqu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/>
            <a:endParaRPr lang="en-GB" sz="1650" b="1" dirty="0">
              <a:solidFill>
                <a:schemeClr val="bg1"/>
              </a:solidFill>
              <a:latin typeface="acumin-pro"/>
            </a:endParaRPr>
          </a:p>
          <a:p>
            <a:pPr algn="ctr" fontAlgn="base">
              <a:buFont typeface="Arial" panose="020B0604020202020204" pitchFamily="34" charset="0"/>
              <a:buChar char="•"/>
            </a:pPr>
            <a:r>
              <a:rPr lang="en-GB" sz="1650" b="1" dirty="0">
                <a:solidFill>
                  <a:schemeClr val="bg1"/>
                </a:solidFill>
                <a:latin typeface="acumin-pro"/>
              </a:rPr>
              <a:t>l</a:t>
            </a:r>
            <a:r>
              <a:rPr lang="en-GB" sz="1650" b="1" i="0" u="none" strike="noStrike" dirty="0">
                <a:solidFill>
                  <a:schemeClr val="bg1"/>
                </a:solidFill>
                <a:effectLst/>
                <a:latin typeface="acumin-pro"/>
              </a:rPr>
              <a:t>ead a team</a:t>
            </a:r>
          </a:p>
          <a:p>
            <a:pPr algn="ctr" fontAlgn="base">
              <a:buFont typeface="Arial" panose="020B0604020202020204" pitchFamily="34" charset="0"/>
              <a:buChar char="•"/>
            </a:pPr>
            <a:r>
              <a:rPr lang="en-GB" sz="1650" b="1" dirty="0">
                <a:solidFill>
                  <a:schemeClr val="bg1"/>
                </a:solidFill>
                <a:latin typeface="acumin-pro"/>
              </a:rPr>
              <a:t>Develop ,create project </a:t>
            </a:r>
            <a:endParaRPr lang="en-GB" sz="1650" b="1" i="0" u="none" strike="noStrike" dirty="0">
              <a:solidFill>
                <a:schemeClr val="bg1"/>
              </a:solidFill>
              <a:effectLst/>
              <a:latin typeface="acumin-pro"/>
            </a:endParaRPr>
          </a:p>
          <a:p>
            <a:pPr algn="ctr" fontAlgn="base">
              <a:buFont typeface="Arial" panose="020B0604020202020204" pitchFamily="34" charset="0"/>
              <a:buChar char="•"/>
            </a:pPr>
            <a:r>
              <a:rPr lang="en-GB" sz="1650" b="1" i="0" u="none" strike="noStrike" dirty="0">
                <a:solidFill>
                  <a:schemeClr val="bg1"/>
                </a:solidFill>
                <a:effectLst/>
                <a:latin typeface="acumin-pro"/>
              </a:rPr>
              <a:t>Monitor project progress</a:t>
            </a:r>
          </a:p>
          <a:p>
            <a:pPr algn="ctr" fontAlgn="base">
              <a:buFont typeface="Arial" panose="020B0604020202020204" pitchFamily="34" charset="0"/>
              <a:buChar char="•"/>
            </a:pPr>
            <a:r>
              <a:rPr lang="en-GB" sz="1650" b="1" i="0" u="none" strike="noStrike" dirty="0">
                <a:solidFill>
                  <a:schemeClr val="bg1"/>
                </a:solidFill>
                <a:effectLst/>
                <a:latin typeface="acumin-pro"/>
              </a:rPr>
              <a:t>Overcome obstacles </a:t>
            </a:r>
          </a:p>
          <a:p>
            <a:pPr algn="ctr" fontAlgn="base">
              <a:buFont typeface="Arial" panose="020B0604020202020204" pitchFamily="34" charset="0"/>
              <a:buChar char="•"/>
            </a:pPr>
            <a:r>
              <a:rPr lang="en-GB" sz="1650" b="1" i="0" u="none" strike="noStrike" dirty="0">
                <a:solidFill>
                  <a:schemeClr val="bg1"/>
                </a:solidFill>
                <a:effectLst/>
                <a:latin typeface="acumin-pro"/>
              </a:rPr>
              <a:t>Manage budget</a:t>
            </a:r>
          </a:p>
          <a:p>
            <a:pPr algn="ctr" fontAlgn="base">
              <a:buFont typeface="Arial" panose="020B0604020202020204" pitchFamily="34" charset="0"/>
              <a:buChar char="•"/>
            </a:pPr>
            <a:r>
              <a:rPr lang="en-GB" sz="1650" b="1" i="0" u="none" strike="noStrike" dirty="0">
                <a:solidFill>
                  <a:schemeClr val="bg1"/>
                </a:solidFill>
                <a:effectLst/>
                <a:latin typeface="acumin-pro"/>
              </a:rPr>
              <a:t>Ensure stakeholder satisfaction</a:t>
            </a:r>
          </a:p>
          <a:p>
            <a:pPr algn="ctr" fontAlgn="base">
              <a:buFont typeface="Arial" panose="020B0604020202020204" pitchFamily="34" charset="0"/>
              <a:buChar char="•"/>
            </a:pPr>
            <a:r>
              <a:rPr lang="en-GB" sz="1650" b="1" i="0" u="none" strike="noStrike" dirty="0">
                <a:solidFill>
                  <a:schemeClr val="bg1"/>
                </a:solidFill>
                <a:effectLst/>
                <a:latin typeface="acumin-pro"/>
              </a:rPr>
              <a:t>Evaluate </a:t>
            </a:r>
          </a:p>
        </p:txBody>
      </p:sp>
      <p:sp>
        <p:nvSpPr>
          <p:cNvPr id="21" name="Plaque 20">
            <a:extLst>
              <a:ext uri="{FF2B5EF4-FFF2-40B4-BE49-F238E27FC236}">
                <a16:creationId xmlns:a16="http://schemas.microsoft.com/office/drawing/2014/main" id="{345E16F5-87A1-18A0-A407-192967E21B36}"/>
              </a:ext>
            </a:extLst>
          </p:cNvPr>
          <p:cNvSpPr/>
          <p:nvPr/>
        </p:nvSpPr>
        <p:spPr>
          <a:xfrm>
            <a:off x="9259973" y="2193234"/>
            <a:ext cx="2732049" cy="2417592"/>
          </a:xfrm>
          <a:prstGeom prst="plaqu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000000"/>
                </a:solidFill>
                <a:effectLst/>
                <a:latin typeface="acumin-pro"/>
              </a:rPr>
              <a:t>Budget Management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000000"/>
                </a:solidFill>
                <a:effectLst/>
                <a:latin typeface="acumin-pro"/>
              </a:rPr>
              <a:t>Clear Communication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000000"/>
                </a:solidFill>
                <a:effectLst/>
                <a:latin typeface="acumin-pro"/>
              </a:rPr>
              <a:t>Delegate a team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000000"/>
                </a:solidFill>
                <a:effectLst/>
                <a:latin typeface="acumin-pro"/>
              </a:rPr>
              <a:t>Problem Solving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000000"/>
                </a:solidFill>
                <a:effectLst/>
                <a:latin typeface="acumin-pro"/>
              </a:rPr>
              <a:t>Strategic Thinking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1600" b="1" i="0" u="none" strike="noStrike" dirty="0">
                <a:solidFill>
                  <a:srgbClr val="000000"/>
                </a:solidFill>
                <a:effectLst/>
                <a:latin typeface="acumin-pro"/>
              </a:rPr>
              <a:t>Time Management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33B2BD6-EE92-4F68-1227-B0046452A299}"/>
              </a:ext>
            </a:extLst>
          </p:cNvPr>
          <p:cNvSpPr txBox="1"/>
          <p:nvPr/>
        </p:nvSpPr>
        <p:spPr>
          <a:xfrm>
            <a:off x="3673493" y="869795"/>
            <a:ext cx="4489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“A Project Manager is the trauma  doctor for the project : they lead the team , diagnose issues , and they decide the  critical course of action “(Mersic,2025)</a:t>
            </a:r>
          </a:p>
        </p:txBody>
      </p:sp>
    </p:spTree>
    <p:extLst>
      <p:ext uri="{BB962C8B-B14F-4D97-AF65-F5344CB8AC3E}">
        <p14:creationId xmlns:p14="http://schemas.microsoft.com/office/powerpoint/2010/main" val="10873516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105306">
        <p15:prstTrans prst="crush"/>
      </p:transition>
    </mc:Choice>
    <mc:Fallback xmlns="">
      <p:transition spd="slow" advTm="10530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395728"/>
            <a:ext cx="5029200" cy="2084832"/>
          </a:xfrm>
          <a:noFill/>
        </p:spPr>
        <p:txBody>
          <a:bodyPr>
            <a:normAutofit/>
          </a:bodyPr>
          <a:lstStyle/>
          <a:p>
            <a:r>
              <a:rPr lang="en-US" dirty="0"/>
              <a:t>Recruitment techniques</a:t>
            </a:r>
            <a:br>
              <a:rPr lang="en-US" dirty="0"/>
            </a:br>
            <a:r>
              <a:rPr lang="en-US" dirty="0"/>
              <a:t> </a:t>
            </a:r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33DBB5E8-A363-9038-07DC-2EF9C44455B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7611" r="17611"/>
          <a:stretch>
            <a:fillRect/>
          </a:stretch>
        </p:blipFill>
        <p:spPr>
          <a:xfrm>
            <a:off x="8241475" y="456487"/>
            <a:ext cx="3016333" cy="2619222"/>
          </a:xfrm>
          <a:prstGeom prst="rect">
            <a:avLst/>
          </a:prstGeom>
          <a:noFill/>
        </p:spPr>
      </p:pic>
      <p:pic>
        <p:nvPicPr>
          <p:cNvPr id="6" name="Picture 5" descr="A person and person sitting at a desk&#10;&#10;Description automatically generated">
            <a:extLst>
              <a:ext uri="{FF2B5EF4-FFF2-40B4-BE49-F238E27FC236}">
                <a16:creationId xmlns:a16="http://schemas.microsoft.com/office/drawing/2014/main" id="{4E9E6115-56B1-B622-DC49-3103319193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607355" y="456488"/>
            <a:ext cx="3926553" cy="28804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843411-782F-E86E-E1B7-4D5A2981CCC4}"/>
              </a:ext>
            </a:extLst>
          </p:cNvPr>
          <p:cNvSpPr txBox="1"/>
          <p:nvPr/>
        </p:nvSpPr>
        <p:spPr>
          <a:xfrm>
            <a:off x="6822161" y="3429000"/>
            <a:ext cx="5212354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Definition:</a:t>
            </a:r>
            <a:endParaRPr lang="en-GB" sz="2000" b="1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GB" sz="2400" dirty="0">
                <a:solidFill>
                  <a:schemeClr val="accent5">
                    <a:lumMod val="40000"/>
                    <a:lumOff val="60000"/>
                  </a:schemeClr>
                </a:solidFill>
                <a:latin typeface="Source Sans 3"/>
              </a:rPr>
              <a:t>”</a:t>
            </a:r>
            <a:r>
              <a:rPr lang="en-GB" sz="2400" b="0" i="0" u="none" strike="noStrike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Source Sans 3"/>
              </a:rPr>
              <a:t>Recruitment techniques encompass a variety of methods used by organizations to attract, select, and retain employees”(Marsden,1994)</a:t>
            </a:r>
            <a:endParaRPr lang="en-GB" sz="24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73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 advTm="20613">
        <p15:prstTrans prst="fracture"/>
      </p:transition>
    </mc:Choice>
    <mc:Fallback xmlns="">
      <p:transition spd="slow" advTm="2061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034E89-1952-5288-08A0-70A4A73BE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86741" y="914401"/>
            <a:ext cx="6400801" cy="533400"/>
          </a:xfrm>
          <a:noFill/>
        </p:spPr>
        <p:txBody>
          <a:bodyPr anchor="ctr">
            <a:normAutofit fontScale="90000"/>
          </a:bodyPr>
          <a:lstStyle/>
          <a:p>
            <a:r>
              <a:rPr lang="en-US" sz="3600" dirty="0"/>
              <a:t>The different types of interview</a:t>
            </a:r>
          </a:p>
        </p:txBody>
      </p:sp>
      <p:pic>
        <p:nvPicPr>
          <p:cNvPr id="13" name="Picture Placeholder 8" descr="A group of people sitting around a table">
            <a:extLst>
              <a:ext uri="{FF2B5EF4-FFF2-40B4-BE49-F238E27FC236}">
                <a16:creationId xmlns:a16="http://schemas.microsoft.com/office/drawing/2014/main" id="{7E18F8D3-84FA-847F-0628-974B139A0BB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15142" y="1702091"/>
            <a:ext cx="9144000" cy="3127248"/>
          </a:xfrm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0D7126C-DCA7-178C-BF87-85CF8A0020A9}"/>
              </a:ext>
            </a:extLst>
          </p:cNvPr>
          <p:cNvSpPr txBox="1"/>
          <p:nvPr/>
        </p:nvSpPr>
        <p:spPr>
          <a:xfrm>
            <a:off x="1513114" y="5083629"/>
            <a:ext cx="61613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What is an interview?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What are the different types of interviews?</a:t>
            </a:r>
          </a:p>
        </p:txBody>
      </p:sp>
    </p:spTree>
    <p:extLst>
      <p:ext uri="{BB962C8B-B14F-4D97-AF65-F5344CB8AC3E}">
        <p14:creationId xmlns:p14="http://schemas.microsoft.com/office/powerpoint/2010/main" val="28870695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12783">
        <p15:prstTrans prst="airplane"/>
      </p:transition>
    </mc:Choice>
    <mc:Fallback xmlns="">
      <p:transition spd="slow" advTm="12783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A15DE-D135-0710-9984-A0A55E960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197" y="1275951"/>
            <a:ext cx="5268686" cy="1589314"/>
          </a:xfrm>
          <a:noFill/>
        </p:spPr>
        <p:txBody>
          <a:bodyPr anchor="ctr">
            <a:normAutofit/>
          </a:bodyPr>
          <a:lstStyle/>
          <a:p>
            <a:r>
              <a:rPr lang="en-GB" sz="16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“A job interview is a conversation which occurs between a potential employer and a job applicant. During the job interview, the employer could appraise applicant’s qualifications, appearance “</a:t>
            </a:r>
            <a:br>
              <a:rPr lang="en-GB" sz="16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lang="en-GB" sz="16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lang="en-GB" sz="16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</a:t>
            </a:r>
            <a:r>
              <a:rPr lang="en-GB" sz="1400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(International Hellenic University, 2021)                     </a:t>
            </a:r>
            <a:endParaRPr lang="en-US" sz="1400" dirty="0"/>
          </a:p>
        </p:txBody>
      </p:sp>
      <p:pic>
        <p:nvPicPr>
          <p:cNvPr id="29" name="Picture Placeholder 5" descr="A person in a polka dot shirt">
            <a:extLst>
              <a:ext uri="{FF2B5EF4-FFF2-40B4-BE49-F238E27FC236}">
                <a16:creationId xmlns:a16="http://schemas.microsoft.com/office/drawing/2014/main" id="{52117A2D-DBCA-8D3F-66D7-81E91D86714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61107" y="1544557"/>
            <a:ext cx="1623696" cy="1835332"/>
          </a:xfrm>
          <a:noFill/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D8567A-9687-2E00-8EB7-A34AC0D69976}"/>
              </a:ext>
            </a:extLst>
          </p:cNvPr>
          <p:cNvSpPr txBox="1"/>
          <p:nvPr/>
        </p:nvSpPr>
        <p:spPr>
          <a:xfrm>
            <a:off x="1279494" y="3282466"/>
            <a:ext cx="412409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There  are  several types of interview such as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Telephone Interview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Video Interview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Face To Face Interview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Assessment Centre </a:t>
            </a:r>
          </a:p>
          <a:p>
            <a:endParaRPr lang="en-GB" b="1" dirty="0"/>
          </a:p>
          <a:p>
            <a:r>
              <a:rPr lang="en-GB" b="1" dirty="0"/>
              <a:t>( University Of Oxford,2025)</a:t>
            </a:r>
          </a:p>
          <a:p>
            <a:endParaRPr lang="en-GB" b="1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9" name="Picture 8" descr="A person talking on a cell phone&#10;&#10;Description automatically generated">
            <a:extLst>
              <a:ext uri="{FF2B5EF4-FFF2-40B4-BE49-F238E27FC236}">
                <a16:creationId xmlns:a16="http://schemas.microsoft.com/office/drawing/2014/main" id="{AD2B8C1E-D981-B694-5653-37E7C3DD6A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395055" y="1275951"/>
            <a:ext cx="3052134" cy="2035010"/>
          </a:xfrm>
          <a:prstGeom prst="rect">
            <a:avLst/>
          </a:prstGeom>
        </p:spPr>
      </p:pic>
      <p:pic>
        <p:nvPicPr>
          <p:cNvPr id="12" name="Picture 11" descr="A person looking at a computer screen&#10;&#10;Description automatically generated">
            <a:extLst>
              <a:ext uri="{FF2B5EF4-FFF2-40B4-BE49-F238E27FC236}">
                <a16:creationId xmlns:a16="http://schemas.microsoft.com/office/drawing/2014/main" id="{FD2B21B2-219E-5B91-E00C-4E62C4CA264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242600" y="3902150"/>
            <a:ext cx="2434856" cy="1662223"/>
          </a:xfrm>
          <a:prstGeom prst="rect">
            <a:avLst/>
          </a:prstGeom>
        </p:spPr>
      </p:pic>
      <p:pic>
        <p:nvPicPr>
          <p:cNvPr id="15" name="Picture 14" descr="A person and person sitting at a table&#10;&#10;Description automatically generated">
            <a:extLst>
              <a:ext uri="{FF2B5EF4-FFF2-40B4-BE49-F238E27FC236}">
                <a16:creationId xmlns:a16="http://schemas.microsoft.com/office/drawing/2014/main" id="{7202F0E0-4FDE-99A3-2A19-B1DCE94B92B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5649686" y="3535706"/>
            <a:ext cx="3249029" cy="2395109"/>
          </a:xfrm>
          <a:prstGeom prst="rect">
            <a:avLst/>
          </a:prstGeom>
        </p:spPr>
      </p:pic>
      <p:sp>
        <p:nvSpPr>
          <p:cNvPr id="16" name="Title 2">
            <a:extLst>
              <a:ext uri="{FF2B5EF4-FFF2-40B4-BE49-F238E27FC236}">
                <a16:creationId xmlns:a16="http://schemas.microsoft.com/office/drawing/2014/main" id="{10D3487D-4A3C-5AE5-CE5F-4CA12CD7113E}"/>
              </a:ext>
            </a:extLst>
          </p:cNvPr>
          <p:cNvSpPr txBox="1">
            <a:spLocks/>
          </p:cNvSpPr>
          <p:nvPr/>
        </p:nvSpPr>
        <p:spPr>
          <a:xfrm>
            <a:off x="3098045" y="373994"/>
            <a:ext cx="6400801" cy="53340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none" baseline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/>
              <a:t>The different types of interview</a:t>
            </a:r>
          </a:p>
        </p:txBody>
      </p:sp>
    </p:spTree>
    <p:extLst>
      <p:ext uri="{BB962C8B-B14F-4D97-AF65-F5344CB8AC3E}">
        <p14:creationId xmlns:p14="http://schemas.microsoft.com/office/powerpoint/2010/main" val="2737241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 advTm="35063">
        <p14:shred/>
      </p:transition>
    </mc:Choice>
    <mc:Fallback xmlns="">
      <p:transition spd="slow" advTm="35063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4AFF836-0806-B819-7ADF-9294F51DD4DA}"/>
              </a:ext>
            </a:extLst>
          </p:cNvPr>
          <p:cNvSpPr txBox="1"/>
          <p:nvPr/>
        </p:nvSpPr>
        <p:spPr>
          <a:xfrm>
            <a:off x="1840832" y="1828800"/>
            <a:ext cx="33568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Telephone Interview</a:t>
            </a:r>
          </a:p>
        </p:txBody>
      </p:sp>
      <p:sp>
        <p:nvSpPr>
          <p:cNvPr id="6" name="Frame 5">
            <a:extLst>
              <a:ext uri="{FF2B5EF4-FFF2-40B4-BE49-F238E27FC236}">
                <a16:creationId xmlns:a16="http://schemas.microsoft.com/office/drawing/2014/main" id="{8BB2EB11-C52C-A81B-7E2A-85D4F677ED78}"/>
              </a:ext>
            </a:extLst>
          </p:cNvPr>
          <p:cNvSpPr/>
          <p:nvPr/>
        </p:nvSpPr>
        <p:spPr>
          <a:xfrm>
            <a:off x="1600201" y="1407695"/>
            <a:ext cx="3356809" cy="1239252"/>
          </a:xfrm>
          <a:prstGeom prst="frame">
            <a:avLst/>
          </a:prstGeom>
          <a:solidFill>
            <a:schemeClr val="accent3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7" name="Picture 6" descr="A person talking on a cell phone&#10;&#10;Description automatically generated">
            <a:extLst>
              <a:ext uri="{FF2B5EF4-FFF2-40B4-BE49-F238E27FC236}">
                <a16:creationId xmlns:a16="http://schemas.microsoft.com/office/drawing/2014/main" id="{81FD57BD-8E35-C9AD-7B12-9EEA9F07FA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19324" y="640447"/>
            <a:ext cx="3577121" cy="25355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9D3EBF5-1FD1-A143-9B77-2DDA99B6DEA8}"/>
              </a:ext>
            </a:extLst>
          </p:cNvPr>
          <p:cNvSpPr txBox="1"/>
          <p:nvPr/>
        </p:nvSpPr>
        <p:spPr>
          <a:xfrm>
            <a:off x="463216" y="4211054"/>
            <a:ext cx="61120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Used as a first round of the application process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Tests the communication knowledge of the candidates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If you perform well, it will determine your next step for the interview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7DEC03-3207-320D-77B5-BDDE535CED79}"/>
              </a:ext>
            </a:extLst>
          </p:cNvPr>
          <p:cNvSpPr txBox="1"/>
          <p:nvPr/>
        </p:nvSpPr>
        <p:spPr>
          <a:xfrm>
            <a:off x="7337919" y="4245580"/>
            <a:ext cx="42416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cs typeface="Arial" panose="020B0604020202020204" pitchFamily="34" charset="0"/>
              </a:rPr>
              <a:t>Limited Non-Verbal Feedback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cs typeface="Arial" panose="020B0604020202020204" pitchFamily="34" charset="0"/>
              </a:rPr>
              <a:t>Unplanned Terminations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cs typeface="Arial" panose="020B0604020202020204" pitchFamily="34" charset="0"/>
              </a:rPr>
              <a:t>Limited Use of Visual Aids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effectLst/>
                <a:cs typeface="Arial" panose="020B0604020202020204" pitchFamily="34" charset="0"/>
              </a:rPr>
              <a:t>Lack of Personal Connection</a:t>
            </a:r>
            <a:endParaRPr lang="en-GB" b="1" dirty="0"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B180849-AAEA-E0EC-DD62-8C20609C5327}"/>
              </a:ext>
            </a:extLst>
          </p:cNvPr>
          <p:cNvSpPr txBox="1"/>
          <p:nvPr/>
        </p:nvSpPr>
        <p:spPr>
          <a:xfrm>
            <a:off x="612407" y="3623739"/>
            <a:ext cx="17494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/>
              <a:t>Advantages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FF7FDF-6284-DF3B-1632-420156C90C1A}"/>
              </a:ext>
            </a:extLst>
          </p:cNvPr>
          <p:cNvSpPr txBox="1"/>
          <p:nvPr/>
        </p:nvSpPr>
        <p:spPr>
          <a:xfrm>
            <a:off x="8391858" y="3623739"/>
            <a:ext cx="21742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u="sng" dirty="0"/>
              <a:t>Disadvantages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495BA2-C2A7-4743-DF43-312A1A1A36D1}"/>
              </a:ext>
            </a:extLst>
          </p:cNvPr>
          <p:cNvSpPr txBox="1"/>
          <p:nvPr/>
        </p:nvSpPr>
        <p:spPr>
          <a:xfrm>
            <a:off x="2666198" y="5900286"/>
            <a:ext cx="1435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(Scott ,2025)</a:t>
            </a:r>
          </a:p>
        </p:txBody>
      </p:sp>
    </p:spTree>
    <p:extLst>
      <p:ext uri="{BB962C8B-B14F-4D97-AF65-F5344CB8AC3E}">
        <p14:creationId xmlns:p14="http://schemas.microsoft.com/office/powerpoint/2010/main" val="1407231423"/>
      </p:ext>
    </p:extLst>
  </p:cSld>
  <p:clrMapOvr>
    <a:masterClrMapping/>
  </p:clrMapOvr>
  <p:transition spd="med" advTm="52742">
    <p:pull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52BB41-79DB-B6C5-459F-178AF6371D4B}"/>
              </a:ext>
            </a:extLst>
          </p:cNvPr>
          <p:cNvSpPr txBox="1"/>
          <p:nvPr/>
        </p:nvSpPr>
        <p:spPr>
          <a:xfrm>
            <a:off x="4618195" y="1197142"/>
            <a:ext cx="25800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Video Interview</a:t>
            </a:r>
          </a:p>
        </p:txBody>
      </p:sp>
      <p:pic>
        <p:nvPicPr>
          <p:cNvPr id="5" name="Picture 4" descr="A person looking at a computer screen&#10;&#10;Description automatically generated">
            <a:extLst>
              <a:ext uri="{FF2B5EF4-FFF2-40B4-BE49-F238E27FC236}">
                <a16:creationId xmlns:a16="http://schemas.microsoft.com/office/drawing/2014/main" id="{1920AF96-BED9-CABB-2FBE-D56C7FC7C2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07114" y="461404"/>
            <a:ext cx="2851485" cy="2517915"/>
          </a:xfrm>
          <a:prstGeom prst="rect">
            <a:avLst/>
          </a:prstGeom>
        </p:spPr>
      </p:pic>
      <p:sp>
        <p:nvSpPr>
          <p:cNvPr id="6" name="Frame 5">
            <a:extLst>
              <a:ext uri="{FF2B5EF4-FFF2-40B4-BE49-F238E27FC236}">
                <a16:creationId xmlns:a16="http://schemas.microsoft.com/office/drawing/2014/main" id="{8DCDF490-7D63-B800-A0E2-1EB29A05FB3A}"/>
              </a:ext>
            </a:extLst>
          </p:cNvPr>
          <p:cNvSpPr/>
          <p:nvPr/>
        </p:nvSpPr>
        <p:spPr>
          <a:xfrm>
            <a:off x="4482486" y="1001552"/>
            <a:ext cx="2851485" cy="914400"/>
          </a:xfrm>
          <a:prstGeom prst="frame">
            <a:avLst/>
          </a:prstGeom>
          <a:solidFill>
            <a:schemeClr val="accent3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44268E-B61E-C9E4-B1C8-CB51B47F0715}"/>
              </a:ext>
            </a:extLst>
          </p:cNvPr>
          <p:cNvSpPr txBox="1"/>
          <p:nvPr/>
        </p:nvSpPr>
        <p:spPr>
          <a:xfrm>
            <a:off x="1072417" y="3534878"/>
            <a:ext cx="517350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Advantages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connect with remote candidates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Speed up the hiring process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Screen candidates effectively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De-stress the interview process for candidates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4B717C-FDAA-4657-5073-6A8A2A02B074}"/>
              </a:ext>
            </a:extLst>
          </p:cNvPr>
          <p:cNvSpPr txBox="1"/>
          <p:nvPr/>
        </p:nvSpPr>
        <p:spPr>
          <a:xfrm>
            <a:off x="6245917" y="3534878"/>
            <a:ext cx="517349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Disadvantages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Candidates might struggle speaking to machine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Missing creating real interaction with candidates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Limited access to answers more questions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FAF1DA-E828-BF43-85B5-6AFAA3BFAE19}"/>
              </a:ext>
            </a:extLst>
          </p:cNvPr>
          <p:cNvSpPr txBox="1"/>
          <p:nvPr/>
        </p:nvSpPr>
        <p:spPr>
          <a:xfrm>
            <a:off x="3416968" y="6006164"/>
            <a:ext cx="1526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(Pavlou,2023)</a:t>
            </a:r>
          </a:p>
        </p:txBody>
      </p:sp>
    </p:spTree>
    <p:extLst>
      <p:ext uri="{BB962C8B-B14F-4D97-AF65-F5344CB8AC3E}">
        <p14:creationId xmlns:p14="http://schemas.microsoft.com/office/powerpoint/2010/main" val="1409770782"/>
      </p:ext>
    </p:extLst>
  </p:cSld>
  <p:clrMapOvr>
    <a:masterClrMapping/>
  </p:clrMapOvr>
  <p:transition spd="slow" advTm="67331">
    <p:cover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9CDA619-5889-46AA-C2F6-54B97AC9DCC6}"/>
              </a:ext>
            </a:extLst>
          </p:cNvPr>
          <p:cNvSpPr txBox="1"/>
          <p:nvPr/>
        </p:nvSpPr>
        <p:spPr>
          <a:xfrm>
            <a:off x="4423611" y="1290464"/>
            <a:ext cx="3874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Face to Face Interview </a:t>
            </a: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4CC0A7DB-E531-48D4-7CAB-F3E0919EFFD6}"/>
              </a:ext>
            </a:extLst>
          </p:cNvPr>
          <p:cNvSpPr/>
          <p:nvPr/>
        </p:nvSpPr>
        <p:spPr>
          <a:xfrm>
            <a:off x="4018549" y="1094874"/>
            <a:ext cx="4279230" cy="914400"/>
          </a:xfrm>
          <a:prstGeom prst="frame">
            <a:avLst/>
          </a:prstGeom>
          <a:solidFill>
            <a:schemeClr val="accent3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6" name="Picture 5" descr="A person and person sitting at a table&#10;&#10;Description automatically generated">
            <a:extLst>
              <a:ext uri="{FF2B5EF4-FFF2-40B4-BE49-F238E27FC236}">
                <a16:creationId xmlns:a16="http://schemas.microsoft.com/office/drawing/2014/main" id="{32E4354F-487F-AEF0-608C-0A03EA6CFC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87207" y="490064"/>
            <a:ext cx="2860585" cy="21087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D065B81-64BF-93D3-82B2-81B0D7AC9217}"/>
              </a:ext>
            </a:extLst>
          </p:cNvPr>
          <p:cNvSpPr txBox="1"/>
          <p:nvPr/>
        </p:nvSpPr>
        <p:spPr>
          <a:xfrm>
            <a:off x="462012" y="3012991"/>
            <a:ext cx="545607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Advantages</a:t>
            </a:r>
            <a:r>
              <a:rPr lang="en-GB" sz="2000" u="sng" dirty="0"/>
              <a:t>  </a:t>
            </a:r>
          </a:p>
          <a:p>
            <a:endParaRPr lang="en-GB" sz="2000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Offers a more personal touch, helps build relationship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Honest  and  thoughtful responses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Provide accurate screening of candidates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Gathering in-depth nonverbal indicators  such as , eye contact and body language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AC2880-5403-5F6E-5081-B2CCE4CE713A}"/>
              </a:ext>
            </a:extLst>
          </p:cNvPr>
          <p:cNvSpPr txBox="1"/>
          <p:nvPr/>
        </p:nvSpPr>
        <p:spPr>
          <a:xfrm>
            <a:off x="7091413" y="3002067"/>
            <a:ext cx="4547936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Disadvantages   </a:t>
            </a:r>
            <a:endParaRPr lang="en-GB" sz="2000" dirty="0"/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Time and expenses involved in conducting in person interview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Not suitable for larger groups of candidates (harder to collect data)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Could be affected by biased interviewers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Difficult for some individuals who have mobility issues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4F28BB-B933-EEED-4672-87F0ED8C91CD}"/>
              </a:ext>
            </a:extLst>
          </p:cNvPr>
          <p:cNvSpPr txBox="1"/>
          <p:nvPr/>
        </p:nvSpPr>
        <p:spPr>
          <a:xfrm>
            <a:off x="462012" y="6083166"/>
            <a:ext cx="26450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(Jorg and Kalpokas, 2025)</a:t>
            </a:r>
          </a:p>
        </p:txBody>
      </p:sp>
    </p:spTree>
    <p:extLst>
      <p:ext uri="{BB962C8B-B14F-4D97-AF65-F5344CB8AC3E}">
        <p14:creationId xmlns:p14="http://schemas.microsoft.com/office/powerpoint/2010/main" val="2808374678"/>
      </p:ext>
    </p:extLst>
  </p:cSld>
  <p:clrMapOvr>
    <a:masterClrMapping/>
  </p:clrMapOvr>
  <p:transition spd="slow" advTm="150735">
    <p:cover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9258C9A-42E2-179F-6A99-FD6923025FB3}"/>
              </a:ext>
            </a:extLst>
          </p:cNvPr>
          <p:cNvSpPr txBox="1"/>
          <p:nvPr/>
        </p:nvSpPr>
        <p:spPr>
          <a:xfrm>
            <a:off x="3939846" y="1393430"/>
            <a:ext cx="4682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Assessment Centre Interview </a:t>
            </a:r>
          </a:p>
        </p:txBody>
      </p:sp>
      <p:sp>
        <p:nvSpPr>
          <p:cNvPr id="6" name="Frame 5">
            <a:extLst>
              <a:ext uri="{FF2B5EF4-FFF2-40B4-BE49-F238E27FC236}">
                <a16:creationId xmlns:a16="http://schemas.microsoft.com/office/drawing/2014/main" id="{529C38CF-C568-94F7-CD5A-CF37D93F1CE3}"/>
              </a:ext>
            </a:extLst>
          </p:cNvPr>
          <p:cNvSpPr/>
          <p:nvPr/>
        </p:nvSpPr>
        <p:spPr>
          <a:xfrm>
            <a:off x="3609474" y="1167063"/>
            <a:ext cx="4827666" cy="914400"/>
          </a:xfrm>
          <a:prstGeom prst="frame">
            <a:avLst/>
          </a:prstGeom>
          <a:solidFill>
            <a:schemeClr val="accent3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26" name="Picture 2" descr="Interviews and Assessment Centres advice | targetjobs">
            <a:extLst>
              <a:ext uri="{FF2B5EF4-FFF2-40B4-BE49-F238E27FC236}">
                <a16:creationId xmlns:a16="http://schemas.microsoft.com/office/drawing/2014/main" id="{43636A08-AF4E-9503-8D9A-B832B0DAF5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7116" y="374302"/>
            <a:ext cx="2916456" cy="2151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9ABE6FA-2DB3-6BCC-EC2C-9DFA0CEAD6AA}"/>
              </a:ext>
            </a:extLst>
          </p:cNvPr>
          <p:cNvSpPr txBox="1"/>
          <p:nvPr/>
        </p:nvSpPr>
        <p:spPr>
          <a:xfrm>
            <a:off x="1863686" y="6079219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(Bicknell,2022)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ECD2D5-D50F-77AB-CB02-61D86F137235}"/>
              </a:ext>
            </a:extLst>
          </p:cNvPr>
          <p:cNvSpPr txBox="1"/>
          <p:nvPr/>
        </p:nvSpPr>
        <p:spPr>
          <a:xfrm>
            <a:off x="1037686" y="2841859"/>
            <a:ext cx="52433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Advantages</a:t>
            </a:r>
            <a:r>
              <a:rPr lang="en-GB" sz="2000" dirty="0"/>
              <a:t>   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cost of assessment centre is cheaper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Fair Process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Gives better insight into the role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Opportunity to assess and differentiate between candidates who seem similar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BA4ED9-1260-0118-7ADA-41004B262E0F}"/>
              </a:ext>
            </a:extLst>
          </p:cNvPr>
          <p:cNvSpPr txBox="1"/>
          <p:nvPr/>
        </p:nvSpPr>
        <p:spPr>
          <a:xfrm>
            <a:off x="7436996" y="2918861"/>
            <a:ext cx="395931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Disadvantages</a:t>
            </a:r>
            <a:r>
              <a:rPr lang="en-GB" sz="2000" dirty="0"/>
              <a:t>  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Candidates might feel more challenged and nerves- wracking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Candidates might perform bad under strict observation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Less interaction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CA9DCF-C2D9-45AC-9B88-9AF85A030610}"/>
              </a:ext>
            </a:extLst>
          </p:cNvPr>
          <p:cNvSpPr txBox="1"/>
          <p:nvPr/>
        </p:nvSpPr>
        <p:spPr>
          <a:xfrm>
            <a:off x="9035716" y="6079219"/>
            <a:ext cx="1359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(Pope,2023)</a:t>
            </a:r>
          </a:p>
        </p:txBody>
      </p:sp>
    </p:spTree>
    <p:extLst>
      <p:ext uri="{BB962C8B-B14F-4D97-AF65-F5344CB8AC3E}">
        <p14:creationId xmlns:p14="http://schemas.microsoft.com/office/powerpoint/2010/main" val="2805936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79025">
        <p15:prstTrans prst="pageCurlDouble"/>
      </p:transition>
    </mc:Choice>
    <mc:Fallback xmlns="">
      <p:transition spd="slow" advTm="79025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46AF09-D04D-545F-581E-2A36BE706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A8D67C-E3D4-20B7-3456-AB7FE874C359}"/>
              </a:ext>
            </a:extLst>
          </p:cNvPr>
          <p:cNvSpPr txBox="1"/>
          <p:nvPr/>
        </p:nvSpPr>
        <p:spPr>
          <a:xfrm>
            <a:off x="367110" y="3429000"/>
            <a:ext cx="3267307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Socratic questioning </a:t>
            </a:r>
          </a:p>
          <a:p>
            <a:endParaRPr lang="en-GB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r>
              <a:rPr lang="en-GB" i="0" u="none" strike="noStrike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rPr>
              <a:t>The Socratic method (also known as method of Elenchus, elenctic ) </a:t>
            </a:r>
          </a:p>
          <a:p>
            <a:r>
              <a:rPr lang="en-GB" i="0" u="none" strike="noStrike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rPr>
              <a:t> This method is a cooperative dialogue that encourage critical thinking (Kim’s,2024)</a:t>
            </a:r>
          </a:p>
          <a:p>
            <a:endParaRPr lang="en-GB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r>
              <a:rPr lang="en-GB" b="1" dirty="0"/>
              <a:t>“What is justice?”</a:t>
            </a:r>
          </a:p>
          <a:p>
            <a:endParaRPr lang="en-GB" sz="1600" dirty="0">
              <a:solidFill>
                <a:schemeClr val="accent6">
                  <a:lumMod val="20000"/>
                  <a:lumOff val="80000"/>
                </a:schemeClr>
              </a:solidFill>
              <a:latin typeface="Open Sans" panose="020B0606030504020204" pitchFamily="34" charset="0"/>
            </a:endParaRPr>
          </a:p>
          <a:p>
            <a:r>
              <a:rPr lang="en-GB" sz="1600" i="0" u="none" strike="noStrike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Open Sans" panose="020B0606030504020204" pitchFamily="34" charset="0"/>
              </a:rPr>
              <a:t> 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6E5991-8B31-93A0-DCD9-38B25BBBADE5}"/>
              </a:ext>
            </a:extLst>
          </p:cNvPr>
          <p:cNvSpPr txBox="1"/>
          <p:nvPr/>
        </p:nvSpPr>
        <p:spPr>
          <a:xfrm>
            <a:off x="4298716" y="3429000"/>
            <a:ext cx="345817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Probing Questioning  </a:t>
            </a:r>
          </a:p>
          <a:p>
            <a:endParaRPr lang="en-GB" u="sng" dirty="0"/>
          </a:p>
          <a:p>
            <a:r>
              <a:rPr lang="en-GB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A probing question is designed to delve deeply into conversation and reveals personal thoughts ,feelings and unique responders experience  (Evie,2025)</a:t>
            </a:r>
          </a:p>
          <a:p>
            <a:endParaRPr lang="en-GB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r>
              <a:rPr lang="en-GB" b="1" dirty="0"/>
              <a:t>“Why teamwork is important?”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B4DCAF-BB64-5D1D-9491-E0DC0C886EA2}"/>
              </a:ext>
            </a:extLst>
          </p:cNvPr>
          <p:cNvSpPr txBox="1"/>
          <p:nvPr/>
        </p:nvSpPr>
        <p:spPr>
          <a:xfrm>
            <a:off x="8557584" y="3429000"/>
            <a:ext cx="335849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Leading Questioning</a:t>
            </a:r>
          </a:p>
          <a:p>
            <a:endParaRPr lang="en-GB" u="sng" dirty="0"/>
          </a:p>
          <a:p>
            <a:r>
              <a:rPr lang="en-GB" b="1" i="0" u="none" strike="noStrike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rPr>
              <a:t>Leading questions are </a:t>
            </a:r>
            <a:r>
              <a:rPr lang="en-GB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designed to guide the responders towards a specific answers </a:t>
            </a:r>
            <a:r>
              <a:rPr lang="en-GB" b="1" i="0" u="none" strike="noStrike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rPr>
              <a:t> </a:t>
            </a:r>
            <a:r>
              <a:rPr lang="en-GB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(Evie,2025)</a:t>
            </a:r>
          </a:p>
          <a:p>
            <a:endParaRPr lang="en-GB" b="1" u="sng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endParaRPr lang="en-GB" b="1" u="sng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r>
              <a:rPr lang="en-GB" b="1" dirty="0"/>
              <a:t>“Don’t you think our products are the best?”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DD6022-6725-34CA-C010-97EAAF830CBA}"/>
              </a:ext>
            </a:extLst>
          </p:cNvPr>
          <p:cNvSpPr txBox="1"/>
          <p:nvPr/>
        </p:nvSpPr>
        <p:spPr>
          <a:xfrm>
            <a:off x="2171378" y="1519776"/>
            <a:ext cx="29260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Questioning Techniques </a:t>
            </a:r>
          </a:p>
        </p:txBody>
      </p:sp>
      <p:pic>
        <p:nvPicPr>
          <p:cNvPr id="13" name="Picture 12" descr="A person talking to another person&#10;&#10;Description automatically generated">
            <a:extLst>
              <a:ext uri="{FF2B5EF4-FFF2-40B4-BE49-F238E27FC236}">
                <a16:creationId xmlns:a16="http://schemas.microsoft.com/office/drawing/2014/main" id="{98DE4872-D1B8-0420-B743-E41C756CF1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15465" y="612843"/>
            <a:ext cx="4089858" cy="2455111"/>
          </a:xfrm>
          <a:prstGeom prst="rect">
            <a:avLst/>
          </a:prstGeom>
        </p:spPr>
      </p:pic>
      <p:sp>
        <p:nvSpPr>
          <p:cNvPr id="3" name="Frame 2">
            <a:extLst>
              <a:ext uri="{FF2B5EF4-FFF2-40B4-BE49-F238E27FC236}">
                <a16:creationId xmlns:a16="http://schemas.microsoft.com/office/drawing/2014/main" id="{21E31A7B-215B-9B89-99F5-D432F6C5DECC}"/>
              </a:ext>
            </a:extLst>
          </p:cNvPr>
          <p:cNvSpPr/>
          <p:nvPr/>
        </p:nvSpPr>
        <p:spPr>
          <a:xfrm>
            <a:off x="1751798" y="1383197"/>
            <a:ext cx="3267308" cy="1350377"/>
          </a:xfrm>
          <a:prstGeom prst="frame">
            <a:avLst>
              <a:gd name="adj1" fmla="val 6798"/>
            </a:avLst>
          </a:prstGeom>
          <a:solidFill>
            <a:schemeClr val="accent3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437006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 advTm="10203">
        <p15:prstTrans prst="origami"/>
      </p:transition>
    </mc:Choice>
    <mc:Fallback xmlns="">
      <p:transition spd="slow" advTm="1020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  <p:bldP spid="6" grpId="0"/>
      <p:bldP spid="6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C27C8-165C-5513-DB4B-9D840097C5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2852" y="1015930"/>
            <a:ext cx="9226296" cy="1083245"/>
          </a:xfrm>
          <a:noFill/>
        </p:spPr>
        <p:txBody>
          <a:bodyPr>
            <a:normAutofit/>
          </a:bodyPr>
          <a:lstStyle/>
          <a:p>
            <a:r>
              <a:rPr lang="en-US" sz="2800" dirty="0"/>
              <a:t>Comparison between Face-to-Face Interview </a:t>
            </a:r>
            <a:br>
              <a:rPr lang="en-US" sz="2800" dirty="0"/>
            </a:br>
            <a:r>
              <a:rPr lang="en-US" sz="2800" dirty="0"/>
              <a:t>and Online Interview for Project Manager Position</a:t>
            </a:r>
          </a:p>
        </p:txBody>
      </p:sp>
      <p:sp>
        <p:nvSpPr>
          <p:cNvPr id="3" name="Plaque 2">
            <a:extLst>
              <a:ext uri="{FF2B5EF4-FFF2-40B4-BE49-F238E27FC236}">
                <a16:creationId xmlns:a16="http://schemas.microsoft.com/office/drawing/2014/main" id="{9C964B10-AA9C-56CE-EB4E-7CEBD9C21230}"/>
              </a:ext>
            </a:extLst>
          </p:cNvPr>
          <p:cNvSpPr/>
          <p:nvPr/>
        </p:nvSpPr>
        <p:spPr>
          <a:xfrm>
            <a:off x="697831" y="2490135"/>
            <a:ext cx="1515979" cy="1419726"/>
          </a:xfrm>
          <a:prstGeom prst="plaqu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2"/>
                </a:solidFill>
              </a:rPr>
              <a:t>Face-to-face</a:t>
            </a:r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 </a:t>
            </a:r>
          </a:p>
        </p:txBody>
      </p:sp>
      <p:sp>
        <p:nvSpPr>
          <p:cNvPr id="4" name="Plaque 3">
            <a:extLst>
              <a:ext uri="{FF2B5EF4-FFF2-40B4-BE49-F238E27FC236}">
                <a16:creationId xmlns:a16="http://schemas.microsoft.com/office/drawing/2014/main" id="{96878075-1122-0ADA-4136-DF66F688CAFE}"/>
              </a:ext>
            </a:extLst>
          </p:cNvPr>
          <p:cNvSpPr/>
          <p:nvPr/>
        </p:nvSpPr>
        <p:spPr>
          <a:xfrm>
            <a:off x="9541043" y="2429977"/>
            <a:ext cx="1515979" cy="1419726"/>
          </a:xfrm>
          <a:prstGeom prst="plaque">
            <a:avLst>
              <a:gd name="adj" fmla="val 17514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Virtual 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Online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7C5453-02C9-AB1D-3B98-4F5482F34C51}"/>
              </a:ext>
            </a:extLst>
          </p:cNvPr>
          <p:cNvSpPr txBox="1"/>
          <p:nvPr/>
        </p:nvSpPr>
        <p:spPr>
          <a:xfrm>
            <a:off x="370973" y="4784025"/>
            <a:ext cx="450250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Observe body language &amp; attitude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View their communication style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Watch how they built connections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0B1355-964E-5EE4-FAE5-35E4C933D273}"/>
              </a:ext>
            </a:extLst>
          </p:cNvPr>
          <p:cNvSpPr txBox="1"/>
          <p:nvPr/>
        </p:nvSpPr>
        <p:spPr>
          <a:xfrm>
            <a:off x="6864016" y="4709906"/>
            <a:ext cx="495701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Speed process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Flexibility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Potential  to interviewed larger amount of  candidates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Opportunity for more internal feedback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F06583-0FD8-0EBB-20F5-C71BC7358EFE}"/>
              </a:ext>
            </a:extLst>
          </p:cNvPr>
          <p:cNvSpPr txBox="1"/>
          <p:nvPr/>
        </p:nvSpPr>
        <p:spPr>
          <a:xfrm>
            <a:off x="5119436" y="2444076"/>
            <a:ext cx="15159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Their Benefits </a:t>
            </a:r>
          </a:p>
        </p:txBody>
      </p:sp>
      <p:sp>
        <p:nvSpPr>
          <p:cNvPr id="9" name="Block Arc 8">
            <a:extLst>
              <a:ext uri="{FF2B5EF4-FFF2-40B4-BE49-F238E27FC236}">
                <a16:creationId xmlns:a16="http://schemas.microsoft.com/office/drawing/2014/main" id="{50DDBCD8-A0C0-4873-8C65-8BAF0D19A2BC}"/>
              </a:ext>
            </a:extLst>
          </p:cNvPr>
          <p:cNvSpPr/>
          <p:nvPr/>
        </p:nvSpPr>
        <p:spPr>
          <a:xfrm>
            <a:off x="3080083" y="3688222"/>
            <a:ext cx="5594685" cy="1335706"/>
          </a:xfrm>
          <a:prstGeom prst="blockArc">
            <a:avLst>
              <a:gd name="adj1" fmla="val 10702731"/>
              <a:gd name="adj2" fmla="val 0"/>
              <a:gd name="adj3" fmla="val 25000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Chevron 9">
            <a:extLst>
              <a:ext uri="{FF2B5EF4-FFF2-40B4-BE49-F238E27FC236}">
                <a16:creationId xmlns:a16="http://schemas.microsoft.com/office/drawing/2014/main" id="{43085D83-E495-C616-75A8-C6E54A785F1A}"/>
              </a:ext>
            </a:extLst>
          </p:cNvPr>
          <p:cNvSpPr/>
          <p:nvPr/>
        </p:nvSpPr>
        <p:spPr>
          <a:xfrm rot="5400000">
            <a:off x="3003588" y="4024140"/>
            <a:ext cx="391218" cy="665392"/>
          </a:xfrm>
          <a:prstGeom prst="chevron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Chevron 10">
            <a:extLst>
              <a:ext uri="{FF2B5EF4-FFF2-40B4-BE49-F238E27FC236}">
                <a16:creationId xmlns:a16="http://schemas.microsoft.com/office/drawing/2014/main" id="{B38F5A65-8CFE-E8F4-C44D-F68BC7AB1A4E}"/>
              </a:ext>
            </a:extLst>
          </p:cNvPr>
          <p:cNvSpPr/>
          <p:nvPr/>
        </p:nvSpPr>
        <p:spPr>
          <a:xfrm rot="5400000">
            <a:off x="8289181" y="4026174"/>
            <a:ext cx="455951" cy="665392"/>
          </a:xfrm>
          <a:prstGeom prst="chevron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4ED7D91-9FAD-6ECA-4200-FE740F62530B}"/>
              </a:ext>
            </a:extLst>
          </p:cNvPr>
          <p:cNvSpPr txBox="1"/>
          <p:nvPr/>
        </p:nvSpPr>
        <p:spPr>
          <a:xfrm>
            <a:off x="4969466" y="6120842"/>
            <a:ext cx="1547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(Indeed,2025)</a:t>
            </a:r>
          </a:p>
        </p:txBody>
      </p:sp>
      <p:sp>
        <p:nvSpPr>
          <p:cNvPr id="13" name="Frame 12">
            <a:extLst>
              <a:ext uri="{FF2B5EF4-FFF2-40B4-BE49-F238E27FC236}">
                <a16:creationId xmlns:a16="http://schemas.microsoft.com/office/drawing/2014/main" id="{AB56D1F9-B230-BA72-D601-4458F1D6E9E5}"/>
              </a:ext>
            </a:extLst>
          </p:cNvPr>
          <p:cNvSpPr/>
          <p:nvPr/>
        </p:nvSpPr>
        <p:spPr>
          <a:xfrm>
            <a:off x="4890837" y="2337048"/>
            <a:ext cx="1973179" cy="1083245"/>
          </a:xfrm>
          <a:prstGeom prst="frame">
            <a:avLst>
              <a:gd name="adj1" fmla="val 5392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270426"/>
      </p:ext>
    </p:extLst>
  </p:cSld>
  <p:clrMapOvr>
    <a:masterClrMapping/>
  </p:clrMapOvr>
  <p:transition spd="slow" advTm="38500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45968-70F7-0180-6448-3547E442EF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2852" y="905256"/>
            <a:ext cx="9226296" cy="1271016"/>
          </a:xfrm>
          <a:noFill/>
        </p:spPr>
        <p:txBody>
          <a:bodyPr anchor="ctr">
            <a:normAutofit fontScale="90000"/>
          </a:bodyPr>
          <a:lstStyle/>
          <a:p>
            <a:r>
              <a:rPr lang="en-US" sz="3200" dirty="0"/>
              <a:t>Comparison between Face-to-Face Interview </a:t>
            </a:r>
            <a:br>
              <a:rPr lang="en-US" sz="3200" dirty="0"/>
            </a:br>
            <a:r>
              <a:rPr lang="en-US" sz="3200" dirty="0"/>
              <a:t>and Online Interview for Project Manager Position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367FA5-180C-E88A-D5EC-287BD70EB49F}"/>
              </a:ext>
            </a:extLst>
          </p:cNvPr>
          <p:cNvSpPr txBox="1"/>
          <p:nvPr/>
        </p:nvSpPr>
        <p:spPr>
          <a:xfrm>
            <a:off x="4803331" y="2575038"/>
            <a:ext cx="236263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Their </a:t>
            </a:r>
            <a:r>
              <a:rPr lang="en-GB" sz="2400" b="1" i="0" u="none" strike="noStrike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  <a:latin typeface="Indeed Sans"/>
              </a:rPr>
              <a:t>Drawbacks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7F1773-DE22-94A3-54F3-F77BD78BC41B}"/>
              </a:ext>
            </a:extLst>
          </p:cNvPr>
          <p:cNvSpPr txBox="1"/>
          <p:nvPr/>
        </p:nvSpPr>
        <p:spPr>
          <a:xfrm>
            <a:off x="352039" y="3842935"/>
            <a:ext cx="30338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Face-to-Face</a:t>
            </a:r>
          </a:p>
          <a:p>
            <a:endParaRPr lang="en-GB" sz="20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rPr>
              <a:t>Risk of bias Interviewer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rPr>
              <a:t>Unexpected delays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rPr>
              <a:t>Increased pressure</a:t>
            </a:r>
            <a:endParaRPr lang="en-GB" sz="20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Left-up Arrow 6">
            <a:extLst>
              <a:ext uri="{FF2B5EF4-FFF2-40B4-BE49-F238E27FC236}">
                <a16:creationId xmlns:a16="http://schemas.microsoft.com/office/drawing/2014/main" id="{507552BA-527D-32D6-E065-2B6977F94EF0}"/>
              </a:ext>
            </a:extLst>
          </p:cNvPr>
          <p:cNvSpPr/>
          <p:nvPr/>
        </p:nvSpPr>
        <p:spPr>
          <a:xfrm>
            <a:off x="3428999" y="3682146"/>
            <a:ext cx="2310065" cy="1271016"/>
          </a:xfrm>
          <a:prstGeom prst="leftUpArrow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ame 7">
            <a:extLst>
              <a:ext uri="{FF2B5EF4-FFF2-40B4-BE49-F238E27FC236}">
                <a16:creationId xmlns:a16="http://schemas.microsoft.com/office/drawing/2014/main" id="{0DF4EC74-8BDB-3533-78CB-BA9FD5194184}"/>
              </a:ext>
            </a:extLst>
          </p:cNvPr>
          <p:cNvSpPr/>
          <p:nvPr/>
        </p:nvSpPr>
        <p:spPr>
          <a:xfrm>
            <a:off x="4584032" y="2329314"/>
            <a:ext cx="2731168" cy="1099686"/>
          </a:xfrm>
          <a:prstGeom prst="frame">
            <a:avLst>
              <a:gd name="adj1" fmla="val 7588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9DFD3E-8C26-D99C-2981-882FBD5A0D29}"/>
              </a:ext>
            </a:extLst>
          </p:cNvPr>
          <p:cNvSpPr txBox="1"/>
          <p:nvPr/>
        </p:nvSpPr>
        <p:spPr>
          <a:xfrm>
            <a:off x="8806090" y="3842935"/>
            <a:ext cx="27739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Virtual, online </a:t>
            </a:r>
          </a:p>
          <a:p>
            <a:endParaRPr lang="en-GB" sz="2000" b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rPr>
              <a:t>Risk of tech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rPr>
              <a:t>Distractions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Lack of access of devices </a:t>
            </a:r>
          </a:p>
        </p:txBody>
      </p:sp>
      <p:sp>
        <p:nvSpPr>
          <p:cNvPr id="10" name="Left-up Arrow 9">
            <a:extLst>
              <a:ext uri="{FF2B5EF4-FFF2-40B4-BE49-F238E27FC236}">
                <a16:creationId xmlns:a16="http://schemas.microsoft.com/office/drawing/2014/main" id="{4AD02E61-00D1-7C9F-6169-FA22B0BC8CE6}"/>
              </a:ext>
            </a:extLst>
          </p:cNvPr>
          <p:cNvSpPr/>
          <p:nvPr/>
        </p:nvSpPr>
        <p:spPr>
          <a:xfrm rot="5400000">
            <a:off x="6727359" y="3164590"/>
            <a:ext cx="1175680" cy="2210791"/>
          </a:xfrm>
          <a:prstGeom prst="leftUpArrow">
            <a:avLst>
              <a:gd name="adj1" fmla="val 29094"/>
              <a:gd name="adj2" fmla="val 21803"/>
              <a:gd name="adj3" fmla="val 25000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AC3F08-5E42-E279-CBA6-EDB67B6AB4D9}"/>
              </a:ext>
            </a:extLst>
          </p:cNvPr>
          <p:cNvSpPr txBox="1"/>
          <p:nvPr/>
        </p:nvSpPr>
        <p:spPr>
          <a:xfrm>
            <a:off x="5308288" y="6089704"/>
            <a:ext cx="2310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(Indeed,2025)</a:t>
            </a:r>
          </a:p>
        </p:txBody>
      </p:sp>
    </p:spTree>
    <p:extLst>
      <p:ext uri="{BB962C8B-B14F-4D97-AF65-F5344CB8AC3E}">
        <p14:creationId xmlns:p14="http://schemas.microsoft.com/office/powerpoint/2010/main" val="1381753704"/>
      </p:ext>
    </p:extLst>
  </p:cSld>
  <p:clrMapOvr>
    <a:masterClrMapping/>
  </p:clrMapOvr>
  <p:transition spd="slow" advTm="59887">
    <p:randomBar dir="vert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30A76-B788-B363-104E-266B7C7F72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2852" y="905256"/>
            <a:ext cx="9226296" cy="1271016"/>
          </a:xfrm>
          <a:noFill/>
        </p:spPr>
        <p:txBody>
          <a:bodyPr>
            <a:normAutofit/>
          </a:bodyPr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8542-FCE1-3AE6-C6C9-17975609DF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1245" y="2995142"/>
            <a:ext cx="10191790" cy="3373173"/>
          </a:xfrm>
          <a:noFill/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2800" dirty="0"/>
              <a:t>To conclude this presentation,  recruiting a project manager is a crucial strategic investment. It  is a cohesive process to secure a leader who will deliver a strong return, </a:t>
            </a:r>
            <a:r>
              <a:rPr lang="en-GB" sz="2800" b="0" i="0" u="none" strike="noStrike" dirty="0">
                <a:effectLst/>
              </a:rPr>
              <a:t>from precise job definition to selecting the right interview format and questioning techniques  .</a:t>
            </a:r>
          </a:p>
          <a:p>
            <a:pPr marL="0" indent="0" algn="ctr">
              <a:buNone/>
            </a:pPr>
            <a:r>
              <a:rPr lang="en-GB" sz="2800" dirty="0"/>
              <a:t>This rigorous process is what ultimately secures a leader who can drive a project successfully .</a:t>
            </a:r>
            <a:endParaRPr lang="en-US" sz="2800" dirty="0"/>
          </a:p>
        </p:txBody>
      </p:sp>
      <p:pic>
        <p:nvPicPr>
          <p:cNvPr id="5" name="Picture 4" descr="A person in a suit pointing at a white board&#10;&#10;Description automatically generated">
            <a:extLst>
              <a:ext uri="{FF2B5EF4-FFF2-40B4-BE49-F238E27FC236}">
                <a16:creationId xmlns:a16="http://schemas.microsoft.com/office/drawing/2014/main" id="{032E74EB-89D8-8556-37FB-3E4AD9C2CB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372601" y="357659"/>
            <a:ext cx="2366210" cy="236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853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 advTm="37573">
        <p15:prstTrans prst="curtains"/>
      </p:transition>
    </mc:Choice>
    <mc:Fallback xmlns="">
      <p:transition spd="slow" advTm="37573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ECCE32E-C4E2-F468-188D-272DC9D1939C}"/>
              </a:ext>
            </a:extLst>
          </p:cNvPr>
          <p:cNvSpPr txBox="1"/>
          <p:nvPr/>
        </p:nvSpPr>
        <p:spPr>
          <a:xfrm>
            <a:off x="3782728" y="356135"/>
            <a:ext cx="3089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          Reference List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EF613-7F96-E4A7-FF7A-0C8E3C6058A7}"/>
              </a:ext>
            </a:extLst>
          </p:cNvPr>
          <p:cNvSpPr txBox="1"/>
          <p:nvPr/>
        </p:nvSpPr>
        <p:spPr>
          <a:xfrm>
            <a:off x="274320" y="995680"/>
            <a:ext cx="11673840" cy="8002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Bicknell,S.(2022) GFB: </a:t>
            </a:r>
            <a:r>
              <a:rPr lang="en-GB" i="1" dirty="0"/>
              <a:t>The benefits of  assessment centre &amp; pitfalls to avoid . Available At :https://www.gfbgroup.com/post/the-benefits-of-assessment-centres-pitfalls-to-avoid  ( Accessed on 26</a:t>
            </a:r>
            <a:r>
              <a:rPr lang="en-GB" i="1" baseline="30000" dirty="0"/>
              <a:t>th</a:t>
            </a:r>
            <a:r>
              <a:rPr lang="en-GB" i="1" dirty="0"/>
              <a:t> October 2025)</a:t>
            </a:r>
          </a:p>
          <a:p>
            <a:r>
              <a:rPr lang="en-GB" dirty="0"/>
              <a:t>Evie,l.(2025)CPD :</a:t>
            </a:r>
            <a:r>
              <a:rPr lang="en-GB" i="1" dirty="0"/>
              <a:t>Effective Questioning , available At : </a:t>
            </a:r>
            <a:r>
              <a:rPr lang="en-GB" i="1" dirty="0">
                <a:hlinkClick r:id="rId2"/>
              </a:rPr>
              <a:t>https://cpdonline.co.uk/knowledge-base/business/effective-questioning/</a:t>
            </a:r>
            <a:r>
              <a:rPr lang="en-GB" i="1" dirty="0"/>
              <a:t>  Accessed on (21</a:t>
            </a:r>
            <a:r>
              <a:rPr lang="en-GB" i="1" baseline="30000" dirty="0"/>
              <a:t>st</a:t>
            </a:r>
            <a:r>
              <a:rPr lang="en-GB" i="1" dirty="0"/>
              <a:t> October 2025</a:t>
            </a:r>
          </a:p>
          <a:p>
            <a:r>
              <a:rPr lang="en-GB" dirty="0"/>
              <a:t>Harrods,(2025)</a:t>
            </a:r>
            <a:r>
              <a:rPr lang="en-GB" i="1" dirty="0"/>
              <a:t>Hour History &amp; Believe ,</a:t>
            </a:r>
            <a:r>
              <a:rPr lang="en-GB" dirty="0"/>
              <a:t>Available at : </a:t>
            </a:r>
            <a:r>
              <a:rPr lang="en-GB" dirty="0">
                <a:hlinkClick r:id="rId3"/>
              </a:rPr>
              <a:t>https://www.harrodscareers.com/uniquely-you-together-harrods </a:t>
            </a:r>
            <a:r>
              <a:rPr lang="en-GB" dirty="0"/>
              <a:t>  (Accessed on 10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r>
              <a:rPr lang="en-GB" i="1" dirty="0"/>
              <a:t>Indeed .(2025)</a:t>
            </a:r>
            <a:r>
              <a:rPr lang="en-GB" dirty="0"/>
              <a:t>Recruitment Process</a:t>
            </a:r>
            <a:r>
              <a:rPr lang="en-GB" i="1" dirty="0"/>
              <a:t>: Definition, Methodes, and Steps, Available At : </a:t>
            </a:r>
            <a:r>
              <a:rPr lang="en-GB" i="1" dirty="0">
                <a:hlinkClick r:id="rId4"/>
              </a:rPr>
              <a:t>https://sg.indeed.com/career-advice/career-development/recruitment-process</a:t>
            </a:r>
            <a:r>
              <a:rPr lang="en-GB" i="1" u="sng" dirty="0"/>
              <a:t>     (</a:t>
            </a:r>
            <a:r>
              <a:rPr lang="en-GB" dirty="0"/>
              <a:t>Accessed on 13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r>
              <a:rPr lang="en-GB" dirty="0"/>
              <a:t>Indeed, (2025)</a:t>
            </a:r>
            <a:r>
              <a:rPr lang="en-GB" i="1" dirty="0"/>
              <a:t>12 ,Modern Recruitment Techniques for your Hiring Process, Available</a:t>
            </a:r>
            <a:r>
              <a:rPr lang="en-GB" dirty="0"/>
              <a:t> at : </a:t>
            </a:r>
            <a:r>
              <a:rPr lang="en-GB" dirty="0">
                <a:hlinkClick r:id="rId4"/>
              </a:rPr>
              <a:t>https://sg.indeed.com/career-advice/career-development/recruitment-process</a:t>
            </a:r>
            <a:r>
              <a:rPr lang="en-GB" dirty="0"/>
              <a:t>   (Accessed on 16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r>
              <a:rPr lang="en-GB" dirty="0">
                <a:latin typeface="quote-cjk-patch"/>
              </a:rPr>
              <a:t>Ingletherope.R,(2024)Cleverly: </a:t>
            </a:r>
            <a:r>
              <a:rPr lang="en-GB" i="1" dirty="0">
                <a:latin typeface="quote-cjk-patch"/>
              </a:rPr>
              <a:t>How to hire a project Manager </a:t>
            </a:r>
            <a:r>
              <a:rPr lang="en-GB" dirty="0">
                <a:latin typeface="quote-cjk-patch"/>
              </a:rPr>
              <a:t>,Available At : </a:t>
            </a:r>
            <a:r>
              <a:rPr lang="en-GB" dirty="0">
                <a:latin typeface="quote-cjk-patch"/>
                <a:hlinkClick r:id="rId5"/>
              </a:rPr>
              <a:t>https://www.clevry.com/en/blog/how-to-hire-a-project-manager/</a:t>
            </a:r>
            <a:r>
              <a:rPr lang="en-GB" dirty="0">
                <a:latin typeface="quote-cjk-patch"/>
              </a:rPr>
              <a:t> (Accessed on 7</a:t>
            </a:r>
            <a:r>
              <a:rPr lang="en-GB" baseline="30000" dirty="0">
                <a:latin typeface="quote-cjk-patch"/>
              </a:rPr>
              <a:t>th</a:t>
            </a:r>
            <a:r>
              <a:rPr lang="en-GB" dirty="0">
                <a:latin typeface="quote-cjk-patch"/>
              </a:rPr>
              <a:t> November 2025)</a:t>
            </a:r>
            <a:endParaRPr lang="en-GB" dirty="0"/>
          </a:p>
          <a:p>
            <a:r>
              <a:rPr lang="en-GB" dirty="0">
                <a:latin typeface="quote-cjk-patch"/>
              </a:rPr>
              <a:t>Mersic</a:t>
            </a:r>
            <a:r>
              <a:rPr lang="en-GB" b="0" i="0" strike="noStrike" dirty="0">
                <a:effectLst/>
                <a:latin typeface="Suisse Regular"/>
              </a:rPr>
              <a:t> </a:t>
            </a:r>
            <a:r>
              <a:rPr lang="en-GB" dirty="0">
                <a:latin typeface="Suisse Regular"/>
              </a:rPr>
              <a:t>,M.(2025) </a:t>
            </a:r>
            <a:r>
              <a:rPr lang="en-GB" i="1" dirty="0">
                <a:latin typeface="Suisse Regular"/>
              </a:rPr>
              <a:t>Project Manger Roles and Responsibilities (8,Keys Roles),</a:t>
            </a:r>
            <a:r>
              <a:rPr lang="en-GB" dirty="0">
                <a:latin typeface="Suisse Regular"/>
              </a:rPr>
              <a:t>Available At 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  <a:latin typeface="Suisse Regular"/>
              </a:rPr>
              <a:t>: </a:t>
            </a:r>
            <a:r>
              <a:rPr lang="en-GB" b="0" i="0" u="none" strike="noStrike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quote-cjk-patch"/>
                <a:hlinkClick r:id="rId6"/>
              </a:rPr>
              <a:t>https://activecollab.com/blog/project-management/project-manager-roles-and-responsibilities#:~:text=%22Project%20Managers%20play%20the%20lead,in%20the%20know%20and%20happy.%22</a:t>
            </a:r>
            <a:r>
              <a:rPr lang="en-GB" b="0" i="0" u="none" strike="noStrike" dirty="0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quote-cjk-patch"/>
              </a:rPr>
              <a:t>  (</a:t>
            </a:r>
            <a:r>
              <a:rPr lang="en-GB" b="0" i="0" u="none" strike="noStrike" dirty="0">
                <a:effectLst/>
                <a:latin typeface="quote-cjk-patch"/>
              </a:rPr>
              <a:t>Accessed on 17</a:t>
            </a:r>
            <a:r>
              <a:rPr lang="en-GB" b="0" i="0" u="none" strike="noStrike" baseline="30000" dirty="0">
                <a:effectLst/>
                <a:latin typeface="quote-cjk-patch"/>
              </a:rPr>
              <a:t>th</a:t>
            </a:r>
            <a:r>
              <a:rPr lang="en-GB" b="0" i="0" u="none" strike="noStrike" dirty="0">
                <a:effectLst/>
                <a:latin typeface="quote-cjk-patch"/>
              </a:rPr>
              <a:t> October 2025) </a:t>
            </a:r>
          </a:p>
          <a:p>
            <a:endParaRPr lang="en-GB" sz="1600" b="0" i="0" u="none" strike="noStrike" dirty="0">
              <a:effectLst/>
              <a:latin typeface="quote-cjk-patch"/>
            </a:endParaRPr>
          </a:p>
          <a:p>
            <a:endParaRPr lang="en-GB" sz="1600" b="0" i="0" u="none" strike="noStrike" dirty="0">
              <a:effectLst/>
              <a:latin typeface="quote-cjk-patch"/>
            </a:endParaRPr>
          </a:p>
          <a:p>
            <a:r>
              <a:rPr lang="en-GB" sz="1600" dirty="0"/>
              <a:t> </a:t>
            </a:r>
          </a:p>
          <a:p>
            <a:endParaRPr lang="en-GB" sz="1600" b="0" i="0" u="none" strike="noStrike" dirty="0">
              <a:solidFill>
                <a:schemeClr val="accent5">
                  <a:lumMod val="60000"/>
                  <a:lumOff val="40000"/>
                </a:schemeClr>
              </a:solidFill>
              <a:effectLst/>
              <a:latin typeface="quote-cjk-patch"/>
            </a:endParaRPr>
          </a:p>
          <a:p>
            <a:endParaRPr lang="en-GB" sz="1600" b="0" i="0" u="none" strike="noStrike" dirty="0">
              <a:solidFill>
                <a:schemeClr val="accent5">
                  <a:lumMod val="60000"/>
                  <a:lumOff val="40000"/>
                </a:schemeClr>
              </a:solidFill>
              <a:effectLst/>
              <a:latin typeface="quote-cjk-patch"/>
            </a:endParaRPr>
          </a:p>
          <a:p>
            <a:endParaRPr lang="en-GB" sz="1600" b="0" i="0" u="none" strike="noStrike" dirty="0">
              <a:solidFill>
                <a:schemeClr val="accent5">
                  <a:lumMod val="60000"/>
                  <a:lumOff val="40000"/>
                </a:schemeClr>
              </a:solidFill>
              <a:effectLst/>
              <a:latin typeface="quote-cjk-patch"/>
            </a:endParaRP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i="1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74071050"/>
      </p:ext>
    </p:extLst>
  </p:cSld>
  <p:clrMapOvr>
    <a:masterClrMapping/>
  </p:clrMapOvr>
  <p:transition spd="slow">
    <p:cover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DD09ED-17B3-64B5-5FCB-509637E3E779}"/>
              </a:ext>
            </a:extLst>
          </p:cNvPr>
          <p:cNvSpPr txBox="1"/>
          <p:nvPr/>
        </p:nvSpPr>
        <p:spPr>
          <a:xfrm>
            <a:off x="182303" y="2403722"/>
            <a:ext cx="1182739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RedStarKim.(2024),</a:t>
            </a:r>
            <a:r>
              <a:rPr lang="en-GB" sz="1800" i="1" dirty="0"/>
              <a:t>What is Socratic Questioning?  ( Questioning Skill ) Available At : </a:t>
            </a:r>
            <a:r>
              <a:rPr lang="en-GB" sz="1800" dirty="0"/>
              <a:t>https://kimtasso.com/what-is-</a:t>
            </a:r>
            <a:r>
              <a:rPr lang="en-GB" dirty="0"/>
              <a:t>S</a:t>
            </a:r>
            <a:r>
              <a:rPr lang="en-GB" sz="1800" dirty="0"/>
              <a:t>ocratic-questioning-questioning-skills/  (Accessed on 21</a:t>
            </a:r>
            <a:r>
              <a:rPr lang="en-GB" sz="1800" baseline="30000" dirty="0"/>
              <a:t>st</a:t>
            </a:r>
            <a:r>
              <a:rPr lang="en-GB" sz="1800" dirty="0"/>
              <a:t> October 2025) </a:t>
            </a:r>
          </a:p>
          <a:p>
            <a:r>
              <a:rPr lang="en-GB" sz="1800" dirty="0"/>
              <a:t>Scott.(2025)AaronWallis:Sales Recruitment: </a:t>
            </a:r>
            <a:r>
              <a:rPr lang="en-GB" sz="1800" i="1" dirty="0"/>
              <a:t>The Pros and the Cons of Telephone Interviews, </a:t>
            </a:r>
            <a:r>
              <a:rPr lang="en-GB" sz="1800" dirty="0"/>
              <a:t>Available At </a:t>
            </a:r>
            <a:r>
              <a:rPr lang="en-GB" sz="1800" i="1" dirty="0"/>
              <a:t>:</a:t>
            </a:r>
            <a:r>
              <a:rPr lang="en-GB" sz="1800" dirty="0"/>
              <a:t> </a:t>
            </a:r>
            <a:r>
              <a:rPr lang="en-GB" sz="1800" u="sng" dirty="0"/>
              <a:t>https://www.aaronwallis.co.uk/employers/advice/recruitment-planning/pros-and-cons-of-telephone-interviews/  (</a:t>
            </a:r>
            <a:r>
              <a:rPr lang="en-GB" sz="1800" dirty="0"/>
              <a:t>Accessed on 24</a:t>
            </a:r>
            <a:r>
              <a:rPr lang="en-GB" sz="1800" baseline="30000" dirty="0"/>
              <a:t>th</a:t>
            </a:r>
            <a:r>
              <a:rPr lang="en-GB" sz="1800" dirty="0"/>
              <a:t> October 2025)</a:t>
            </a:r>
          </a:p>
          <a:p>
            <a:r>
              <a:rPr lang="en-GB" sz="1800" dirty="0"/>
              <a:t>Jörg , H and Kalpokas,N.(2025) ATLAS.TI: </a:t>
            </a:r>
            <a:r>
              <a:rPr lang="en-GB" sz="1800" i="1" dirty="0"/>
              <a:t>The guide to interview analysis ,Available At:</a:t>
            </a:r>
            <a:r>
              <a:rPr lang="en-GB" sz="1800" dirty="0"/>
              <a:t> </a:t>
            </a:r>
            <a:r>
              <a:rPr lang="en-GB" sz="1800" dirty="0">
                <a:hlinkClick r:id="rId2"/>
              </a:rPr>
              <a:t>https://atlasti.com/guides/interview-analysis-guide/face-to-face-interview-research</a:t>
            </a:r>
            <a:r>
              <a:rPr lang="en-GB" sz="1800" dirty="0"/>
              <a:t> (Accessed on 26th October 2025)</a:t>
            </a:r>
          </a:p>
          <a:p>
            <a:r>
              <a:rPr lang="en-GB" sz="1800" dirty="0">
                <a:latin typeface="quote-cjk-patch"/>
              </a:rPr>
              <a:t>University Of Oxford.(2025)</a:t>
            </a:r>
            <a:r>
              <a:rPr lang="en-GB" sz="1800" i="1" dirty="0">
                <a:latin typeface="quote-cjk-patch"/>
              </a:rPr>
              <a:t>Types </a:t>
            </a:r>
            <a:r>
              <a:rPr lang="en-GB" sz="1800" dirty="0">
                <a:latin typeface="quote-cjk-patch"/>
              </a:rPr>
              <a:t>Of</a:t>
            </a:r>
            <a:r>
              <a:rPr lang="en-GB" sz="1800" i="1" dirty="0">
                <a:latin typeface="quote-cjk-patch"/>
              </a:rPr>
              <a:t> Interview, </a:t>
            </a:r>
            <a:r>
              <a:rPr lang="en-GB" sz="1800" dirty="0">
                <a:latin typeface="quote-cjk-patch"/>
              </a:rPr>
              <a:t>Available At : </a:t>
            </a:r>
            <a:r>
              <a:rPr lang="en-GB" sz="1800" dirty="0">
                <a:latin typeface="quote-cjk-patch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https://www.careers.ox.ac.uk/types-of-interview</a:t>
            </a:r>
            <a:r>
              <a:rPr lang="en-GB" sz="1800" dirty="0">
                <a:latin typeface="quote-cjk-patch"/>
              </a:rPr>
              <a:t>   (Accessed on 16</a:t>
            </a:r>
            <a:r>
              <a:rPr lang="en-GB" sz="1800" baseline="30000" dirty="0">
                <a:latin typeface="quote-cjk-patch"/>
              </a:rPr>
              <a:t>th</a:t>
            </a:r>
            <a:r>
              <a:rPr lang="en-GB" sz="1800" dirty="0">
                <a:latin typeface="quote-cjk-patch"/>
              </a:rPr>
              <a:t> October 2025 ) </a:t>
            </a:r>
          </a:p>
          <a:p>
            <a:r>
              <a:rPr lang="en-GB" dirty="0">
                <a:latin typeface="quote-cjk-patch"/>
              </a:rPr>
              <a:t>Ingletherope.R,(2024)Cleverly: </a:t>
            </a:r>
            <a:r>
              <a:rPr lang="en-GB" i="1" dirty="0">
                <a:latin typeface="quote-cjk-patch"/>
              </a:rPr>
              <a:t>How to hire a project Manager </a:t>
            </a:r>
            <a:r>
              <a:rPr lang="en-GB" dirty="0">
                <a:latin typeface="quote-cjk-patch"/>
              </a:rPr>
              <a:t>,Available At : </a:t>
            </a:r>
            <a:r>
              <a:rPr lang="en-GB" dirty="0">
                <a:latin typeface="quote-cjk-patch"/>
                <a:hlinkClick r:id="rId4"/>
              </a:rPr>
              <a:t>https://www.clevry.com/en/blog/how-to-hire-a-project-manager/</a:t>
            </a:r>
            <a:r>
              <a:rPr lang="en-GB" dirty="0">
                <a:latin typeface="quote-cjk-patch"/>
              </a:rPr>
              <a:t> (Accessed on 7</a:t>
            </a:r>
            <a:r>
              <a:rPr lang="en-GB" baseline="30000" dirty="0">
                <a:latin typeface="quote-cjk-patch"/>
              </a:rPr>
              <a:t>th</a:t>
            </a:r>
            <a:r>
              <a:rPr lang="en-GB" dirty="0">
                <a:latin typeface="quote-cjk-patch"/>
              </a:rPr>
              <a:t> November 2025) </a:t>
            </a:r>
          </a:p>
          <a:p>
            <a:r>
              <a:rPr lang="en-GB" sz="1800" dirty="0">
                <a:latin typeface="quote-cjk-patch"/>
              </a:rPr>
              <a:t>Pavlou , C.</a:t>
            </a:r>
            <a:r>
              <a:rPr lang="en-GB" dirty="0">
                <a:latin typeface="quote-cjk-patch"/>
              </a:rPr>
              <a:t>(2023)Recourses for Employers: Pros</a:t>
            </a:r>
            <a:r>
              <a:rPr lang="en-GB" i="1" dirty="0">
                <a:latin typeface="quote-cjk-patch"/>
              </a:rPr>
              <a:t> and cons of one-way video interviews with candidates, Available</a:t>
            </a:r>
            <a:r>
              <a:rPr lang="en-GB" dirty="0">
                <a:latin typeface="quote-cjk-patch"/>
              </a:rPr>
              <a:t> At : </a:t>
            </a:r>
            <a:r>
              <a:rPr lang="en-GB" dirty="0">
                <a:latin typeface="quote-cjk-patch"/>
                <a:hlinkClick r:id="rId5"/>
              </a:rPr>
              <a:t>https://resources.workable.com/stories-and-insights/pros-and-cons-one-way-video-interviews</a:t>
            </a:r>
            <a:r>
              <a:rPr lang="en-GB" dirty="0">
                <a:latin typeface="quote-cjk-patch"/>
              </a:rPr>
              <a:t> (Accessed on 8th November 2025)</a:t>
            </a:r>
            <a:endParaRPr lang="en-GB" sz="1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FBE1BD-D94D-063C-F53D-7C663110A180}"/>
              </a:ext>
            </a:extLst>
          </p:cNvPr>
          <p:cNvSpPr txBox="1"/>
          <p:nvPr/>
        </p:nvSpPr>
        <p:spPr>
          <a:xfrm>
            <a:off x="4213810" y="288974"/>
            <a:ext cx="38425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          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A40453-B65D-85A2-EA93-F00933C38D0F}"/>
              </a:ext>
            </a:extLst>
          </p:cNvPr>
          <p:cNvSpPr txBox="1"/>
          <p:nvPr/>
        </p:nvSpPr>
        <p:spPr>
          <a:xfrm>
            <a:off x="269507" y="1549668"/>
            <a:ext cx="117401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dirty="0">
                <a:effectLst/>
                <a:latin typeface="quote-cjk-patch"/>
              </a:rPr>
              <a:t>Marsden, P.V.(1994) </a:t>
            </a:r>
            <a:r>
              <a:rPr lang="en-GB" sz="1800" b="0" i="1" u="none" strike="noStrike" dirty="0">
                <a:effectLst/>
                <a:latin typeface="quote-cjk-patch"/>
              </a:rPr>
              <a:t>The hiring process: Recruitment </a:t>
            </a:r>
            <a:r>
              <a:rPr lang="en-GB" sz="1800" i="1" dirty="0">
                <a:latin typeface="quote-cjk-patch"/>
              </a:rPr>
              <a:t>M</a:t>
            </a:r>
            <a:r>
              <a:rPr lang="en-GB" sz="1800" b="0" i="1" u="none" strike="noStrike" dirty="0">
                <a:effectLst/>
                <a:latin typeface="quote-cjk-patch"/>
              </a:rPr>
              <a:t>ethods , American Behavioural Scientist</a:t>
            </a:r>
            <a:r>
              <a:rPr lang="en-GB" sz="1800" b="0" i="0" u="none" strike="noStrike" dirty="0">
                <a:effectLst/>
                <a:latin typeface="quote-cjk-patch"/>
              </a:rPr>
              <a:t>, 37(7), pp. 979-991. Available At: </a:t>
            </a:r>
            <a:r>
              <a:rPr lang="en-GB" sz="1800" b="0" i="0" u="none" strike="noStrike" dirty="0">
                <a:effectLst/>
                <a:latin typeface="quote-cjk-patch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https://doi.org/10.1177/0002764294037007009</a:t>
            </a:r>
            <a:r>
              <a:rPr lang="en-GB" sz="1800" b="0" i="0" u="none" strike="noStrike" dirty="0">
                <a:effectLst/>
                <a:latin typeface="quote-cjk-patch"/>
              </a:rPr>
              <a:t>  (Accessed</a:t>
            </a:r>
            <a:r>
              <a:rPr lang="en-GB" sz="1800" dirty="0">
                <a:latin typeface="quote-cjk-patch"/>
              </a:rPr>
              <a:t> on </a:t>
            </a:r>
            <a:r>
              <a:rPr lang="en-GB" sz="1800" b="0" i="0" u="none" strike="noStrike" dirty="0">
                <a:effectLst/>
                <a:latin typeface="quote-cjk-patch"/>
              </a:rPr>
              <a:t> 14</a:t>
            </a:r>
            <a:r>
              <a:rPr lang="en-GB" sz="1800" b="0" i="0" u="none" strike="noStrike" baseline="30000" dirty="0">
                <a:effectLst/>
                <a:latin typeface="quote-cjk-patch"/>
              </a:rPr>
              <a:t>th</a:t>
            </a:r>
            <a:r>
              <a:rPr lang="en-GB" sz="1800" b="0" i="0" u="none" strike="noStrike" dirty="0">
                <a:effectLst/>
                <a:latin typeface="quote-cjk-patch"/>
              </a:rPr>
              <a:t> October 2025)</a:t>
            </a:r>
          </a:p>
        </p:txBody>
      </p:sp>
    </p:spTree>
    <p:extLst>
      <p:ext uri="{BB962C8B-B14F-4D97-AF65-F5344CB8AC3E}">
        <p14:creationId xmlns:p14="http://schemas.microsoft.com/office/powerpoint/2010/main" val="7974858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halkboard with a message on it&#10;&#10;Description automatically generated">
            <a:extLst>
              <a:ext uri="{FF2B5EF4-FFF2-40B4-BE49-F238E27FC236}">
                <a16:creationId xmlns:a16="http://schemas.microsoft.com/office/drawing/2014/main" id="{FC84CD7A-9F0A-8ADE-A086-F5AB7BFCB2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8307" y="421240"/>
            <a:ext cx="11457522" cy="60925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C4071D-7B7A-FD66-0F4B-8B2DDBA539FA}"/>
              </a:ext>
            </a:extLst>
          </p:cNvPr>
          <p:cNvSpPr txBox="1"/>
          <p:nvPr/>
        </p:nvSpPr>
        <p:spPr>
          <a:xfrm>
            <a:off x="1623316" y="6019800"/>
            <a:ext cx="101792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icpedia.org/chalkboard/t/thank-you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6928623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6|1.1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Bermask PPT">
      <a:dk1>
        <a:srgbClr val="000000"/>
      </a:dk1>
      <a:lt1>
        <a:srgbClr val="FFFFFF"/>
      </a:lt1>
      <a:dk2>
        <a:srgbClr val="353D2D"/>
      </a:dk2>
      <a:lt2>
        <a:srgbClr val="E7E6E6"/>
      </a:lt2>
      <a:accent1>
        <a:srgbClr val="505945"/>
      </a:accent1>
      <a:accent2>
        <a:srgbClr val="77962E"/>
      </a:accent2>
      <a:accent3>
        <a:srgbClr val="D8E6B4"/>
      </a:accent3>
      <a:accent4>
        <a:srgbClr val="B8B5A7"/>
      </a:accent4>
      <a:accent5>
        <a:srgbClr val="EAC188"/>
      </a:accent5>
      <a:accent6>
        <a:srgbClr val="DE9C3C"/>
      </a:accent6>
      <a:hlink>
        <a:srgbClr val="6BA9DA"/>
      </a:hlink>
      <a:folHlink>
        <a:srgbClr val="A0BCD3"/>
      </a:folHlink>
    </a:clrScheme>
    <a:fontScheme name="Custom 37">
      <a:majorFont>
        <a:latin typeface="Bookman Old Style"/>
        <a:ea typeface=""/>
        <a:cs typeface=""/>
      </a:majorFont>
      <a:minorFont>
        <a:latin typeface="Aptos Light"/>
        <a:ea typeface=""/>
        <a:cs typeface="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4600913_wac_EF_V8" id="{2251A87C-6C50-40EA-8163-6395ED7C2DEF}" vid="{92320B7D-9170-40C0-A1D4-1F5C282012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F5A5B28-3D16-4621-8849-6D474A759E29}">
  <ds:schemaRefs>
    <ds:schemaRef ds:uri="http://purl.org/dc/terms/"/>
    <ds:schemaRef ds:uri="http://www.w3.org/XML/1998/namespace"/>
    <ds:schemaRef ds:uri="http://schemas.microsoft.com/sharepoint/v3"/>
    <ds:schemaRef ds:uri="http://schemas.microsoft.com/office/2006/metadata/properties"/>
    <ds:schemaRef ds:uri="http://purl.org/dc/dcmitype/"/>
    <ds:schemaRef ds:uri="71af3243-3dd4-4a8d-8c0d-dd76da1f02a5"/>
    <ds:schemaRef ds:uri="http://schemas.microsoft.com/office/infopath/2007/PartnerControls"/>
    <ds:schemaRef ds:uri="http://schemas.microsoft.com/office/2006/documentManagement/types"/>
    <ds:schemaRef ds:uri="16c05727-aa75-4e4a-9b5f-8a80a1165891"/>
    <ds:schemaRef ds:uri="http://schemas.openxmlformats.org/package/2006/metadata/core-properties"/>
    <ds:schemaRef ds:uri="230e9df3-be65-4c73-a93b-d1236ebd677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BCCCD93-301F-4C8C-9947-21C4279E62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7D98229-7B95-4B48-98C8-487C48B3172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10940</TotalTime>
  <Words>1522</Words>
  <Application>Microsoft Macintosh PowerPoint</Application>
  <PresentationFormat>Widescreen</PresentationFormat>
  <Paragraphs>199</Paragraphs>
  <Slides>21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4" baseType="lpstr">
      <vt:lpstr>acumin-pro</vt:lpstr>
      <vt:lpstr>Aptos Light</vt:lpstr>
      <vt:lpstr>Arial</vt:lpstr>
      <vt:lpstr>Bookman Old Style</vt:lpstr>
      <vt:lpstr>Calibri</vt:lpstr>
      <vt:lpstr>founders-grotesk</vt:lpstr>
      <vt:lpstr>Indeed Sans</vt:lpstr>
      <vt:lpstr>Open Sans</vt:lpstr>
      <vt:lpstr>quote-cjk-patch</vt:lpstr>
      <vt:lpstr>Source Sans 3</vt:lpstr>
      <vt:lpstr>Suisse Regular</vt:lpstr>
      <vt:lpstr>Wingdings</vt:lpstr>
      <vt:lpstr>Damask</vt:lpstr>
      <vt:lpstr>Course name: BA (HON) Leadership and Management Skills for the Workplace.  Module name : (LCLM5002) Developing and Managing Individuals and Teams.  Student Name :  Lamia Ramdani (2411548)   </vt:lpstr>
      <vt:lpstr>How to run a new  business  transformation project smoothly </vt:lpstr>
      <vt:lpstr>Table of Contents:</vt:lpstr>
      <vt:lpstr>Company Overview   ”Harrods “ </vt:lpstr>
      <vt:lpstr>Recruitment Process </vt:lpstr>
      <vt:lpstr>PowerPoint Presentation</vt:lpstr>
      <vt:lpstr>PowerPoint Presentation</vt:lpstr>
      <vt:lpstr>Recruitment techniques  </vt:lpstr>
      <vt:lpstr>The different types of interview</vt:lpstr>
      <vt:lpstr>“A job interview is a conversation which occurs between a potential employer and a job applicant. During the job interview, the employer could appraise applicant’s qualifications, appearance “     (International Hellenic University, 2021)             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Comparison between Face-to-Face Interview  and Online Interview for Project Manager Position</vt:lpstr>
      <vt:lpstr>Comparison between Face-to-Face Interview  and Online Interview for Project Manager Position</vt:lpstr>
      <vt:lpstr>Conclusion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cp:lastModifiedBy>Lamia Ramdani (2411548)</cp:lastModifiedBy>
  <cp:revision>3</cp:revision>
  <dcterms:created xsi:type="dcterms:W3CDTF">2023-08-29T05:41:17Z</dcterms:created>
  <dcterms:modified xsi:type="dcterms:W3CDTF">2025-11-09T17:59:10Z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