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4"/>
    <p:sldMasterId id="2147483678" r:id="rId5"/>
    <p:sldMasterId id="2147483680" r:id="rId6"/>
    <p:sldMasterId id="2147483682" r:id="rId7"/>
    <p:sldMasterId id="2147483684" r:id="rId8"/>
  </p:sldMasterIdLst>
  <p:notesMasterIdLst>
    <p:notesMasterId r:id="rId31"/>
  </p:notesMasterIdLst>
  <p:sldIdLst>
    <p:sldId id="442" r:id="rId9"/>
    <p:sldId id="294" r:id="rId10"/>
    <p:sldId id="295" r:id="rId11"/>
    <p:sldId id="580" r:id="rId12"/>
    <p:sldId id="409" r:id="rId13"/>
    <p:sldId id="600" r:id="rId14"/>
    <p:sldId id="602" r:id="rId15"/>
    <p:sldId id="603" r:id="rId16"/>
    <p:sldId id="604" r:id="rId17"/>
    <p:sldId id="605" r:id="rId18"/>
    <p:sldId id="606" r:id="rId19"/>
    <p:sldId id="607" r:id="rId20"/>
    <p:sldId id="608" r:id="rId21"/>
    <p:sldId id="609" r:id="rId22"/>
    <p:sldId id="610" r:id="rId23"/>
    <p:sldId id="598" r:id="rId24"/>
    <p:sldId id="592" r:id="rId25"/>
    <p:sldId id="611" r:id="rId26"/>
    <p:sldId id="612" r:id="rId27"/>
    <p:sldId id="573" r:id="rId28"/>
    <p:sldId id="405" r:id="rId29"/>
    <p:sldId id="439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64F31E-69BE-444D-9479-2E15C819322E}" v="30" dt="2023-10-23T04:48:23.8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76687" autoAdjust="0"/>
  </p:normalViewPr>
  <p:slideViewPr>
    <p:cSldViewPr snapToGrid="0">
      <p:cViewPr varScale="1">
        <p:scale>
          <a:sx n="80" d="100"/>
          <a:sy n="80" d="100"/>
        </p:scale>
        <p:origin x="15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21" Type="http://schemas.openxmlformats.org/officeDocument/2006/relationships/slide" Target="slides/slide13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microsoft.com/office/2016/11/relationships/changesInfo" Target="changesInfos/changesInfo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3D64F31E-69BE-444D-9479-2E15C819322E}"/>
    <pc:docChg chg="custSel modSld">
      <pc:chgData name="Nitheesh Kaliyamurthy" userId="2821ebda-f4ac-4963-9a4e-a836dfc45829" providerId="ADAL" clId="{3D64F31E-69BE-444D-9479-2E15C819322E}" dt="2023-10-23T04:48:27.985" v="32" actId="1076"/>
      <pc:docMkLst>
        <pc:docMk/>
      </pc:docMkLst>
      <pc:sldChg chg="addSp delSp modSp mod delAnim modAnim">
        <pc:chgData name="Nitheesh Kaliyamurthy" userId="2821ebda-f4ac-4963-9a4e-a836dfc45829" providerId="ADAL" clId="{3D64F31E-69BE-444D-9479-2E15C819322E}" dt="2023-10-23T04:48:27.985" v="32" actId="1076"/>
        <pc:sldMkLst>
          <pc:docMk/>
          <pc:sldMk cId="885671650" sldId="605"/>
        </pc:sldMkLst>
        <pc:spChg chg="add mod">
          <ac:chgData name="Nitheesh Kaliyamurthy" userId="2821ebda-f4ac-4963-9a4e-a836dfc45829" providerId="ADAL" clId="{3D64F31E-69BE-444D-9479-2E15C819322E}" dt="2023-10-23T04:48:27.985" v="32" actId="1076"/>
          <ac:spMkLst>
            <pc:docMk/>
            <pc:sldMk cId="885671650" sldId="605"/>
            <ac:spMk id="7" creationId="{60B20790-A369-EA92-7C02-72B25388E7BC}"/>
          </ac:spMkLst>
        </pc:spChg>
        <pc:picChg chg="del">
          <ac:chgData name="Nitheesh Kaliyamurthy" userId="2821ebda-f4ac-4963-9a4e-a836dfc45829" providerId="ADAL" clId="{3D64F31E-69BE-444D-9479-2E15C819322E}" dt="2023-10-23T04:47:40.978" v="0" actId="478"/>
          <ac:picMkLst>
            <pc:docMk/>
            <pc:sldMk cId="885671650" sldId="605"/>
            <ac:picMk id="3" creationId="{7E5007C4-5EE1-4A1F-9897-67391B309908}"/>
          </ac:picMkLst>
        </pc:picChg>
        <pc:picChg chg="del">
          <ac:chgData name="Nitheesh Kaliyamurthy" userId="2821ebda-f4ac-4963-9a4e-a836dfc45829" providerId="ADAL" clId="{3D64F31E-69BE-444D-9479-2E15C819322E}" dt="2023-10-23T04:48:05.685" v="1" actId="478"/>
          <ac:picMkLst>
            <pc:docMk/>
            <pc:sldMk cId="885671650" sldId="605"/>
            <ac:picMk id="8" creationId="{B3A39046-F2EC-4A06-BFCF-1F848E050868}"/>
          </ac:picMkLst>
        </pc:picChg>
      </pc:sldChg>
    </pc:docChg>
  </pc:docChgLst>
  <pc:docChgLst>
    <pc:chgData name="Nitheesh Kaliyamurthy" userId="2821ebda-f4ac-4963-9a4e-a836dfc45829" providerId="ADAL" clId="{82C12833-612B-482B-A291-E8733E2779DB}"/>
    <pc:docChg chg="delSld">
      <pc:chgData name="Nitheesh Kaliyamurthy" userId="2821ebda-f4ac-4963-9a4e-a836dfc45829" providerId="ADAL" clId="{82C12833-612B-482B-A291-E8733E2779DB}" dt="2023-10-23T04:40:31.871" v="0" actId="47"/>
      <pc:docMkLst>
        <pc:docMk/>
      </pc:docMkLst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1709791330" sldId="408"/>
        </pc:sldMkLst>
      </pc:sldChg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2902312421" sldId="571"/>
        </pc:sldMkLst>
      </pc:sldChg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54024714" sldId="575"/>
        </pc:sldMkLst>
      </pc:sldChg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2288409733" sldId="577"/>
        </pc:sldMkLst>
      </pc:sldChg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3779266825" sldId="581"/>
        </pc:sldMkLst>
      </pc:sldChg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114132473" sldId="582"/>
        </pc:sldMkLst>
      </pc:sldChg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239935176" sldId="583"/>
        </pc:sldMkLst>
      </pc:sldChg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1683983035" sldId="584"/>
        </pc:sldMkLst>
      </pc:sldChg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3605482706" sldId="585"/>
        </pc:sldMkLst>
      </pc:sldChg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223875042" sldId="586"/>
        </pc:sldMkLst>
      </pc:sldChg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2951137030" sldId="587"/>
        </pc:sldMkLst>
      </pc:sldChg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3829893859" sldId="588"/>
        </pc:sldMkLst>
      </pc:sldChg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991736577" sldId="589"/>
        </pc:sldMkLst>
      </pc:sldChg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1888232660" sldId="590"/>
        </pc:sldMkLst>
      </pc:sldChg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3846144951" sldId="591"/>
        </pc:sldMkLst>
      </pc:sldChg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673738240" sldId="593"/>
        </pc:sldMkLst>
      </pc:sldChg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1236508509" sldId="594"/>
        </pc:sldMkLst>
      </pc:sldChg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1650605137" sldId="595"/>
        </pc:sldMkLst>
      </pc:sldChg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2152052318" sldId="596"/>
        </pc:sldMkLst>
      </pc:sldChg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1168178609" sldId="597"/>
        </pc:sldMkLst>
      </pc:sldChg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1906709772" sldId="599"/>
        </pc:sldMkLst>
      </pc:sldChg>
      <pc:sldChg chg="del">
        <pc:chgData name="Nitheesh Kaliyamurthy" userId="2821ebda-f4ac-4963-9a4e-a836dfc45829" providerId="ADAL" clId="{82C12833-612B-482B-A291-E8733E2779DB}" dt="2023-10-23T04:40:31.871" v="0" actId="47"/>
        <pc:sldMkLst>
          <pc:docMk/>
          <pc:sldMk cId="3561318627" sldId="601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0675C9-1EB5-48EB-895B-39F1034807FF}" type="doc">
      <dgm:prSet loTypeId="urn:microsoft.com/office/officeart/2005/8/layout/b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56B6830-4CE1-456E-8A36-8EF874034392}">
      <dgm:prSet/>
      <dgm:spPr/>
      <dgm:t>
        <a:bodyPr/>
        <a:lstStyle/>
        <a:p>
          <a:r>
            <a:rPr lang="en-US" dirty="0"/>
            <a:t>Do a research on Target </a:t>
          </a:r>
          <a:endParaRPr lang="en-GB" dirty="0"/>
        </a:p>
      </dgm:t>
    </dgm:pt>
    <dgm:pt modelId="{C93041F9-B0D7-4E12-B1F9-FF70FEBC7FB3}" type="parTrans" cxnId="{9A0DB5C6-56EE-4C3F-9CD7-70603DEE8F9C}">
      <dgm:prSet/>
      <dgm:spPr/>
      <dgm:t>
        <a:bodyPr/>
        <a:lstStyle/>
        <a:p>
          <a:endParaRPr lang="en-GB"/>
        </a:p>
      </dgm:t>
    </dgm:pt>
    <dgm:pt modelId="{74D66962-4F58-4809-B152-1FF5CCBD3291}" type="sibTrans" cxnId="{9A0DB5C6-56EE-4C3F-9CD7-70603DEE8F9C}">
      <dgm:prSet/>
      <dgm:spPr/>
      <dgm:t>
        <a:bodyPr/>
        <a:lstStyle/>
        <a:p>
          <a:endParaRPr lang="en-GB"/>
        </a:p>
      </dgm:t>
    </dgm:pt>
    <dgm:pt modelId="{8A6A561D-753C-4147-9A79-882232FF8A28}">
      <dgm:prSet/>
      <dgm:spPr/>
      <dgm:t>
        <a:bodyPr/>
        <a:lstStyle/>
        <a:p>
          <a:r>
            <a:rPr lang="en-US" dirty="0"/>
            <a:t>Choose the Victim</a:t>
          </a:r>
          <a:endParaRPr lang="en-GB" dirty="0"/>
        </a:p>
      </dgm:t>
    </dgm:pt>
    <dgm:pt modelId="{893BC9D6-7E32-448A-8E32-5643FF9F3D76}" type="parTrans" cxnId="{30C61252-4DEC-4422-9182-06E11B6ED5E0}">
      <dgm:prSet/>
      <dgm:spPr/>
      <dgm:t>
        <a:bodyPr/>
        <a:lstStyle/>
        <a:p>
          <a:endParaRPr lang="en-GB"/>
        </a:p>
      </dgm:t>
    </dgm:pt>
    <dgm:pt modelId="{B94065CB-6B5A-4022-ADE4-C7CE92C98F54}" type="sibTrans" cxnId="{30C61252-4DEC-4422-9182-06E11B6ED5E0}">
      <dgm:prSet/>
      <dgm:spPr/>
      <dgm:t>
        <a:bodyPr/>
        <a:lstStyle/>
        <a:p>
          <a:endParaRPr lang="en-GB"/>
        </a:p>
      </dgm:t>
    </dgm:pt>
    <dgm:pt modelId="{0B405006-9B57-4BB7-B5CC-79FEB100960F}">
      <dgm:prSet/>
      <dgm:spPr/>
      <dgm:t>
        <a:bodyPr/>
        <a:lstStyle/>
        <a:p>
          <a:r>
            <a:rPr lang="en-US" dirty="0"/>
            <a:t>Develop relationship</a:t>
          </a:r>
          <a:endParaRPr lang="en-GB" dirty="0"/>
        </a:p>
      </dgm:t>
    </dgm:pt>
    <dgm:pt modelId="{E07AC3B9-795B-4F3F-84EE-A11853DCBE2F}" type="parTrans" cxnId="{36B8C523-D797-4DE3-95B7-868C3E132116}">
      <dgm:prSet/>
      <dgm:spPr/>
      <dgm:t>
        <a:bodyPr/>
        <a:lstStyle/>
        <a:p>
          <a:endParaRPr lang="en-GB"/>
        </a:p>
      </dgm:t>
    </dgm:pt>
    <dgm:pt modelId="{31740A43-A4A9-4759-BAB2-ED875A757867}" type="sibTrans" cxnId="{36B8C523-D797-4DE3-95B7-868C3E132116}">
      <dgm:prSet/>
      <dgm:spPr/>
      <dgm:t>
        <a:bodyPr/>
        <a:lstStyle/>
        <a:p>
          <a:endParaRPr lang="en-GB"/>
        </a:p>
      </dgm:t>
    </dgm:pt>
    <dgm:pt modelId="{028A26D5-6F21-4346-9ABF-0A08D58116B5}">
      <dgm:prSet/>
      <dgm:spPr/>
      <dgm:t>
        <a:bodyPr/>
        <a:lstStyle/>
        <a:p>
          <a:r>
            <a:rPr lang="en-US" dirty="0"/>
            <a:t>Exploit</a:t>
          </a:r>
          <a:endParaRPr lang="en-GB" dirty="0"/>
        </a:p>
      </dgm:t>
    </dgm:pt>
    <dgm:pt modelId="{2694C072-AAFE-4415-A272-4623E7D453AA}" type="parTrans" cxnId="{5233D64B-2FF8-4EBB-8C67-CA4E3885DFE1}">
      <dgm:prSet/>
      <dgm:spPr/>
      <dgm:t>
        <a:bodyPr/>
        <a:lstStyle/>
        <a:p>
          <a:endParaRPr lang="en-GB"/>
        </a:p>
      </dgm:t>
    </dgm:pt>
    <dgm:pt modelId="{03CD1F9B-5CC8-45C0-A4ED-36C44A8E1C3F}" type="sibTrans" cxnId="{5233D64B-2FF8-4EBB-8C67-CA4E3885DFE1}">
      <dgm:prSet/>
      <dgm:spPr/>
      <dgm:t>
        <a:bodyPr/>
        <a:lstStyle/>
        <a:p>
          <a:endParaRPr lang="en-GB"/>
        </a:p>
      </dgm:t>
    </dgm:pt>
    <dgm:pt modelId="{E67CFB28-D20E-4AF1-AE45-4DED22E4A82B}">
      <dgm:prSet custT="1"/>
      <dgm:spPr/>
      <dgm:t>
        <a:bodyPr/>
        <a:lstStyle/>
        <a:p>
          <a:r>
            <a:rPr lang="en-GB" sz="1800" dirty="0"/>
            <a:t>Campus Visits</a:t>
          </a:r>
        </a:p>
      </dgm:t>
    </dgm:pt>
    <dgm:pt modelId="{21BC2607-43F9-47C6-BADF-F22E70E76FC4}" type="parTrans" cxnId="{B4D57263-3B33-405E-B0C3-522244FEE9F4}">
      <dgm:prSet/>
      <dgm:spPr/>
      <dgm:t>
        <a:bodyPr/>
        <a:lstStyle/>
        <a:p>
          <a:endParaRPr lang="en-GB"/>
        </a:p>
      </dgm:t>
    </dgm:pt>
    <dgm:pt modelId="{5E45D57F-E69E-4E04-91AA-3639F35FF222}" type="sibTrans" cxnId="{B4D57263-3B33-405E-B0C3-522244FEE9F4}">
      <dgm:prSet/>
      <dgm:spPr/>
      <dgm:t>
        <a:bodyPr/>
        <a:lstStyle/>
        <a:p>
          <a:endParaRPr lang="en-GB"/>
        </a:p>
      </dgm:t>
    </dgm:pt>
    <dgm:pt modelId="{E4F27D61-81F3-4E62-80E2-78905380DB22}">
      <dgm:prSet custT="1"/>
      <dgm:spPr/>
      <dgm:t>
        <a:bodyPr/>
        <a:lstStyle/>
        <a:p>
          <a:r>
            <a:rPr lang="en-GB" sz="1800" dirty="0"/>
            <a:t>Websites</a:t>
          </a:r>
        </a:p>
      </dgm:t>
    </dgm:pt>
    <dgm:pt modelId="{689A9ACE-FE23-4863-A2BD-A67E00B79370}" type="parTrans" cxnId="{300D7A5E-564D-4FCA-864E-4CEF4D0B1CA2}">
      <dgm:prSet/>
      <dgm:spPr/>
      <dgm:t>
        <a:bodyPr/>
        <a:lstStyle/>
        <a:p>
          <a:endParaRPr lang="en-GB"/>
        </a:p>
      </dgm:t>
    </dgm:pt>
    <dgm:pt modelId="{23E775B9-DE34-4845-BE6A-6BE9EF2D2ED1}" type="sibTrans" cxnId="{300D7A5E-564D-4FCA-864E-4CEF4D0B1CA2}">
      <dgm:prSet/>
      <dgm:spPr/>
      <dgm:t>
        <a:bodyPr/>
        <a:lstStyle/>
        <a:p>
          <a:endParaRPr lang="en-GB"/>
        </a:p>
      </dgm:t>
    </dgm:pt>
    <dgm:pt modelId="{E5F65F9B-C499-4A28-B495-2F4155862E62}">
      <dgm:prSet custT="1"/>
      <dgm:spPr/>
      <dgm:t>
        <a:bodyPr/>
        <a:lstStyle/>
        <a:p>
          <a:r>
            <a:rPr lang="en-GB" sz="1800" dirty="0"/>
            <a:t>Dumpster Diving </a:t>
          </a:r>
        </a:p>
      </dgm:t>
    </dgm:pt>
    <dgm:pt modelId="{A7258374-92C7-42E7-84B5-34B11CB63D5B}" type="parTrans" cxnId="{65A86532-F043-4F66-9190-5300103F9F00}">
      <dgm:prSet/>
      <dgm:spPr/>
      <dgm:t>
        <a:bodyPr/>
        <a:lstStyle/>
        <a:p>
          <a:endParaRPr lang="en-GB"/>
        </a:p>
      </dgm:t>
    </dgm:pt>
    <dgm:pt modelId="{980F57F1-BD7C-42AB-ACCE-126A367B713B}" type="sibTrans" cxnId="{65A86532-F043-4F66-9190-5300103F9F00}">
      <dgm:prSet/>
      <dgm:spPr/>
      <dgm:t>
        <a:bodyPr/>
        <a:lstStyle/>
        <a:p>
          <a:endParaRPr lang="en-GB"/>
        </a:p>
      </dgm:t>
    </dgm:pt>
    <dgm:pt modelId="{BD719A1D-5567-4088-A85C-BAEB22B28BB6}">
      <dgm:prSet custT="1"/>
      <dgm:spPr/>
      <dgm:t>
        <a:bodyPr/>
        <a:lstStyle/>
        <a:p>
          <a:r>
            <a:rPr lang="en-GB" sz="1800" dirty="0"/>
            <a:t>Etc</a:t>
          </a:r>
        </a:p>
      </dgm:t>
    </dgm:pt>
    <dgm:pt modelId="{184508C9-BA56-40B2-BC6A-622AC1810F10}" type="parTrans" cxnId="{344AE469-1494-4D0D-AFD0-EED5A73DD9B0}">
      <dgm:prSet/>
      <dgm:spPr/>
      <dgm:t>
        <a:bodyPr/>
        <a:lstStyle/>
        <a:p>
          <a:endParaRPr lang="en-GB"/>
        </a:p>
      </dgm:t>
    </dgm:pt>
    <dgm:pt modelId="{07D78473-9D49-4AFF-A48C-8D602EDE79B8}" type="sibTrans" cxnId="{344AE469-1494-4D0D-AFD0-EED5A73DD9B0}">
      <dgm:prSet/>
      <dgm:spPr/>
      <dgm:t>
        <a:bodyPr/>
        <a:lstStyle/>
        <a:p>
          <a:endParaRPr lang="en-GB"/>
        </a:p>
      </dgm:t>
    </dgm:pt>
    <dgm:pt modelId="{9043C580-C636-400E-B92D-FA6B6706E6EE}">
      <dgm:prSet custT="1"/>
      <dgm:spPr/>
      <dgm:t>
        <a:bodyPr/>
        <a:lstStyle/>
        <a:p>
          <a:r>
            <a:rPr lang="en-GB" sz="1800" dirty="0"/>
            <a:t>Disgruntled Employee</a:t>
          </a:r>
          <a:endParaRPr lang="en-GB" sz="4800" dirty="0"/>
        </a:p>
      </dgm:t>
    </dgm:pt>
    <dgm:pt modelId="{67146EB0-959F-45CC-8167-3A0EB3AE829B}" type="parTrans" cxnId="{AE64D2EA-ABF5-4503-8C79-DC0A81297008}">
      <dgm:prSet/>
      <dgm:spPr/>
      <dgm:t>
        <a:bodyPr/>
        <a:lstStyle/>
        <a:p>
          <a:endParaRPr lang="en-GB"/>
        </a:p>
      </dgm:t>
    </dgm:pt>
    <dgm:pt modelId="{EDBC5835-BA75-41F4-973D-4DC2C5188FB0}" type="sibTrans" cxnId="{AE64D2EA-ABF5-4503-8C79-DC0A81297008}">
      <dgm:prSet/>
      <dgm:spPr/>
      <dgm:t>
        <a:bodyPr/>
        <a:lstStyle/>
        <a:p>
          <a:endParaRPr lang="en-GB"/>
        </a:p>
      </dgm:t>
    </dgm:pt>
    <dgm:pt modelId="{D592BE16-D83F-4DCD-94D0-5BAAC6E7EF93}">
      <dgm:prSet custT="1"/>
      <dgm:spPr/>
      <dgm:t>
        <a:bodyPr/>
        <a:lstStyle/>
        <a:p>
          <a:r>
            <a:rPr lang="en-GB" sz="1800" dirty="0"/>
            <a:t>Talkative</a:t>
          </a:r>
        </a:p>
      </dgm:t>
    </dgm:pt>
    <dgm:pt modelId="{B49DE6E8-EA93-405A-8B9B-C89FDDA62008}" type="parTrans" cxnId="{DADB3740-D412-4BFD-A31C-9055F4068E12}">
      <dgm:prSet/>
      <dgm:spPr/>
      <dgm:t>
        <a:bodyPr/>
        <a:lstStyle/>
        <a:p>
          <a:endParaRPr lang="en-GB"/>
        </a:p>
      </dgm:t>
    </dgm:pt>
    <dgm:pt modelId="{5ADA9D9E-5A15-4796-B467-AC2197E9C0F0}" type="sibTrans" cxnId="{DADB3740-D412-4BFD-A31C-9055F4068E12}">
      <dgm:prSet/>
      <dgm:spPr/>
      <dgm:t>
        <a:bodyPr/>
        <a:lstStyle/>
        <a:p>
          <a:endParaRPr lang="en-GB"/>
        </a:p>
      </dgm:t>
    </dgm:pt>
    <dgm:pt modelId="{59142CBD-21C3-4C5A-8D4A-001DDA164F90}">
      <dgm:prSet custT="1"/>
      <dgm:spPr/>
      <dgm:t>
        <a:bodyPr/>
        <a:lstStyle/>
        <a:p>
          <a:r>
            <a:rPr lang="en-GB" sz="1800" dirty="0"/>
            <a:t>Club Activities</a:t>
          </a:r>
        </a:p>
      </dgm:t>
    </dgm:pt>
    <dgm:pt modelId="{438E7920-C095-4246-BDDC-59464C5D5DF6}" type="parTrans" cxnId="{BB16C460-D96F-4B1C-89DA-183C7E1D3CD5}">
      <dgm:prSet/>
      <dgm:spPr/>
      <dgm:t>
        <a:bodyPr/>
        <a:lstStyle/>
        <a:p>
          <a:endParaRPr lang="en-GB"/>
        </a:p>
      </dgm:t>
    </dgm:pt>
    <dgm:pt modelId="{C5350A39-C9E0-4389-ADA5-DC648EFF8D84}" type="sibTrans" cxnId="{BB16C460-D96F-4B1C-89DA-183C7E1D3CD5}">
      <dgm:prSet/>
      <dgm:spPr/>
      <dgm:t>
        <a:bodyPr/>
        <a:lstStyle/>
        <a:p>
          <a:endParaRPr lang="en-GB"/>
        </a:p>
      </dgm:t>
    </dgm:pt>
    <dgm:pt modelId="{6AB40D8F-2E68-4694-A300-3FD343B04813}">
      <dgm:prSet custT="1"/>
      <dgm:spPr/>
      <dgm:t>
        <a:bodyPr/>
        <a:lstStyle/>
        <a:p>
          <a:r>
            <a:rPr lang="en-GB" sz="1800" dirty="0"/>
            <a:t>Etc	</a:t>
          </a:r>
        </a:p>
      </dgm:t>
    </dgm:pt>
    <dgm:pt modelId="{B9B89385-24C8-46AB-BFF2-D189A2858C8D}" type="parTrans" cxnId="{8678855E-0086-4B76-9C55-6FF8AA467570}">
      <dgm:prSet/>
      <dgm:spPr/>
      <dgm:t>
        <a:bodyPr/>
        <a:lstStyle/>
        <a:p>
          <a:endParaRPr lang="en-GB"/>
        </a:p>
      </dgm:t>
    </dgm:pt>
    <dgm:pt modelId="{0EBE552D-738F-4A84-8BB1-52F560AE6DD0}" type="sibTrans" cxnId="{8678855E-0086-4B76-9C55-6FF8AA467570}">
      <dgm:prSet/>
      <dgm:spPr/>
      <dgm:t>
        <a:bodyPr/>
        <a:lstStyle/>
        <a:p>
          <a:endParaRPr lang="en-GB"/>
        </a:p>
      </dgm:t>
    </dgm:pt>
    <dgm:pt modelId="{B6B3AE22-2E6E-4F66-9B6D-F4450A5B2571}">
      <dgm:prSet custT="1"/>
      <dgm:spPr/>
      <dgm:t>
        <a:bodyPr/>
        <a:lstStyle/>
        <a:p>
          <a:r>
            <a:rPr lang="en-GB" sz="1800" dirty="0"/>
            <a:t>Friendship</a:t>
          </a:r>
        </a:p>
      </dgm:t>
    </dgm:pt>
    <dgm:pt modelId="{23EA064F-7AC4-4662-AFDF-7F756F42A9BF}" type="parTrans" cxnId="{DEA5D731-BEBF-450A-A99B-89C52FD85FA9}">
      <dgm:prSet/>
      <dgm:spPr/>
      <dgm:t>
        <a:bodyPr/>
        <a:lstStyle/>
        <a:p>
          <a:endParaRPr lang="en-GB"/>
        </a:p>
      </dgm:t>
    </dgm:pt>
    <dgm:pt modelId="{1AFF8A21-EE15-461A-8494-A434AC19B4BE}" type="sibTrans" cxnId="{DEA5D731-BEBF-450A-A99B-89C52FD85FA9}">
      <dgm:prSet/>
      <dgm:spPr/>
      <dgm:t>
        <a:bodyPr/>
        <a:lstStyle/>
        <a:p>
          <a:endParaRPr lang="en-GB"/>
        </a:p>
      </dgm:t>
    </dgm:pt>
    <dgm:pt modelId="{EB283997-DB9F-4BC0-84CA-7CC3B6026E22}">
      <dgm:prSet custT="1"/>
      <dgm:spPr/>
      <dgm:t>
        <a:bodyPr/>
        <a:lstStyle/>
        <a:p>
          <a:r>
            <a:rPr lang="en-GB" sz="1800" dirty="0"/>
            <a:t>Chit-chat</a:t>
          </a:r>
        </a:p>
      </dgm:t>
    </dgm:pt>
    <dgm:pt modelId="{C58450C6-119C-4FC6-AE17-C13E992D411B}" type="parTrans" cxnId="{26B11932-BDE7-4312-AE96-7166F355B104}">
      <dgm:prSet/>
      <dgm:spPr/>
      <dgm:t>
        <a:bodyPr/>
        <a:lstStyle/>
        <a:p>
          <a:endParaRPr lang="en-GB"/>
        </a:p>
      </dgm:t>
    </dgm:pt>
    <dgm:pt modelId="{AA0BDD9E-7E1A-43BF-B98D-0A3F4EE4D607}" type="sibTrans" cxnId="{26B11932-BDE7-4312-AE96-7166F355B104}">
      <dgm:prSet/>
      <dgm:spPr/>
      <dgm:t>
        <a:bodyPr/>
        <a:lstStyle/>
        <a:p>
          <a:endParaRPr lang="en-GB"/>
        </a:p>
      </dgm:t>
    </dgm:pt>
    <dgm:pt modelId="{E2EB69A2-0578-42E3-9F08-2C76776228BD}">
      <dgm:prSet custT="1"/>
      <dgm:spPr/>
      <dgm:t>
        <a:bodyPr/>
        <a:lstStyle/>
        <a:p>
          <a:r>
            <a:rPr lang="en-GB" sz="1800" dirty="0"/>
            <a:t>Offer Help</a:t>
          </a:r>
        </a:p>
      </dgm:t>
    </dgm:pt>
    <dgm:pt modelId="{18B16A21-7194-4964-BDCC-17CD111AE880}" type="parTrans" cxnId="{D6D78606-D29B-43D7-B509-4BBAA42193CA}">
      <dgm:prSet/>
      <dgm:spPr/>
      <dgm:t>
        <a:bodyPr/>
        <a:lstStyle/>
        <a:p>
          <a:endParaRPr lang="en-GB"/>
        </a:p>
      </dgm:t>
    </dgm:pt>
    <dgm:pt modelId="{FCDB664C-2996-4FC9-84E6-4FDFA5942D10}" type="sibTrans" cxnId="{D6D78606-D29B-43D7-B509-4BBAA42193CA}">
      <dgm:prSet/>
      <dgm:spPr/>
      <dgm:t>
        <a:bodyPr/>
        <a:lstStyle/>
        <a:p>
          <a:endParaRPr lang="en-GB"/>
        </a:p>
      </dgm:t>
    </dgm:pt>
    <dgm:pt modelId="{D1C208C2-B418-47E3-934F-968F1076C11C}">
      <dgm:prSet custT="1"/>
      <dgm:spPr/>
      <dgm:t>
        <a:bodyPr/>
        <a:lstStyle/>
        <a:p>
          <a:r>
            <a:rPr lang="en-GB" sz="1800" dirty="0"/>
            <a:t>Etc	</a:t>
          </a:r>
        </a:p>
      </dgm:t>
    </dgm:pt>
    <dgm:pt modelId="{6A9B62B4-4C1D-44FB-8BDA-333939E802C4}" type="parTrans" cxnId="{17699B6B-AAB9-4E63-BA13-D73234D8DFBB}">
      <dgm:prSet/>
      <dgm:spPr/>
      <dgm:t>
        <a:bodyPr/>
        <a:lstStyle/>
        <a:p>
          <a:endParaRPr lang="en-GB"/>
        </a:p>
      </dgm:t>
    </dgm:pt>
    <dgm:pt modelId="{3280FAA8-B070-4987-B371-A6EE2905C2BD}" type="sibTrans" cxnId="{17699B6B-AAB9-4E63-BA13-D73234D8DFBB}">
      <dgm:prSet/>
      <dgm:spPr/>
      <dgm:t>
        <a:bodyPr/>
        <a:lstStyle/>
        <a:p>
          <a:endParaRPr lang="en-GB"/>
        </a:p>
      </dgm:t>
    </dgm:pt>
    <dgm:pt modelId="{258146B4-B1EC-4B1F-940A-3B5261E4FBC1}">
      <dgm:prSet custT="1"/>
      <dgm:spPr/>
      <dgm:t>
        <a:bodyPr/>
        <a:lstStyle/>
        <a:p>
          <a:r>
            <a:rPr lang="en-GB" sz="1800" dirty="0"/>
            <a:t>Gather required Information (Account details, Financial Details, Tools/ Techs </a:t>
          </a:r>
        </a:p>
      </dgm:t>
    </dgm:pt>
    <dgm:pt modelId="{416F76AE-9155-480B-8AA2-0186547E26BD}" type="parTrans" cxnId="{CDE7CD2F-12BA-4ACE-833A-F6A6820027FA}">
      <dgm:prSet/>
      <dgm:spPr/>
      <dgm:t>
        <a:bodyPr/>
        <a:lstStyle/>
        <a:p>
          <a:endParaRPr lang="en-GB"/>
        </a:p>
      </dgm:t>
    </dgm:pt>
    <dgm:pt modelId="{FBC15C69-AEB0-48B8-84FA-267C52B7EDD5}" type="sibTrans" cxnId="{CDE7CD2F-12BA-4ACE-833A-F6A6820027FA}">
      <dgm:prSet/>
      <dgm:spPr/>
      <dgm:t>
        <a:bodyPr/>
        <a:lstStyle/>
        <a:p>
          <a:endParaRPr lang="en-GB"/>
        </a:p>
      </dgm:t>
    </dgm:pt>
    <dgm:pt modelId="{F3686E95-3520-4763-AB24-F9DC8326B356}">
      <dgm:prSet custT="1"/>
      <dgm:spPr/>
      <dgm:t>
        <a:bodyPr/>
        <a:lstStyle/>
        <a:p>
          <a:r>
            <a:rPr lang="en-GB" sz="1800" dirty="0"/>
            <a:t>Etc</a:t>
          </a:r>
        </a:p>
      </dgm:t>
    </dgm:pt>
    <dgm:pt modelId="{A21C3E5E-7353-4765-9D7A-0DB1295365AE}" type="parTrans" cxnId="{48210698-78BD-4303-BB99-5D45841CC033}">
      <dgm:prSet/>
      <dgm:spPr/>
      <dgm:t>
        <a:bodyPr/>
        <a:lstStyle/>
        <a:p>
          <a:endParaRPr lang="en-GB"/>
        </a:p>
      </dgm:t>
    </dgm:pt>
    <dgm:pt modelId="{52DEBA45-3009-4D76-9E55-5EA733B66DDF}" type="sibTrans" cxnId="{48210698-78BD-4303-BB99-5D45841CC033}">
      <dgm:prSet/>
      <dgm:spPr/>
      <dgm:t>
        <a:bodyPr/>
        <a:lstStyle/>
        <a:p>
          <a:endParaRPr lang="en-GB"/>
        </a:p>
      </dgm:t>
    </dgm:pt>
    <dgm:pt modelId="{E0639555-A2B1-4266-A2AC-4313E1C24322}" type="pres">
      <dgm:prSet presAssocID="{BF0675C9-1EB5-48EB-895B-39F1034807FF}" presName="diagram" presStyleCnt="0">
        <dgm:presLayoutVars>
          <dgm:dir/>
          <dgm:animLvl val="lvl"/>
          <dgm:resizeHandles val="exact"/>
        </dgm:presLayoutVars>
      </dgm:prSet>
      <dgm:spPr/>
    </dgm:pt>
    <dgm:pt modelId="{0951EF20-CF3B-4470-83A5-F31C2EB519AB}" type="pres">
      <dgm:prSet presAssocID="{656B6830-4CE1-456E-8A36-8EF874034392}" presName="compNode" presStyleCnt="0"/>
      <dgm:spPr/>
    </dgm:pt>
    <dgm:pt modelId="{8B0DC53D-E575-4477-9171-CAF7E3641E49}" type="pres">
      <dgm:prSet presAssocID="{656B6830-4CE1-456E-8A36-8EF874034392}" presName="childRect" presStyleLbl="bgAcc1" presStyleIdx="0" presStyleCnt="4">
        <dgm:presLayoutVars>
          <dgm:bulletEnabled val="1"/>
        </dgm:presLayoutVars>
      </dgm:prSet>
      <dgm:spPr/>
    </dgm:pt>
    <dgm:pt modelId="{39BA339E-5AAC-429E-A979-2983BE53DAAB}" type="pres">
      <dgm:prSet presAssocID="{656B6830-4CE1-456E-8A36-8EF874034392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2E0FD211-1CC8-4A22-A92E-ABB6600482F4}" type="pres">
      <dgm:prSet presAssocID="{656B6830-4CE1-456E-8A36-8EF874034392}" presName="parentRect" presStyleLbl="alignNode1" presStyleIdx="0" presStyleCnt="4"/>
      <dgm:spPr/>
    </dgm:pt>
    <dgm:pt modelId="{9D206228-CB32-42EC-AE11-58629DAEAAFF}" type="pres">
      <dgm:prSet presAssocID="{656B6830-4CE1-456E-8A36-8EF874034392}" presName="adorn" presStyleLbl="fgAccFollowNode1" presStyleIdx="0" presStyleCnt="4"/>
      <dgm:spPr/>
    </dgm:pt>
    <dgm:pt modelId="{8E3BC495-5AAA-47E4-A0B2-1AB7AC5A91D3}" type="pres">
      <dgm:prSet presAssocID="{74D66962-4F58-4809-B152-1FF5CCBD3291}" presName="sibTrans" presStyleLbl="sibTrans2D1" presStyleIdx="0" presStyleCnt="0"/>
      <dgm:spPr/>
    </dgm:pt>
    <dgm:pt modelId="{48F8F369-C249-436B-9F0D-D603C1115DCC}" type="pres">
      <dgm:prSet presAssocID="{8A6A561D-753C-4147-9A79-882232FF8A28}" presName="compNode" presStyleCnt="0"/>
      <dgm:spPr/>
    </dgm:pt>
    <dgm:pt modelId="{05EF846B-25AE-4E6B-B7A2-0492C1049755}" type="pres">
      <dgm:prSet presAssocID="{8A6A561D-753C-4147-9A79-882232FF8A28}" presName="childRect" presStyleLbl="bgAcc1" presStyleIdx="1" presStyleCnt="4">
        <dgm:presLayoutVars>
          <dgm:bulletEnabled val="1"/>
        </dgm:presLayoutVars>
      </dgm:prSet>
      <dgm:spPr/>
    </dgm:pt>
    <dgm:pt modelId="{6350B7D4-8AC0-41C9-AE80-8CF418AA9B19}" type="pres">
      <dgm:prSet presAssocID="{8A6A561D-753C-4147-9A79-882232FF8A28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B7415D6B-CD64-4799-BF17-93407F8ABE76}" type="pres">
      <dgm:prSet presAssocID="{8A6A561D-753C-4147-9A79-882232FF8A28}" presName="parentRect" presStyleLbl="alignNode1" presStyleIdx="1" presStyleCnt="4"/>
      <dgm:spPr/>
    </dgm:pt>
    <dgm:pt modelId="{7F0D9D15-486F-4A86-BF74-858B1B5B26FC}" type="pres">
      <dgm:prSet presAssocID="{8A6A561D-753C-4147-9A79-882232FF8A28}" presName="adorn" presStyleLbl="fgAccFollowNode1" presStyleIdx="1" presStyleCnt="4"/>
      <dgm:spPr/>
    </dgm:pt>
    <dgm:pt modelId="{EE47BBF8-4191-455B-86F8-5481F6AEFFE7}" type="pres">
      <dgm:prSet presAssocID="{B94065CB-6B5A-4022-ADE4-C7CE92C98F54}" presName="sibTrans" presStyleLbl="sibTrans2D1" presStyleIdx="0" presStyleCnt="0"/>
      <dgm:spPr/>
    </dgm:pt>
    <dgm:pt modelId="{19D5EA76-510C-4B76-A2C5-29DAF807FED5}" type="pres">
      <dgm:prSet presAssocID="{0B405006-9B57-4BB7-B5CC-79FEB100960F}" presName="compNode" presStyleCnt="0"/>
      <dgm:spPr/>
    </dgm:pt>
    <dgm:pt modelId="{F28011DF-70DE-4124-90B9-B040AB0113DB}" type="pres">
      <dgm:prSet presAssocID="{0B405006-9B57-4BB7-B5CC-79FEB100960F}" presName="childRect" presStyleLbl="bgAcc1" presStyleIdx="2" presStyleCnt="4">
        <dgm:presLayoutVars>
          <dgm:bulletEnabled val="1"/>
        </dgm:presLayoutVars>
      </dgm:prSet>
      <dgm:spPr/>
    </dgm:pt>
    <dgm:pt modelId="{3C7F5362-D4EE-4053-9060-2488D16BE89C}" type="pres">
      <dgm:prSet presAssocID="{0B405006-9B57-4BB7-B5CC-79FEB100960F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A86B9EF9-B4EE-4F14-86E1-E7243A5407CF}" type="pres">
      <dgm:prSet presAssocID="{0B405006-9B57-4BB7-B5CC-79FEB100960F}" presName="parentRect" presStyleLbl="alignNode1" presStyleIdx="2" presStyleCnt="4"/>
      <dgm:spPr/>
    </dgm:pt>
    <dgm:pt modelId="{04F44293-FFBB-459B-8510-BB7AAC85AC01}" type="pres">
      <dgm:prSet presAssocID="{0B405006-9B57-4BB7-B5CC-79FEB100960F}" presName="adorn" presStyleLbl="fgAccFollowNode1" presStyleIdx="2" presStyleCnt="4"/>
      <dgm:spPr/>
    </dgm:pt>
    <dgm:pt modelId="{06E416F3-89D8-43A0-A51E-2D042AEA3714}" type="pres">
      <dgm:prSet presAssocID="{31740A43-A4A9-4759-BAB2-ED875A757867}" presName="sibTrans" presStyleLbl="sibTrans2D1" presStyleIdx="0" presStyleCnt="0"/>
      <dgm:spPr/>
    </dgm:pt>
    <dgm:pt modelId="{063E7F4D-5635-404C-9B27-2292BB6A4574}" type="pres">
      <dgm:prSet presAssocID="{028A26D5-6F21-4346-9ABF-0A08D58116B5}" presName="compNode" presStyleCnt="0"/>
      <dgm:spPr/>
    </dgm:pt>
    <dgm:pt modelId="{72437725-38D0-4195-B61B-775D02814395}" type="pres">
      <dgm:prSet presAssocID="{028A26D5-6F21-4346-9ABF-0A08D58116B5}" presName="childRect" presStyleLbl="bgAcc1" presStyleIdx="3" presStyleCnt="4">
        <dgm:presLayoutVars>
          <dgm:bulletEnabled val="1"/>
        </dgm:presLayoutVars>
      </dgm:prSet>
      <dgm:spPr/>
    </dgm:pt>
    <dgm:pt modelId="{EE8C2B9D-ABC5-4CA6-840F-CE0BF00C37B9}" type="pres">
      <dgm:prSet presAssocID="{028A26D5-6F21-4346-9ABF-0A08D58116B5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2E1261CE-9B8F-4A34-8BD2-2D62A9C5C21D}" type="pres">
      <dgm:prSet presAssocID="{028A26D5-6F21-4346-9ABF-0A08D58116B5}" presName="parentRect" presStyleLbl="alignNode1" presStyleIdx="3" presStyleCnt="4"/>
      <dgm:spPr/>
    </dgm:pt>
    <dgm:pt modelId="{3E921D08-A4D3-4B51-AEE5-70AF1B20B0ED}" type="pres">
      <dgm:prSet presAssocID="{028A26D5-6F21-4346-9ABF-0A08D58116B5}" presName="adorn" presStyleLbl="fgAccFollowNode1" presStyleIdx="3" presStyleCnt="4"/>
      <dgm:spPr/>
    </dgm:pt>
  </dgm:ptLst>
  <dgm:cxnLst>
    <dgm:cxn modelId="{95FF2204-9149-4756-84B2-604C7C9ADE4D}" type="presOf" srcId="{258146B4-B1EC-4B1F-940A-3B5261E4FBC1}" destId="{72437725-38D0-4195-B61B-775D02814395}" srcOrd="0" destOrd="0" presId="urn:microsoft.com/office/officeart/2005/8/layout/bList2"/>
    <dgm:cxn modelId="{D6D78606-D29B-43D7-B509-4BBAA42193CA}" srcId="{0B405006-9B57-4BB7-B5CC-79FEB100960F}" destId="{E2EB69A2-0578-42E3-9F08-2C76776228BD}" srcOrd="2" destOrd="0" parTransId="{18B16A21-7194-4964-BDCC-17CD111AE880}" sibTransId="{FCDB664C-2996-4FC9-84E6-4FDFA5942D10}"/>
    <dgm:cxn modelId="{3643F318-E0B4-4612-A98D-9E75DCFA46DE}" type="presOf" srcId="{D1C208C2-B418-47E3-934F-968F1076C11C}" destId="{F28011DF-70DE-4124-90B9-B040AB0113DB}" srcOrd="0" destOrd="3" presId="urn:microsoft.com/office/officeart/2005/8/layout/bList2"/>
    <dgm:cxn modelId="{7190F31C-DDD7-4913-9FBA-45DB01029A8C}" type="presOf" srcId="{F3686E95-3520-4763-AB24-F9DC8326B356}" destId="{72437725-38D0-4195-B61B-775D02814395}" srcOrd="0" destOrd="1" presId="urn:microsoft.com/office/officeart/2005/8/layout/bList2"/>
    <dgm:cxn modelId="{007DDD1D-EE97-4CAA-B396-E081D3F9320B}" type="presOf" srcId="{EB283997-DB9F-4BC0-84CA-7CC3B6026E22}" destId="{F28011DF-70DE-4124-90B9-B040AB0113DB}" srcOrd="0" destOrd="1" presId="urn:microsoft.com/office/officeart/2005/8/layout/bList2"/>
    <dgm:cxn modelId="{36B8C523-D797-4DE3-95B7-868C3E132116}" srcId="{BF0675C9-1EB5-48EB-895B-39F1034807FF}" destId="{0B405006-9B57-4BB7-B5CC-79FEB100960F}" srcOrd="2" destOrd="0" parTransId="{E07AC3B9-795B-4F3F-84EE-A11853DCBE2F}" sibTransId="{31740A43-A4A9-4759-BAB2-ED875A757867}"/>
    <dgm:cxn modelId="{AE46FB26-AAB6-4607-84A0-CF678C1396B4}" type="presOf" srcId="{74D66962-4F58-4809-B152-1FF5CCBD3291}" destId="{8E3BC495-5AAA-47E4-A0B2-1AB7AC5A91D3}" srcOrd="0" destOrd="0" presId="urn:microsoft.com/office/officeart/2005/8/layout/bList2"/>
    <dgm:cxn modelId="{CDE7CD2F-12BA-4ACE-833A-F6A6820027FA}" srcId="{028A26D5-6F21-4346-9ABF-0A08D58116B5}" destId="{258146B4-B1EC-4B1F-940A-3B5261E4FBC1}" srcOrd="0" destOrd="0" parTransId="{416F76AE-9155-480B-8AA2-0186547E26BD}" sibTransId="{FBC15C69-AEB0-48B8-84FA-267C52B7EDD5}"/>
    <dgm:cxn modelId="{DEA5D731-BEBF-450A-A99B-89C52FD85FA9}" srcId="{0B405006-9B57-4BB7-B5CC-79FEB100960F}" destId="{B6B3AE22-2E6E-4F66-9B6D-F4450A5B2571}" srcOrd="0" destOrd="0" parTransId="{23EA064F-7AC4-4662-AFDF-7F756F42A9BF}" sibTransId="{1AFF8A21-EE15-461A-8494-A434AC19B4BE}"/>
    <dgm:cxn modelId="{26B11932-BDE7-4312-AE96-7166F355B104}" srcId="{0B405006-9B57-4BB7-B5CC-79FEB100960F}" destId="{EB283997-DB9F-4BC0-84CA-7CC3B6026E22}" srcOrd="1" destOrd="0" parTransId="{C58450C6-119C-4FC6-AE17-C13E992D411B}" sibTransId="{AA0BDD9E-7E1A-43BF-B98D-0A3F4EE4D607}"/>
    <dgm:cxn modelId="{65A86532-F043-4F66-9190-5300103F9F00}" srcId="{656B6830-4CE1-456E-8A36-8EF874034392}" destId="{E5F65F9B-C499-4A28-B495-2F4155862E62}" srcOrd="2" destOrd="0" parTransId="{A7258374-92C7-42E7-84B5-34B11CB63D5B}" sibTransId="{980F57F1-BD7C-42AB-ACCE-126A367B713B}"/>
    <dgm:cxn modelId="{4637D63C-DFDE-4D9E-AD79-57DC6BDF9101}" type="presOf" srcId="{BF0675C9-1EB5-48EB-895B-39F1034807FF}" destId="{E0639555-A2B1-4266-A2AC-4313E1C24322}" srcOrd="0" destOrd="0" presId="urn:microsoft.com/office/officeart/2005/8/layout/bList2"/>
    <dgm:cxn modelId="{DADB3740-D412-4BFD-A31C-9055F4068E12}" srcId="{8A6A561D-753C-4147-9A79-882232FF8A28}" destId="{D592BE16-D83F-4DCD-94D0-5BAAC6E7EF93}" srcOrd="1" destOrd="0" parTransId="{B49DE6E8-EA93-405A-8B9B-C89FDDA62008}" sibTransId="{5ADA9D9E-5A15-4796-B467-AC2197E9C0F0}"/>
    <dgm:cxn modelId="{300D7A5E-564D-4FCA-864E-4CEF4D0B1CA2}" srcId="{656B6830-4CE1-456E-8A36-8EF874034392}" destId="{E4F27D61-81F3-4E62-80E2-78905380DB22}" srcOrd="1" destOrd="0" parTransId="{689A9ACE-FE23-4863-A2BD-A67E00B79370}" sibTransId="{23E775B9-DE34-4845-BE6A-6BE9EF2D2ED1}"/>
    <dgm:cxn modelId="{8678855E-0086-4B76-9C55-6FF8AA467570}" srcId="{8A6A561D-753C-4147-9A79-882232FF8A28}" destId="{6AB40D8F-2E68-4694-A300-3FD343B04813}" srcOrd="3" destOrd="0" parTransId="{B9B89385-24C8-46AB-BFF2-D189A2858C8D}" sibTransId="{0EBE552D-738F-4A84-8BB1-52F560AE6DD0}"/>
    <dgm:cxn modelId="{BB16C460-D96F-4B1C-89DA-183C7E1D3CD5}" srcId="{8A6A561D-753C-4147-9A79-882232FF8A28}" destId="{59142CBD-21C3-4C5A-8D4A-001DDA164F90}" srcOrd="2" destOrd="0" parTransId="{438E7920-C095-4246-BDDC-59464C5D5DF6}" sibTransId="{C5350A39-C9E0-4389-ADA5-DC648EFF8D84}"/>
    <dgm:cxn modelId="{5D7A7062-09D3-47B9-90C2-4D6FE41825E2}" type="presOf" srcId="{B6B3AE22-2E6E-4F66-9B6D-F4450A5B2571}" destId="{F28011DF-70DE-4124-90B9-B040AB0113DB}" srcOrd="0" destOrd="0" presId="urn:microsoft.com/office/officeart/2005/8/layout/bList2"/>
    <dgm:cxn modelId="{9702D142-D15F-41A2-AC36-7AB6E8076EA9}" type="presOf" srcId="{B94065CB-6B5A-4022-ADE4-C7CE92C98F54}" destId="{EE47BBF8-4191-455B-86F8-5481F6AEFFE7}" srcOrd="0" destOrd="0" presId="urn:microsoft.com/office/officeart/2005/8/layout/bList2"/>
    <dgm:cxn modelId="{B4D57263-3B33-405E-B0C3-522244FEE9F4}" srcId="{656B6830-4CE1-456E-8A36-8EF874034392}" destId="{E67CFB28-D20E-4AF1-AE45-4DED22E4A82B}" srcOrd="0" destOrd="0" parTransId="{21BC2607-43F9-47C6-BADF-F22E70E76FC4}" sibTransId="{5E45D57F-E69E-4E04-91AA-3639F35FF222}"/>
    <dgm:cxn modelId="{30DEC746-B541-4D4A-AFEF-3D3320888033}" type="presOf" srcId="{656B6830-4CE1-456E-8A36-8EF874034392}" destId="{2E0FD211-1CC8-4A22-A92E-ABB6600482F4}" srcOrd="1" destOrd="0" presId="urn:microsoft.com/office/officeart/2005/8/layout/bList2"/>
    <dgm:cxn modelId="{344AE469-1494-4D0D-AFD0-EED5A73DD9B0}" srcId="{656B6830-4CE1-456E-8A36-8EF874034392}" destId="{BD719A1D-5567-4088-A85C-BAEB22B28BB6}" srcOrd="3" destOrd="0" parTransId="{184508C9-BA56-40B2-BC6A-622AC1810F10}" sibTransId="{07D78473-9D49-4AFF-A48C-8D602EDE79B8}"/>
    <dgm:cxn modelId="{17699B6B-AAB9-4E63-BA13-D73234D8DFBB}" srcId="{0B405006-9B57-4BB7-B5CC-79FEB100960F}" destId="{D1C208C2-B418-47E3-934F-968F1076C11C}" srcOrd="3" destOrd="0" parTransId="{6A9B62B4-4C1D-44FB-8BDA-333939E802C4}" sibTransId="{3280FAA8-B070-4987-B371-A6EE2905C2BD}"/>
    <dgm:cxn modelId="{5233D64B-2FF8-4EBB-8C67-CA4E3885DFE1}" srcId="{BF0675C9-1EB5-48EB-895B-39F1034807FF}" destId="{028A26D5-6F21-4346-9ABF-0A08D58116B5}" srcOrd="3" destOrd="0" parTransId="{2694C072-AAFE-4415-A272-4623E7D453AA}" sibTransId="{03CD1F9B-5CC8-45C0-A4ED-36C44A8E1C3F}"/>
    <dgm:cxn modelId="{8A84D570-713E-4BC2-9255-B1586990FB0B}" type="presOf" srcId="{BD719A1D-5567-4088-A85C-BAEB22B28BB6}" destId="{8B0DC53D-E575-4477-9171-CAF7E3641E49}" srcOrd="0" destOrd="3" presId="urn:microsoft.com/office/officeart/2005/8/layout/bList2"/>
    <dgm:cxn modelId="{30C61252-4DEC-4422-9182-06E11B6ED5E0}" srcId="{BF0675C9-1EB5-48EB-895B-39F1034807FF}" destId="{8A6A561D-753C-4147-9A79-882232FF8A28}" srcOrd="1" destOrd="0" parTransId="{893BC9D6-7E32-448A-8E32-5643FF9F3D76}" sibTransId="{B94065CB-6B5A-4022-ADE4-C7CE92C98F54}"/>
    <dgm:cxn modelId="{ACAFCC58-D3AE-4107-A579-9E465DC655DE}" type="presOf" srcId="{656B6830-4CE1-456E-8A36-8EF874034392}" destId="{39BA339E-5AAC-429E-A979-2983BE53DAAB}" srcOrd="0" destOrd="0" presId="urn:microsoft.com/office/officeart/2005/8/layout/bList2"/>
    <dgm:cxn modelId="{96181579-6257-4158-B8FC-A0A218550D89}" type="presOf" srcId="{59142CBD-21C3-4C5A-8D4A-001DDA164F90}" destId="{05EF846B-25AE-4E6B-B7A2-0492C1049755}" srcOrd="0" destOrd="2" presId="urn:microsoft.com/office/officeart/2005/8/layout/bList2"/>
    <dgm:cxn modelId="{970CFD59-7051-49AE-955F-BF36C0857559}" type="presOf" srcId="{028A26D5-6F21-4346-9ABF-0A08D58116B5}" destId="{2E1261CE-9B8F-4A34-8BD2-2D62A9C5C21D}" srcOrd="1" destOrd="0" presId="urn:microsoft.com/office/officeart/2005/8/layout/bList2"/>
    <dgm:cxn modelId="{13B9DC86-9963-42E4-AE94-56D8FB198740}" type="presOf" srcId="{028A26D5-6F21-4346-9ABF-0A08D58116B5}" destId="{EE8C2B9D-ABC5-4CA6-840F-CE0BF00C37B9}" srcOrd="0" destOrd="0" presId="urn:microsoft.com/office/officeart/2005/8/layout/bList2"/>
    <dgm:cxn modelId="{A16A1D87-C68D-44B4-9AD0-B60BF3F38937}" type="presOf" srcId="{31740A43-A4A9-4759-BAB2-ED875A757867}" destId="{06E416F3-89D8-43A0-A51E-2D042AEA3714}" srcOrd="0" destOrd="0" presId="urn:microsoft.com/office/officeart/2005/8/layout/bList2"/>
    <dgm:cxn modelId="{726B488F-D02F-4F83-B969-07E424E1C796}" type="presOf" srcId="{0B405006-9B57-4BB7-B5CC-79FEB100960F}" destId="{A86B9EF9-B4EE-4F14-86E1-E7243A5407CF}" srcOrd="1" destOrd="0" presId="urn:microsoft.com/office/officeart/2005/8/layout/bList2"/>
    <dgm:cxn modelId="{48210698-78BD-4303-BB99-5D45841CC033}" srcId="{028A26D5-6F21-4346-9ABF-0A08D58116B5}" destId="{F3686E95-3520-4763-AB24-F9DC8326B356}" srcOrd="1" destOrd="0" parTransId="{A21C3E5E-7353-4765-9D7A-0DB1295365AE}" sibTransId="{52DEBA45-3009-4D76-9E55-5EA733B66DDF}"/>
    <dgm:cxn modelId="{CC21FE9A-A332-4093-8F00-CF1B69B7A7CD}" type="presOf" srcId="{8A6A561D-753C-4147-9A79-882232FF8A28}" destId="{B7415D6B-CD64-4799-BF17-93407F8ABE76}" srcOrd="1" destOrd="0" presId="urn:microsoft.com/office/officeart/2005/8/layout/bList2"/>
    <dgm:cxn modelId="{0E2C7EA1-B6A4-474B-AF34-D8D775719C8E}" type="presOf" srcId="{8A6A561D-753C-4147-9A79-882232FF8A28}" destId="{6350B7D4-8AC0-41C9-AE80-8CF418AA9B19}" srcOrd="0" destOrd="0" presId="urn:microsoft.com/office/officeart/2005/8/layout/bList2"/>
    <dgm:cxn modelId="{66A650AD-B654-41CA-A7F7-D6FFF775F372}" type="presOf" srcId="{E4F27D61-81F3-4E62-80E2-78905380DB22}" destId="{8B0DC53D-E575-4477-9171-CAF7E3641E49}" srcOrd="0" destOrd="1" presId="urn:microsoft.com/office/officeart/2005/8/layout/bList2"/>
    <dgm:cxn modelId="{48E2B4B1-3194-4F36-ADC7-584BB93D164B}" type="presOf" srcId="{0B405006-9B57-4BB7-B5CC-79FEB100960F}" destId="{3C7F5362-D4EE-4053-9060-2488D16BE89C}" srcOrd="0" destOrd="0" presId="urn:microsoft.com/office/officeart/2005/8/layout/bList2"/>
    <dgm:cxn modelId="{F188F8BF-1069-4483-9D66-E62B4A487E24}" type="presOf" srcId="{E67CFB28-D20E-4AF1-AE45-4DED22E4A82B}" destId="{8B0DC53D-E575-4477-9171-CAF7E3641E49}" srcOrd="0" destOrd="0" presId="urn:microsoft.com/office/officeart/2005/8/layout/bList2"/>
    <dgm:cxn modelId="{9A0DB5C6-56EE-4C3F-9CD7-70603DEE8F9C}" srcId="{BF0675C9-1EB5-48EB-895B-39F1034807FF}" destId="{656B6830-4CE1-456E-8A36-8EF874034392}" srcOrd="0" destOrd="0" parTransId="{C93041F9-B0D7-4E12-B1F9-FF70FEBC7FB3}" sibTransId="{74D66962-4F58-4809-B152-1FF5CCBD3291}"/>
    <dgm:cxn modelId="{542B5ACE-7C13-4B9F-8863-3EDFA7EF652B}" type="presOf" srcId="{9043C580-C636-400E-B92D-FA6B6706E6EE}" destId="{05EF846B-25AE-4E6B-B7A2-0492C1049755}" srcOrd="0" destOrd="0" presId="urn:microsoft.com/office/officeart/2005/8/layout/bList2"/>
    <dgm:cxn modelId="{AE64D2EA-ABF5-4503-8C79-DC0A81297008}" srcId="{8A6A561D-753C-4147-9A79-882232FF8A28}" destId="{9043C580-C636-400E-B92D-FA6B6706E6EE}" srcOrd="0" destOrd="0" parTransId="{67146EB0-959F-45CC-8167-3A0EB3AE829B}" sibTransId="{EDBC5835-BA75-41F4-973D-4DC2C5188FB0}"/>
    <dgm:cxn modelId="{95CC5BF1-870A-4297-806A-7826D0A834B8}" type="presOf" srcId="{D592BE16-D83F-4DCD-94D0-5BAAC6E7EF93}" destId="{05EF846B-25AE-4E6B-B7A2-0492C1049755}" srcOrd="0" destOrd="1" presId="urn:microsoft.com/office/officeart/2005/8/layout/bList2"/>
    <dgm:cxn modelId="{2CB8FEF6-5130-46CA-A22F-3A8ABED70397}" type="presOf" srcId="{6AB40D8F-2E68-4694-A300-3FD343B04813}" destId="{05EF846B-25AE-4E6B-B7A2-0492C1049755}" srcOrd="0" destOrd="3" presId="urn:microsoft.com/office/officeart/2005/8/layout/bList2"/>
    <dgm:cxn modelId="{780633F9-DCD7-4DBA-BDB0-61589ACB9956}" type="presOf" srcId="{E5F65F9B-C499-4A28-B495-2F4155862E62}" destId="{8B0DC53D-E575-4477-9171-CAF7E3641E49}" srcOrd="0" destOrd="2" presId="urn:microsoft.com/office/officeart/2005/8/layout/bList2"/>
    <dgm:cxn modelId="{79138DFA-DFA1-4D2E-AA8E-6C5DF76C9DA4}" type="presOf" srcId="{E2EB69A2-0578-42E3-9F08-2C76776228BD}" destId="{F28011DF-70DE-4124-90B9-B040AB0113DB}" srcOrd="0" destOrd="2" presId="urn:microsoft.com/office/officeart/2005/8/layout/bList2"/>
    <dgm:cxn modelId="{288D77AD-C41E-4D58-845F-8A20C46ADC11}" type="presParOf" srcId="{E0639555-A2B1-4266-A2AC-4313E1C24322}" destId="{0951EF20-CF3B-4470-83A5-F31C2EB519AB}" srcOrd="0" destOrd="0" presId="urn:microsoft.com/office/officeart/2005/8/layout/bList2"/>
    <dgm:cxn modelId="{A65DAAF6-297D-4DE4-AA3A-F08493912ADD}" type="presParOf" srcId="{0951EF20-CF3B-4470-83A5-F31C2EB519AB}" destId="{8B0DC53D-E575-4477-9171-CAF7E3641E49}" srcOrd="0" destOrd="0" presId="urn:microsoft.com/office/officeart/2005/8/layout/bList2"/>
    <dgm:cxn modelId="{9E4D196F-D304-40B9-94F8-F9B7FDA679D1}" type="presParOf" srcId="{0951EF20-CF3B-4470-83A5-F31C2EB519AB}" destId="{39BA339E-5AAC-429E-A979-2983BE53DAAB}" srcOrd="1" destOrd="0" presId="urn:microsoft.com/office/officeart/2005/8/layout/bList2"/>
    <dgm:cxn modelId="{EBF592AE-FA5F-41D8-A7F2-27B3811A5427}" type="presParOf" srcId="{0951EF20-CF3B-4470-83A5-F31C2EB519AB}" destId="{2E0FD211-1CC8-4A22-A92E-ABB6600482F4}" srcOrd="2" destOrd="0" presId="urn:microsoft.com/office/officeart/2005/8/layout/bList2"/>
    <dgm:cxn modelId="{918AFA17-E9CC-420F-8733-7724AEBA5A8C}" type="presParOf" srcId="{0951EF20-CF3B-4470-83A5-F31C2EB519AB}" destId="{9D206228-CB32-42EC-AE11-58629DAEAAFF}" srcOrd="3" destOrd="0" presId="urn:microsoft.com/office/officeart/2005/8/layout/bList2"/>
    <dgm:cxn modelId="{293BC5B5-1C16-44FE-81C3-E2C8DADE784C}" type="presParOf" srcId="{E0639555-A2B1-4266-A2AC-4313E1C24322}" destId="{8E3BC495-5AAA-47E4-A0B2-1AB7AC5A91D3}" srcOrd="1" destOrd="0" presId="urn:microsoft.com/office/officeart/2005/8/layout/bList2"/>
    <dgm:cxn modelId="{5CADCFA0-B79C-4F49-AA09-B73D3E0F9C91}" type="presParOf" srcId="{E0639555-A2B1-4266-A2AC-4313E1C24322}" destId="{48F8F369-C249-436B-9F0D-D603C1115DCC}" srcOrd="2" destOrd="0" presId="urn:microsoft.com/office/officeart/2005/8/layout/bList2"/>
    <dgm:cxn modelId="{156F5FE7-E30E-48F0-BE7F-E4CF49B0E7DF}" type="presParOf" srcId="{48F8F369-C249-436B-9F0D-D603C1115DCC}" destId="{05EF846B-25AE-4E6B-B7A2-0492C1049755}" srcOrd="0" destOrd="0" presId="urn:microsoft.com/office/officeart/2005/8/layout/bList2"/>
    <dgm:cxn modelId="{9EA58EB0-33AA-445E-97F5-4CA524684EEC}" type="presParOf" srcId="{48F8F369-C249-436B-9F0D-D603C1115DCC}" destId="{6350B7D4-8AC0-41C9-AE80-8CF418AA9B19}" srcOrd="1" destOrd="0" presId="urn:microsoft.com/office/officeart/2005/8/layout/bList2"/>
    <dgm:cxn modelId="{2802A00E-82D3-45CF-93BF-DAE145CB3B55}" type="presParOf" srcId="{48F8F369-C249-436B-9F0D-D603C1115DCC}" destId="{B7415D6B-CD64-4799-BF17-93407F8ABE76}" srcOrd="2" destOrd="0" presId="urn:microsoft.com/office/officeart/2005/8/layout/bList2"/>
    <dgm:cxn modelId="{2C05F6D4-425F-4415-A4CA-67D0F18D1289}" type="presParOf" srcId="{48F8F369-C249-436B-9F0D-D603C1115DCC}" destId="{7F0D9D15-486F-4A86-BF74-858B1B5B26FC}" srcOrd="3" destOrd="0" presId="urn:microsoft.com/office/officeart/2005/8/layout/bList2"/>
    <dgm:cxn modelId="{53A49346-EE0F-4648-8A4B-0EF150786016}" type="presParOf" srcId="{E0639555-A2B1-4266-A2AC-4313E1C24322}" destId="{EE47BBF8-4191-455B-86F8-5481F6AEFFE7}" srcOrd="3" destOrd="0" presId="urn:microsoft.com/office/officeart/2005/8/layout/bList2"/>
    <dgm:cxn modelId="{DD330E8C-27AC-452A-847D-FADAB424E15C}" type="presParOf" srcId="{E0639555-A2B1-4266-A2AC-4313E1C24322}" destId="{19D5EA76-510C-4B76-A2C5-29DAF807FED5}" srcOrd="4" destOrd="0" presId="urn:microsoft.com/office/officeart/2005/8/layout/bList2"/>
    <dgm:cxn modelId="{5BAD551E-C577-45BE-94AA-7CD19D5EBF91}" type="presParOf" srcId="{19D5EA76-510C-4B76-A2C5-29DAF807FED5}" destId="{F28011DF-70DE-4124-90B9-B040AB0113DB}" srcOrd="0" destOrd="0" presId="urn:microsoft.com/office/officeart/2005/8/layout/bList2"/>
    <dgm:cxn modelId="{0668D029-E37D-40BA-BAA1-A74BBBFD478A}" type="presParOf" srcId="{19D5EA76-510C-4B76-A2C5-29DAF807FED5}" destId="{3C7F5362-D4EE-4053-9060-2488D16BE89C}" srcOrd="1" destOrd="0" presId="urn:microsoft.com/office/officeart/2005/8/layout/bList2"/>
    <dgm:cxn modelId="{E931EE05-EC44-4715-858E-33EC5E8087FA}" type="presParOf" srcId="{19D5EA76-510C-4B76-A2C5-29DAF807FED5}" destId="{A86B9EF9-B4EE-4F14-86E1-E7243A5407CF}" srcOrd="2" destOrd="0" presId="urn:microsoft.com/office/officeart/2005/8/layout/bList2"/>
    <dgm:cxn modelId="{92BE08F6-BF84-482E-AEAC-EEB3FD000540}" type="presParOf" srcId="{19D5EA76-510C-4B76-A2C5-29DAF807FED5}" destId="{04F44293-FFBB-459B-8510-BB7AAC85AC01}" srcOrd="3" destOrd="0" presId="urn:microsoft.com/office/officeart/2005/8/layout/bList2"/>
    <dgm:cxn modelId="{E62FCD57-7A51-4475-A086-07973E1DF68E}" type="presParOf" srcId="{E0639555-A2B1-4266-A2AC-4313E1C24322}" destId="{06E416F3-89D8-43A0-A51E-2D042AEA3714}" srcOrd="5" destOrd="0" presId="urn:microsoft.com/office/officeart/2005/8/layout/bList2"/>
    <dgm:cxn modelId="{4BCEBACE-3424-43F9-8D23-F172FA52F2FB}" type="presParOf" srcId="{E0639555-A2B1-4266-A2AC-4313E1C24322}" destId="{063E7F4D-5635-404C-9B27-2292BB6A4574}" srcOrd="6" destOrd="0" presId="urn:microsoft.com/office/officeart/2005/8/layout/bList2"/>
    <dgm:cxn modelId="{27B612CE-AA6D-4F96-8D5F-F963D23DC75E}" type="presParOf" srcId="{063E7F4D-5635-404C-9B27-2292BB6A4574}" destId="{72437725-38D0-4195-B61B-775D02814395}" srcOrd="0" destOrd="0" presId="urn:microsoft.com/office/officeart/2005/8/layout/bList2"/>
    <dgm:cxn modelId="{CA82804F-DCA3-4650-A077-233B9FBAA2B3}" type="presParOf" srcId="{063E7F4D-5635-404C-9B27-2292BB6A4574}" destId="{EE8C2B9D-ABC5-4CA6-840F-CE0BF00C37B9}" srcOrd="1" destOrd="0" presId="urn:microsoft.com/office/officeart/2005/8/layout/bList2"/>
    <dgm:cxn modelId="{8C4D5300-0A81-4033-8DEA-F4A9AA2EF1C0}" type="presParOf" srcId="{063E7F4D-5635-404C-9B27-2292BB6A4574}" destId="{2E1261CE-9B8F-4A34-8BD2-2D62A9C5C21D}" srcOrd="2" destOrd="0" presId="urn:microsoft.com/office/officeart/2005/8/layout/bList2"/>
    <dgm:cxn modelId="{1AEFC1A7-B91D-4B18-A574-B83DF792E6FC}" type="presParOf" srcId="{063E7F4D-5635-404C-9B27-2292BB6A4574}" destId="{3E921D08-A4D3-4B51-AEE5-70AF1B20B0ED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E94FE8-A995-4E2A-A5DC-C74A42BEF41C}" type="doc">
      <dgm:prSet loTypeId="urn:microsoft.com/office/officeart/2005/8/layout/lProcess2" loCatId="relationship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E4DFC1D8-D20A-4578-937B-9B902E119903}">
      <dgm:prSet/>
      <dgm:spPr/>
      <dgm:t>
        <a:bodyPr/>
        <a:lstStyle/>
        <a:p>
          <a:r>
            <a:rPr lang="en-US"/>
            <a:t>Human Based</a:t>
          </a:r>
          <a:endParaRPr lang="en-GB"/>
        </a:p>
      </dgm:t>
    </dgm:pt>
    <dgm:pt modelId="{89F6B7A6-0BC5-470F-88A9-9D530FA93531}" type="parTrans" cxnId="{2C19C989-350E-43CA-BC30-4528433E02A3}">
      <dgm:prSet/>
      <dgm:spPr/>
      <dgm:t>
        <a:bodyPr/>
        <a:lstStyle/>
        <a:p>
          <a:endParaRPr lang="en-GB"/>
        </a:p>
      </dgm:t>
    </dgm:pt>
    <dgm:pt modelId="{FB246873-1E06-4C9D-8B11-18FD362652F6}" type="sibTrans" cxnId="{2C19C989-350E-43CA-BC30-4528433E02A3}">
      <dgm:prSet/>
      <dgm:spPr/>
      <dgm:t>
        <a:bodyPr/>
        <a:lstStyle/>
        <a:p>
          <a:endParaRPr lang="en-GB"/>
        </a:p>
      </dgm:t>
    </dgm:pt>
    <dgm:pt modelId="{C39361B7-8F0F-4198-A7A6-9340EC784D51}">
      <dgm:prSet/>
      <dgm:spPr/>
      <dgm:t>
        <a:bodyPr/>
        <a:lstStyle/>
        <a:p>
          <a:r>
            <a:rPr lang="en-US"/>
            <a:t>Interact with the human and gather information</a:t>
          </a:r>
          <a:endParaRPr lang="en-GB"/>
        </a:p>
      </dgm:t>
    </dgm:pt>
    <dgm:pt modelId="{83604DD7-7051-4FE6-BD60-8698223A7EBB}" type="parTrans" cxnId="{D1D5D1B1-834F-4192-9B83-6CCBEB78503C}">
      <dgm:prSet/>
      <dgm:spPr/>
      <dgm:t>
        <a:bodyPr/>
        <a:lstStyle/>
        <a:p>
          <a:endParaRPr lang="en-GB"/>
        </a:p>
      </dgm:t>
    </dgm:pt>
    <dgm:pt modelId="{CFE6BA8B-B34B-48B7-8C4A-9455A66FB016}" type="sibTrans" cxnId="{D1D5D1B1-834F-4192-9B83-6CCBEB78503C}">
      <dgm:prSet/>
      <dgm:spPr/>
      <dgm:t>
        <a:bodyPr/>
        <a:lstStyle/>
        <a:p>
          <a:endParaRPr lang="en-GB"/>
        </a:p>
      </dgm:t>
    </dgm:pt>
    <dgm:pt modelId="{3AB8181B-2A02-490E-9714-1E9575D86600}">
      <dgm:prSet/>
      <dgm:spPr/>
      <dgm:t>
        <a:bodyPr/>
        <a:lstStyle/>
        <a:p>
          <a:pPr algn="just"/>
          <a:r>
            <a:rPr lang="en-US" dirty="0"/>
            <a:t>Tailgating, Vishing, </a:t>
          </a:r>
        </a:p>
        <a:p>
          <a:pPr algn="just"/>
          <a:r>
            <a:rPr lang="en-US" dirty="0"/>
            <a:t>Dumpster Diving, Eavesdropping, Piggybacking, Shoulder Surfing, Impersonation, Dumpster Diving </a:t>
          </a:r>
          <a:r>
            <a:rPr lang="en-US" dirty="0" err="1"/>
            <a:t>etc</a:t>
          </a:r>
          <a:r>
            <a:rPr lang="en-US" dirty="0"/>
            <a:t> </a:t>
          </a:r>
          <a:endParaRPr lang="en-GB" dirty="0"/>
        </a:p>
      </dgm:t>
    </dgm:pt>
    <dgm:pt modelId="{59E1CCA2-D383-42F2-B7C7-36408D500908}" type="parTrans" cxnId="{2701262A-D5EA-4494-99AC-8B0F04D34255}">
      <dgm:prSet/>
      <dgm:spPr/>
      <dgm:t>
        <a:bodyPr/>
        <a:lstStyle/>
        <a:p>
          <a:endParaRPr lang="en-GB"/>
        </a:p>
      </dgm:t>
    </dgm:pt>
    <dgm:pt modelId="{5C88BAF7-7D5F-4362-8D40-9C2120D25DFC}" type="sibTrans" cxnId="{2701262A-D5EA-4494-99AC-8B0F04D34255}">
      <dgm:prSet/>
      <dgm:spPr/>
      <dgm:t>
        <a:bodyPr/>
        <a:lstStyle/>
        <a:p>
          <a:endParaRPr lang="en-GB"/>
        </a:p>
      </dgm:t>
    </dgm:pt>
    <dgm:pt modelId="{A12E3AF8-0201-4EF8-90F7-317F7A2BF61E}">
      <dgm:prSet/>
      <dgm:spPr/>
      <dgm:t>
        <a:bodyPr/>
        <a:lstStyle/>
        <a:p>
          <a:r>
            <a:rPr lang="en-US"/>
            <a:t>Computer Based</a:t>
          </a:r>
          <a:endParaRPr lang="en-GB"/>
        </a:p>
      </dgm:t>
    </dgm:pt>
    <dgm:pt modelId="{31FF5E6F-003A-4C48-9F5B-B0C822EA6228}" type="parTrans" cxnId="{F9983733-6425-487E-8106-06A43553B606}">
      <dgm:prSet/>
      <dgm:spPr/>
      <dgm:t>
        <a:bodyPr/>
        <a:lstStyle/>
        <a:p>
          <a:endParaRPr lang="en-GB"/>
        </a:p>
      </dgm:t>
    </dgm:pt>
    <dgm:pt modelId="{15E708E8-7B1A-46ED-BF0D-24E38E1CC7D0}" type="sibTrans" cxnId="{F9983733-6425-487E-8106-06A43553B606}">
      <dgm:prSet/>
      <dgm:spPr/>
      <dgm:t>
        <a:bodyPr/>
        <a:lstStyle/>
        <a:p>
          <a:endParaRPr lang="en-GB"/>
        </a:p>
      </dgm:t>
    </dgm:pt>
    <dgm:pt modelId="{5FF07680-FCE6-4954-A39E-A91BCC86F351}">
      <dgm:prSet/>
      <dgm:spPr/>
      <dgm:t>
        <a:bodyPr/>
        <a:lstStyle/>
        <a:p>
          <a:r>
            <a:rPr lang="en-US"/>
            <a:t>Using computers/ tools to gather information</a:t>
          </a:r>
          <a:endParaRPr lang="en-GB"/>
        </a:p>
      </dgm:t>
    </dgm:pt>
    <dgm:pt modelId="{6F42513B-7B35-496A-99CA-F4F04C852037}" type="parTrans" cxnId="{F190933A-3207-40D1-B4DB-8AFECA2020FC}">
      <dgm:prSet/>
      <dgm:spPr/>
      <dgm:t>
        <a:bodyPr/>
        <a:lstStyle/>
        <a:p>
          <a:endParaRPr lang="en-GB"/>
        </a:p>
      </dgm:t>
    </dgm:pt>
    <dgm:pt modelId="{92CB5D70-CA60-4D11-8BF6-8F4BC7109828}" type="sibTrans" cxnId="{F190933A-3207-40D1-B4DB-8AFECA2020FC}">
      <dgm:prSet/>
      <dgm:spPr/>
      <dgm:t>
        <a:bodyPr/>
        <a:lstStyle/>
        <a:p>
          <a:endParaRPr lang="en-GB"/>
        </a:p>
      </dgm:t>
    </dgm:pt>
    <dgm:pt modelId="{81FB35EE-AA58-425F-98DD-667302F5D0C2}">
      <dgm:prSet/>
      <dgm:spPr/>
      <dgm:t>
        <a:bodyPr/>
        <a:lstStyle/>
        <a:p>
          <a:r>
            <a:rPr lang="en-US"/>
            <a:t>Spams, Phishing, Chats, Pop-up Window Attacks etc</a:t>
          </a:r>
          <a:endParaRPr lang="en-GB"/>
        </a:p>
      </dgm:t>
    </dgm:pt>
    <dgm:pt modelId="{700205BE-3659-4315-840C-42F7342437D6}" type="parTrans" cxnId="{63183EBE-661B-471E-8F09-F67A0E4EE39A}">
      <dgm:prSet/>
      <dgm:spPr/>
      <dgm:t>
        <a:bodyPr/>
        <a:lstStyle/>
        <a:p>
          <a:endParaRPr lang="en-GB"/>
        </a:p>
      </dgm:t>
    </dgm:pt>
    <dgm:pt modelId="{C6A5EE42-9384-4316-B936-F556936C1EFA}" type="sibTrans" cxnId="{63183EBE-661B-471E-8F09-F67A0E4EE39A}">
      <dgm:prSet/>
      <dgm:spPr/>
      <dgm:t>
        <a:bodyPr/>
        <a:lstStyle/>
        <a:p>
          <a:endParaRPr lang="en-GB"/>
        </a:p>
      </dgm:t>
    </dgm:pt>
    <dgm:pt modelId="{0A64ECCF-3A14-41E4-A652-24D219D4B5A2}">
      <dgm:prSet/>
      <dgm:spPr/>
      <dgm:t>
        <a:bodyPr/>
        <a:lstStyle/>
        <a:p>
          <a:r>
            <a:rPr lang="en-US"/>
            <a:t>Mobile Based</a:t>
          </a:r>
          <a:endParaRPr lang="en-GB"/>
        </a:p>
      </dgm:t>
    </dgm:pt>
    <dgm:pt modelId="{5C337B19-E00B-4DD1-84E8-17396B7DA4F0}" type="parTrans" cxnId="{70779864-4F78-41AB-A79C-F48B08CD635D}">
      <dgm:prSet/>
      <dgm:spPr/>
      <dgm:t>
        <a:bodyPr/>
        <a:lstStyle/>
        <a:p>
          <a:endParaRPr lang="en-GB"/>
        </a:p>
      </dgm:t>
    </dgm:pt>
    <dgm:pt modelId="{24CAEDE1-5C38-4507-B20E-0F95CF9FA812}" type="sibTrans" cxnId="{70779864-4F78-41AB-A79C-F48B08CD635D}">
      <dgm:prSet/>
      <dgm:spPr/>
      <dgm:t>
        <a:bodyPr/>
        <a:lstStyle/>
        <a:p>
          <a:endParaRPr lang="en-GB"/>
        </a:p>
      </dgm:t>
    </dgm:pt>
    <dgm:pt modelId="{C3AA6BA2-8341-4DDD-AD7A-B46E78521639}">
      <dgm:prSet/>
      <dgm:spPr/>
      <dgm:t>
        <a:bodyPr/>
        <a:lstStyle/>
        <a:p>
          <a:r>
            <a:rPr lang="en-US"/>
            <a:t>Using Mobile Applications</a:t>
          </a:r>
          <a:endParaRPr lang="en-GB"/>
        </a:p>
      </dgm:t>
    </dgm:pt>
    <dgm:pt modelId="{D49E8FC1-46CF-4476-A4F6-D3C083110833}" type="parTrans" cxnId="{675758D4-473D-40A1-9559-A98040F3CD43}">
      <dgm:prSet/>
      <dgm:spPr/>
      <dgm:t>
        <a:bodyPr/>
        <a:lstStyle/>
        <a:p>
          <a:endParaRPr lang="en-GB"/>
        </a:p>
      </dgm:t>
    </dgm:pt>
    <dgm:pt modelId="{938E0BFE-7703-4EAA-AA74-6F22D36E5FBF}" type="sibTrans" cxnId="{675758D4-473D-40A1-9559-A98040F3CD43}">
      <dgm:prSet/>
      <dgm:spPr/>
      <dgm:t>
        <a:bodyPr/>
        <a:lstStyle/>
        <a:p>
          <a:endParaRPr lang="en-GB"/>
        </a:p>
      </dgm:t>
    </dgm:pt>
    <dgm:pt modelId="{554A213C-F28B-4D7B-9B50-E8A3E75DE5B2}">
      <dgm:prSet/>
      <dgm:spPr/>
      <dgm:t>
        <a:bodyPr/>
        <a:lstStyle/>
        <a:p>
          <a:r>
            <a:rPr lang="en-US"/>
            <a:t>Smishing, Fake and Malicious Applications etc.</a:t>
          </a:r>
          <a:endParaRPr lang="en-GB"/>
        </a:p>
      </dgm:t>
    </dgm:pt>
    <dgm:pt modelId="{633B4362-D6A9-437D-A0CB-4985EAFAE73F}" type="parTrans" cxnId="{049D2614-B24A-429D-9BDC-A458BD070008}">
      <dgm:prSet/>
      <dgm:spPr/>
      <dgm:t>
        <a:bodyPr/>
        <a:lstStyle/>
        <a:p>
          <a:endParaRPr lang="en-GB"/>
        </a:p>
      </dgm:t>
    </dgm:pt>
    <dgm:pt modelId="{8FE474F8-1D05-4618-9CFB-D5E1DDBBD789}" type="sibTrans" cxnId="{049D2614-B24A-429D-9BDC-A458BD070008}">
      <dgm:prSet/>
      <dgm:spPr/>
      <dgm:t>
        <a:bodyPr/>
        <a:lstStyle/>
        <a:p>
          <a:endParaRPr lang="en-GB"/>
        </a:p>
      </dgm:t>
    </dgm:pt>
    <dgm:pt modelId="{C12AABC9-1697-45E7-8720-290CDFF51DAE}" type="pres">
      <dgm:prSet presAssocID="{D3E94FE8-A995-4E2A-A5DC-C74A42BEF41C}" presName="theList" presStyleCnt="0">
        <dgm:presLayoutVars>
          <dgm:dir/>
          <dgm:animLvl val="lvl"/>
          <dgm:resizeHandles val="exact"/>
        </dgm:presLayoutVars>
      </dgm:prSet>
      <dgm:spPr/>
    </dgm:pt>
    <dgm:pt modelId="{E5626387-9D19-46ED-B121-44D53912069E}" type="pres">
      <dgm:prSet presAssocID="{E4DFC1D8-D20A-4578-937B-9B902E119903}" presName="compNode" presStyleCnt="0"/>
      <dgm:spPr/>
    </dgm:pt>
    <dgm:pt modelId="{3A3CF712-4871-49AC-8888-6F569773A92A}" type="pres">
      <dgm:prSet presAssocID="{E4DFC1D8-D20A-4578-937B-9B902E119903}" presName="aNode" presStyleLbl="bgShp" presStyleIdx="0" presStyleCnt="3"/>
      <dgm:spPr/>
    </dgm:pt>
    <dgm:pt modelId="{7D0BFA42-CEA1-4457-B4C1-9AF060C4DCAB}" type="pres">
      <dgm:prSet presAssocID="{E4DFC1D8-D20A-4578-937B-9B902E119903}" presName="textNode" presStyleLbl="bgShp" presStyleIdx="0" presStyleCnt="3"/>
      <dgm:spPr/>
    </dgm:pt>
    <dgm:pt modelId="{3E1AC6E1-AE05-43C1-A4AD-ECA8F0852CA6}" type="pres">
      <dgm:prSet presAssocID="{E4DFC1D8-D20A-4578-937B-9B902E119903}" presName="compChildNode" presStyleCnt="0"/>
      <dgm:spPr/>
    </dgm:pt>
    <dgm:pt modelId="{B3AE1DF9-1950-4283-99A2-5FA0D3A66CB9}" type="pres">
      <dgm:prSet presAssocID="{E4DFC1D8-D20A-4578-937B-9B902E119903}" presName="theInnerList" presStyleCnt="0"/>
      <dgm:spPr/>
    </dgm:pt>
    <dgm:pt modelId="{88FEB7B7-8E35-4F88-A457-296EB997C297}" type="pres">
      <dgm:prSet presAssocID="{C39361B7-8F0F-4198-A7A6-9340EC784D51}" presName="childNode" presStyleLbl="node1" presStyleIdx="0" presStyleCnt="6">
        <dgm:presLayoutVars>
          <dgm:bulletEnabled val="1"/>
        </dgm:presLayoutVars>
      </dgm:prSet>
      <dgm:spPr/>
    </dgm:pt>
    <dgm:pt modelId="{4742380D-A1D8-48C6-AFF4-12DCD5293FE4}" type="pres">
      <dgm:prSet presAssocID="{C39361B7-8F0F-4198-A7A6-9340EC784D51}" presName="aSpace2" presStyleCnt="0"/>
      <dgm:spPr/>
    </dgm:pt>
    <dgm:pt modelId="{CEFDD70C-AE33-46BC-99FC-2DFAC17AF20C}" type="pres">
      <dgm:prSet presAssocID="{3AB8181B-2A02-490E-9714-1E9575D86600}" presName="childNode" presStyleLbl="node1" presStyleIdx="1" presStyleCnt="6">
        <dgm:presLayoutVars>
          <dgm:bulletEnabled val="1"/>
        </dgm:presLayoutVars>
      </dgm:prSet>
      <dgm:spPr/>
    </dgm:pt>
    <dgm:pt modelId="{E71D7802-2D7B-4460-8FBF-F6847AB00B97}" type="pres">
      <dgm:prSet presAssocID="{E4DFC1D8-D20A-4578-937B-9B902E119903}" presName="aSpace" presStyleCnt="0"/>
      <dgm:spPr/>
    </dgm:pt>
    <dgm:pt modelId="{1A596F82-2B43-422F-A50B-6B461F0F8418}" type="pres">
      <dgm:prSet presAssocID="{A12E3AF8-0201-4EF8-90F7-317F7A2BF61E}" presName="compNode" presStyleCnt="0"/>
      <dgm:spPr/>
    </dgm:pt>
    <dgm:pt modelId="{68365BAE-7325-465D-A133-A52776E15220}" type="pres">
      <dgm:prSet presAssocID="{A12E3AF8-0201-4EF8-90F7-317F7A2BF61E}" presName="aNode" presStyleLbl="bgShp" presStyleIdx="1" presStyleCnt="3"/>
      <dgm:spPr/>
    </dgm:pt>
    <dgm:pt modelId="{0B4E1ED2-0165-4FA8-8782-4E6C9DEC44D3}" type="pres">
      <dgm:prSet presAssocID="{A12E3AF8-0201-4EF8-90F7-317F7A2BF61E}" presName="textNode" presStyleLbl="bgShp" presStyleIdx="1" presStyleCnt="3"/>
      <dgm:spPr/>
    </dgm:pt>
    <dgm:pt modelId="{C8604498-351A-4DC9-9123-BD5DC0E674C1}" type="pres">
      <dgm:prSet presAssocID="{A12E3AF8-0201-4EF8-90F7-317F7A2BF61E}" presName="compChildNode" presStyleCnt="0"/>
      <dgm:spPr/>
    </dgm:pt>
    <dgm:pt modelId="{27167C95-98E1-42A2-90A9-14FB4AC3B8B8}" type="pres">
      <dgm:prSet presAssocID="{A12E3AF8-0201-4EF8-90F7-317F7A2BF61E}" presName="theInnerList" presStyleCnt="0"/>
      <dgm:spPr/>
    </dgm:pt>
    <dgm:pt modelId="{70EEBC01-46FC-4068-B173-1BEC0B0E5FD4}" type="pres">
      <dgm:prSet presAssocID="{5FF07680-FCE6-4954-A39E-A91BCC86F351}" presName="childNode" presStyleLbl="node1" presStyleIdx="2" presStyleCnt="6">
        <dgm:presLayoutVars>
          <dgm:bulletEnabled val="1"/>
        </dgm:presLayoutVars>
      </dgm:prSet>
      <dgm:spPr/>
    </dgm:pt>
    <dgm:pt modelId="{202B30A2-03EA-41B3-8BC6-BE6446FE7972}" type="pres">
      <dgm:prSet presAssocID="{5FF07680-FCE6-4954-A39E-A91BCC86F351}" presName="aSpace2" presStyleCnt="0"/>
      <dgm:spPr/>
    </dgm:pt>
    <dgm:pt modelId="{3287E218-12DE-4AD5-BE03-7297F0D3B951}" type="pres">
      <dgm:prSet presAssocID="{81FB35EE-AA58-425F-98DD-667302F5D0C2}" presName="childNode" presStyleLbl="node1" presStyleIdx="3" presStyleCnt="6">
        <dgm:presLayoutVars>
          <dgm:bulletEnabled val="1"/>
        </dgm:presLayoutVars>
      </dgm:prSet>
      <dgm:spPr/>
    </dgm:pt>
    <dgm:pt modelId="{F6707D8A-C7F3-4685-9575-51058F65CFBF}" type="pres">
      <dgm:prSet presAssocID="{A12E3AF8-0201-4EF8-90F7-317F7A2BF61E}" presName="aSpace" presStyleCnt="0"/>
      <dgm:spPr/>
    </dgm:pt>
    <dgm:pt modelId="{0BC1BE88-C162-4519-98E7-3BF9B2F39325}" type="pres">
      <dgm:prSet presAssocID="{0A64ECCF-3A14-41E4-A652-24D219D4B5A2}" presName="compNode" presStyleCnt="0"/>
      <dgm:spPr/>
    </dgm:pt>
    <dgm:pt modelId="{4BFA54C0-DFFA-437B-9B65-6A853FB31BEC}" type="pres">
      <dgm:prSet presAssocID="{0A64ECCF-3A14-41E4-A652-24D219D4B5A2}" presName="aNode" presStyleLbl="bgShp" presStyleIdx="2" presStyleCnt="3"/>
      <dgm:spPr/>
    </dgm:pt>
    <dgm:pt modelId="{DE47B40F-B18D-4E3A-BCB7-87328E45507C}" type="pres">
      <dgm:prSet presAssocID="{0A64ECCF-3A14-41E4-A652-24D219D4B5A2}" presName="textNode" presStyleLbl="bgShp" presStyleIdx="2" presStyleCnt="3"/>
      <dgm:spPr/>
    </dgm:pt>
    <dgm:pt modelId="{2D7EAAA1-730F-4A93-9F67-C00FE775F973}" type="pres">
      <dgm:prSet presAssocID="{0A64ECCF-3A14-41E4-A652-24D219D4B5A2}" presName="compChildNode" presStyleCnt="0"/>
      <dgm:spPr/>
    </dgm:pt>
    <dgm:pt modelId="{A5E4A11E-122C-4D09-8AB8-1A562970CF46}" type="pres">
      <dgm:prSet presAssocID="{0A64ECCF-3A14-41E4-A652-24D219D4B5A2}" presName="theInnerList" presStyleCnt="0"/>
      <dgm:spPr/>
    </dgm:pt>
    <dgm:pt modelId="{A5DF956B-D08F-4319-B776-898602C13C4A}" type="pres">
      <dgm:prSet presAssocID="{C3AA6BA2-8341-4DDD-AD7A-B46E78521639}" presName="childNode" presStyleLbl="node1" presStyleIdx="4" presStyleCnt="6">
        <dgm:presLayoutVars>
          <dgm:bulletEnabled val="1"/>
        </dgm:presLayoutVars>
      </dgm:prSet>
      <dgm:spPr/>
    </dgm:pt>
    <dgm:pt modelId="{6C91F0F2-5F58-43E8-8D3A-524E0CF8B409}" type="pres">
      <dgm:prSet presAssocID="{C3AA6BA2-8341-4DDD-AD7A-B46E78521639}" presName="aSpace2" presStyleCnt="0"/>
      <dgm:spPr/>
    </dgm:pt>
    <dgm:pt modelId="{E6149685-56E2-4DB0-A0DD-49CFEF305553}" type="pres">
      <dgm:prSet presAssocID="{554A213C-F28B-4D7B-9B50-E8A3E75DE5B2}" presName="childNode" presStyleLbl="node1" presStyleIdx="5" presStyleCnt="6">
        <dgm:presLayoutVars>
          <dgm:bulletEnabled val="1"/>
        </dgm:presLayoutVars>
      </dgm:prSet>
      <dgm:spPr/>
    </dgm:pt>
  </dgm:ptLst>
  <dgm:cxnLst>
    <dgm:cxn modelId="{049D2614-B24A-429D-9BDC-A458BD070008}" srcId="{0A64ECCF-3A14-41E4-A652-24D219D4B5A2}" destId="{554A213C-F28B-4D7B-9B50-E8A3E75DE5B2}" srcOrd="1" destOrd="0" parTransId="{633B4362-D6A9-437D-A0CB-4985EAFAE73F}" sibTransId="{8FE474F8-1D05-4618-9CFB-D5E1DDBBD789}"/>
    <dgm:cxn modelId="{2982CB16-3942-4651-A623-BE1B20CA5CA4}" type="presOf" srcId="{554A213C-F28B-4D7B-9B50-E8A3E75DE5B2}" destId="{E6149685-56E2-4DB0-A0DD-49CFEF305553}" srcOrd="0" destOrd="0" presId="urn:microsoft.com/office/officeart/2005/8/layout/lProcess2"/>
    <dgm:cxn modelId="{2701262A-D5EA-4494-99AC-8B0F04D34255}" srcId="{E4DFC1D8-D20A-4578-937B-9B902E119903}" destId="{3AB8181B-2A02-490E-9714-1E9575D86600}" srcOrd="1" destOrd="0" parTransId="{59E1CCA2-D383-42F2-B7C7-36408D500908}" sibTransId="{5C88BAF7-7D5F-4362-8D40-9C2120D25DFC}"/>
    <dgm:cxn modelId="{F9983733-6425-487E-8106-06A43553B606}" srcId="{D3E94FE8-A995-4E2A-A5DC-C74A42BEF41C}" destId="{A12E3AF8-0201-4EF8-90F7-317F7A2BF61E}" srcOrd="1" destOrd="0" parTransId="{31FF5E6F-003A-4C48-9F5B-B0C822EA6228}" sibTransId="{15E708E8-7B1A-46ED-BF0D-24E38E1CC7D0}"/>
    <dgm:cxn modelId="{F190933A-3207-40D1-B4DB-8AFECA2020FC}" srcId="{A12E3AF8-0201-4EF8-90F7-317F7A2BF61E}" destId="{5FF07680-FCE6-4954-A39E-A91BCC86F351}" srcOrd="0" destOrd="0" parTransId="{6F42513B-7B35-496A-99CA-F4F04C852037}" sibTransId="{92CB5D70-CA60-4D11-8BF6-8F4BC7109828}"/>
    <dgm:cxn modelId="{5AF53E3B-E9DF-4A8F-A447-DF8A101E84B7}" type="presOf" srcId="{0A64ECCF-3A14-41E4-A652-24D219D4B5A2}" destId="{DE47B40F-B18D-4E3A-BCB7-87328E45507C}" srcOrd="1" destOrd="0" presId="urn:microsoft.com/office/officeart/2005/8/layout/lProcess2"/>
    <dgm:cxn modelId="{49732D5B-8B57-4250-8F92-96E6C574E9F6}" type="presOf" srcId="{81FB35EE-AA58-425F-98DD-667302F5D0C2}" destId="{3287E218-12DE-4AD5-BE03-7297F0D3B951}" srcOrd="0" destOrd="0" presId="urn:microsoft.com/office/officeart/2005/8/layout/lProcess2"/>
    <dgm:cxn modelId="{7FC9B55E-3A83-447D-82FE-D431380298E6}" type="presOf" srcId="{C39361B7-8F0F-4198-A7A6-9340EC784D51}" destId="{88FEB7B7-8E35-4F88-A457-296EB997C297}" srcOrd="0" destOrd="0" presId="urn:microsoft.com/office/officeart/2005/8/layout/lProcess2"/>
    <dgm:cxn modelId="{70779864-4F78-41AB-A79C-F48B08CD635D}" srcId="{D3E94FE8-A995-4E2A-A5DC-C74A42BEF41C}" destId="{0A64ECCF-3A14-41E4-A652-24D219D4B5A2}" srcOrd="2" destOrd="0" parTransId="{5C337B19-E00B-4DD1-84E8-17396B7DA4F0}" sibTransId="{24CAEDE1-5C38-4507-B20E-0F95CF9FA812}"/>
    <dgm:cxn modelId="{BD34A373-6A86-45B9-978D-A7C4821F2EC6}" type="presOf" srcId="{C3AA6BA2-8341-4DDD-AD7A-B46E78521639}" destId="{A5DF956B-D08F-4319-B776-898602C13C4A}" srcOrd="0" destOrd="0" presId="urn:microsoft.com/office/officeart/2005/8/layout/lProcess2"/>
    <dgm:cxn modelId="{66564854-65BB-4B89-A9EE-67394967D7A5}" type="presOf" srcId="{0A64ECCF-3A14-41E4-A652-24D219D4B5A2}" destId="{4BFA54C0-DFFA-437B-9B65-6A853FB31BEC}" srcOrd="0" destOrd="0" presId="urn:microsoft.com/office/officeart/2005/8/layout/lProcess2"/>
    <dgm:cxn modelId="{47EDC27E-BE57-4A88-B1B7-C7434F28B2C1}" type="presOf" srcId="{5FF07680-FCE6-4954-A39E-A91BCC86F351}" destId="{70EEBC01-46FC-4068-B173-1BEC0B0E5FD4}" srcOrd="0" destOrd="0" presId="urn:microsoft.com/office/officeart/2005/8/layout/lProcess2"/>
    <dgm:cxn modelId="{EC640383-7E36-4717-811D-E36E14480BF5}" type="presOf" srcId="{A12E3AF8-0201-4EF8-90F7-317F7A2BF61E}" destId="{0B4E1ED2-0165-4FA8-8782-4E6C9DEC44D3}" srcOrd="1" destOrd="0" presId="urn:microsoft.com/office/officeart/2005/8/layout/lProcess2"/>
    <dgm:cxn modelId="{2C19C989-350E-43CA-BC30-4528433E02A3}" srcId="{D3E94FE8-A995-4E2A-A5DC-C74A42BEF41C}" destId="{E4DFC1D8-D20A-4578-937B-9B902E119903}" srcOrd="0" destOrd="0" parTransId="{89F6B7A6-0BC5-470F-88A9-9D530FA93531}" sibTransId="{FB246873-1E06-4C9D-8B11-18FD362652F6}"/>
    <dgm:cxn modelId="{75A8AE98-BF1D-484C-8E33-D0A0568964F9}" type="presOf" srcId="{E4DFC1D8-D20A-4578-937B-9B902E119903}" destId="{7D0BFA42-CEA1-4457-B4C1-9AF060C4DCAB}" srcOrd="1" destOrd="0" presId="urn:microsoft.com/office/officeart/2005/8/layout/lProcess2"/>
    <dgm:cxn modelId="{5A1EFAA2-3FA8-4266-AC79-4BEB05B45A13}" type="presOf" srcId="{D3E94FE8-A995-4E2A-A5DC-C74A42BEF41C}" destId="{C12AABC9-1697-45E7-8720-290CDFF51DAE}" srcOrd="0" destOrd="0" presId="urn:microsoft.com/office/officeart/2005/8/layout/lProcess2"/>
    <dgm:cxn modelId="{D1D5D1B1-834F-4192-9B83-6CCBEB78503C}" srcId="{E4DFC1D8-D20A-4578-937B-9B902E119903}" destId="{C39361B7-8F0F-4198-A7A6-9340EC784D51}" srcOrd="0" destOrd="0" parTransId="{83604DD7-7051-4FE6-BD60-8698223A7EBB}" sibTransId="{CFE6BA8B-B34B-48B7-8C4A-9455A66FB016}"/>
    <dgm:cxn modelId="{63183EBE-661B-471E-8F09-F67A0E4EE39A}" srcId="{A12E3AF8-0201-4EF8-90F7-317F7A2BF61E}" destId="{81FB35EE-AA58-425F-98DD-667302F5D0C2}" srcOrd="1" destOrd="0" parTransId="{700205BE-3659-4315-840C-42F7342437D6}" sibTransId="{C6A5EE42-9384-4316-B936-F556936C1EFA}"/>
    <dgm:cxn modelId="{8EA6F8BE-8B3A-4AD7-8B93-C953929E69D0}" type="presOf" srcId="{E4DFC1D8-D20A-4578-937B-9B902E119903}" destId="{3A3CF712-4871-49AC-8888-6F569773A92A}" srcOrd="0" destOrd="0" presId="urn:microsoft.com/office/officeart/2005/8/layout/lProcess2"/>
    <dgm:cxn modelId="{241B3ACF-8A1D-43FF-BF4A-121D7ABF1A4C}" type="presOf" srcId="{3AB8181B-2A02-490E-9714-1E9575D86600}" destId="{CEFDD70C-AE33-46BC-99FC-2DFAC17AF20C}" srcOrd="0" destOrd="0" presId="urn:microsoft.com/office/officeart/2005/8/layout/lProcess2"/>
    <dgm:cxn modelId="{675758D4-473D-40A1-9559-A98040F3CD43}" srcId="{0A64ECCF-3A14-41E4-A652-24D219D4B5A2}" destId="{C3AA6BA2-8341-4DDD-AD7A-B46E78521639}" srcOrd="0" destOrd="0" parTransId="{D49E8FC1-46CF-4476-A4F6-D3C083110833}" sibTransId="{938E0BFE-7703-4EAA-AA74-6F22D36E5FBF}"/>
    <dgm:cxn modelId="{949316D9-843A-4903-87C1-F662E12F76FE}" type="presOf" srcId="{A12E3AF8-0201-4EF8-90F7-317F7A2BF61E}" destId="{68365BAE-7325-465D-A133-A52776E15220}" srcOrd="0" destOrd="0" presId="urn:microsoft.com/office/officeart/2005/8/layout/lProcess2"/>
    <dgm:cxn modelId="{6CC23AAB-7ADD-4641-BDF6-2B64EF548FC4}" type="presParOf" srcId="{C12AABC9-1697-45E7-8720-290CDFF51DAE}" destId="{E5626387-9D19-46ED-B121-44D53912069E}" srcOrd="0" destOrd="0" presId="urn:microsoft.com/office/officeart/2005/8/layout/lProcess2"/>
    <dgm:cxn modelId="{BB7BA5C3-2630-4316-892D-5830CF8A14F0}" type="presParOf" srcId="{E5626387-9D19-46ED-B121-44D53912069E}" destId="{3A3CF712-4871-49AC-8888-6F569773A92A}" srcOrd="0" destOrd="0" presId="urn:microsoft.com/office/officeart/2005/8/layout/lProcess2"/>
    <dgm:cxn modelId="{64471F7B-9786-4889-B294-60A9B8789697}" type="presParOf" srcId="{E5626387-9D19-46ED-B121-44D53912069E}" destId="{7D0BFA42-CEA1-4457-B4C1-9AF060C4DCAB}" srcOrd="1" destOrd="0" presId="urn:microsoft.com/office/officeart/2005/8/layout/lProcess2"/>
    <dgm:cxn modelId="{B91CCD58-4990-4D2A-ADB8-08947B7D5447}" type="presParOf" srcId="{E5626387-9D19-46ED-B121-44D53912069E}" destId="{3E1AC6E1-AE05-43C1-A4AD-ECA8F0852CA6}" srcOrd="2" destOrd="0" presId="urn:microsoft.com/office/officeart/2005/8/layout/lProcess2"/>
    <dgm:cxn modelId="{2ACC1261-2425-4E81-897B-48A1F95103AC}" type="presParOf" srcId="{3E1AC6E1-AE05-43C1-A4AD-ECA8F0852CA6}" destId="{B3AE1DF9-1950-4283-99A2-5FA0D3A66CB9}" srcOrd="0" destOrd="0" presId="urn:microsoft.com/office/officeart/2005/8/layout/lProcess2"/>
    <dgm:cxn modelId="{4873A5C8-DC8A-4626-A88F-773A0E1741AC}" type="presParOf" srcId="{B3AE1DF9-1950-4283-99A2-5FA0D3A66CB9}" destId="{88FEB7B7-8E35-4F88-A457-296EB997C297}" srcOrd="0" destOrd="0" presId="urn:microsoft.com/office/officeart/2005/8/layout/lProcess2"/>
    <dgm:cxn modelId="{33F61817-9E32-414A-A8E7-8883E65CB3B3}" type="presParOf" srcId="{B3AE1DF9-1950-4283-99A2-5FA0D3A66CB9}" destId="{4742380D-A1D8-48C6-AFF4-12DCD5293FE4}" srcOrd="1" destOrd="0" presId="urn:microsoft.com/office/officeart/2005/8/layout/lProcess2"/>
    <dgm:cxn modelId="{48CA3965-2FA3-480E-88A6-B52D06AFBE5C}" type="presParOf" srcId="{B3AE1DF9-1950-4283-99A2-5FA0D3A66CB9}" destId="{CEFDD70C-AE33-46BC-99FC-2DFAC17AF20C}" srcOrd="2" destOrd="0" presId="urn:microsoft.com/office/officeart/2005/8/layout/lProcess2"/>
    <dgm:cxn modelId="{FE4E0ED9-96F5-4F2B-BCBF-69D9F08DB31C}" type="presParOf" srcId="{C12AABC9-1697-45E7-8720-290CDFF51DAE}" destId="{E71D7802-2D7B-4460-8FBF-F6847AB00B97}" srcOrd="1" destOrd="0" presId="urn:microsoft.com/office/officeart/2005/8/layout/lProcess2"/>
    <dgm:cxn modelId="{EAEAB3FA-210C-4910-9AC0-E2BE78F12DB5}" type="presParOf" srcId="{C12AABC9-1697-45E7-8720-290CDFF51DAE}" destId="{1A596F82-2B43-422F-A50B-6B461F0F8418}" srcOrd="2" destOrd="0" presId="urn:microsoft.com/office/officeart/2005/8/layout/lProcess2"/>
    <dgm:cxn modelId="{FBE00D50-A875-46FC-A0EC-2B8A02B35390}" type="presParOf" srcId="{1A596F82-2B43-422F-A50B-6B461F0F8418}" destId="{68365BAE-7325-465D-A133-A52776E15220}" srcOrd="0" destOrd="0" presId="urn:microsoft.com/office/officeart/2005/8/layout/lProcess2"/>
    <dgm:cxn modelId="{DCFEF0CA-AB05-4233-B2D2-282A4407D7CE}" type="presParOf" srcId="{1A596F82-2B43-422F-A50B-6B461F0F8418}" destId="{0B4E1ED2-0165-4FA8-8782-4E6C9DEC44D3}" srcOrd="1" destOrd="0" presId="urn:microsoft.com/office/officeart/2005/8/layout/lProcess2"/>
    <dgm:cxn modelId="{023F676F-4403-4188-A260-8BEF4ECEC681}" type="presParOf" srcId="{1A596F82-2B43-422F-A50B-6B461F0F8418}" destId="{C8604498-351A-4DC9-9123-BD5DC0E674C1}" srcOrd="2" destOrd="0" presId="urn:microsoft.com/office/officeart/2005/8/layout/lProcess2"/>
    <dgm:cxn modelId="{144E1F33-A9C2-417E-803D-6ED09A703951}" type="presParOf" srcId="{C8604498-351A-4DC9-9123-BD5DC0E674C1}" destId="{27167C95-98E1-42A2-90A9-14FB4AC3B8B8}" srcOrd="0" destOrd="0" presId="urn:microsoft.com/office/officeart/2005/8/layout/lProcess2"/>
    <dgm:cxn modelId="{69F64B03-D503-4C36-8556-4DC64464030D}" type="presParOf" srcId="{27167C95-98E1-42A2-90A9-14FB4AC3B8B8}" destId="{70EEBC01-46FC-4068-B173-1BEC0B0E5FD4}" srcOrd="0" destOrd="0" presId="urn:microsoft.com/office/officeart/2005/8/layout/lProcess2"/>
    <dgm:cxn modelId="{BB39EFD0-90E5-4BF2-886B-F832CCBA7321}" type="presParOf" srcId="{27167C95-98E1-42A2-90A9-14FB4AC3B8B8}" destId="{202B30A2-03EA-41B3-8BC6-BE6446FE7972}" srcOrd="1" destOrd="0" presId="urn:microsoft.com/office/officeart/2005/8/layout/lProcess2"/>
    <dgm:cxn modelId="{9B227E12-AECD-4037-87AC-637F76CE4C8A}" type="presParOf" srcId="{27167C95-98E1-42A2-90A9-14FB4AC3B8B8}" destId="{3287E218-12DE-4AD5-BE03-7297F0D3B951}" srcOrd="2" destOrd="0" presId="urn:microsoft.com/office/officeart/2005/8/layout/lProcess2"/>
    <dgm:cxn modelId="{3594D47E-D8AD-48B9-8C75-AF8FE2EB5B56}" type="presParOf" srcId="{C12AABC9-1697-45E7-8720-290CDFF51DAE}" destId="{F6707D8A-C7F3-4685-9575-51058F65CFBF}" srcOrd="3" destOrd="0" presId="urn:microsoft.com/office/officeart/2005/8/layout/lProcess2"/>
    <dgm:cxn modelId="{D3D71EC8-3769-41B5-A2BD-E0344A101E6A}" type="presParOf" srcId="{C12AABC9-1697-45E7-8720-290CDFF51DAE}" destId="{0BC1BE88-C162-4519-98E7-3BF9B2F39325}" srcOrd="4" destOrd="0" presId="urn:microsoft.com/office/officeart/2005/8/layout/lProcess2"/>
    <dgm:cxn modelId="{42714F13-2F91-4AD8-B104-2D758C38B056}" type="presParOf" srcId="{0BC1BE88-C162-4519-98E7-3BF9B2F39325}" destId="{4BFA54C0-DFFA-437B-9B65-6A853FB31BEC}" srcOrd="0" destOrd="0" presId="urn:microsoft.com/office/officeart/2005/8/layout/lProcess2"/>
    <dgm:cxn modelId="{142FC216-476F-4F46-843A-3357821DB421}" type="presParOf" srcId="{0BC1BE88-C162-4519-98E7-3BF9B2F39325}" destId="{DE47B40F-B18D-4E3A-BCB7-87328E45507C}" srcOrd="1" destOrd="0" presId="urn:microsoft.com/office/officeart/2005/8/layout/lProcess2"/>
    <dgm:cxn modelId="{D5E7DA8D-7F0A-4554-873B-E6C2B15F0E32}" type="presParOf" srcId="{0BC1BE88-C162-4519-98E7-3BF9B2F39325}" destId="{2D7EAAA1-730F-4A93-9F67-C00FE775F973}" srcOrd="2" destOrd="0" presId="urn:microsoft.com/office/officeart/2005/8/layout/lProcess2"/>
    <dgm:cxn modelId="{AB8D73A5-0D35-478C-8F42-74205B970B74}" type="presParOf" srcId="{2D7EAAA1-730F-4A93-9F67-C00FE775F973}" destId="{A5E4A11E-122C-4D09-8AB8-1A562970CF46}" srcOrd="0" destOrd="0" presId="urn:microsoft.com/office/officeart/2005/8/layout/lProcess2"/>
    <dgm:cxn modelId="{87A50784-4C79-4E22-A535-FDF60C6AE85E}" type="presParOf" srcId="{A5E4A11E-122C-4D09-8AB8-1A562970CF46}" destId="{A5DF956B-D08F-4319-B776-898602C13C4A}" srcOrd="0" destOrd="0" presId="urn:microsoft.com/office/officeart/2005/8/layout/lProcess2"/>
    <dgm:cxn modelId="{E4CEEEAB-02CB-43D5-84B0-C2D28ECD1709}" type="presParOf" srcId="{A5E4A11E-122C-4D09-8AB8-1A562970CF46}" destId="{6C91F0F2-5F58-43E8-8D3A-524E0CF8B409}" srcOrd="1" destOrd="0" presId="urn:microsoft.com/office/officeart/2005/8/layout/lProcess2"/>
    <dgm:cxn modelId="{2AD5C478-0FCA-4B55-A1E3-F080E432D593}" type="presParOf" srcId="{A5E4A11E-122C-4D09-8AB8-1A562970CF46}" destId="{E6149685-56E2-4DB0-A0DD-49CFEF305553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0DA133-09CD-4243-8EED-E84F1E4E7DD1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FFB1BBA-DF29-4853-AB17-97734C73F235}">
      <dgm:prSet custT="1"/>
      <dgm:spPr/>
      <dgm:t>
        <a:bodyPr/>
        <a:lstStyle/>
        <a:p>
          <a:pPr algn="just"/>
          <a:r>
            <a:rPr lang="en-GB" sz="1800" dirty="0"/>
            <a:t>Attackers gather confidential information from social networking sites and create accounts in other people’s name</a:t>
          </a:r>
        </a:p>
      </dgm:t>
    </dgm:pt>
    <dgm:pt modelId="{D50D23FC-0692-40C1-9577-036C5BD981F6}" type="parTrans" cxnId="{E5B39A30-C1DD-4CC8-A128-277037B81C21}">
      <dgm:prSet/>
      <dgm:spPr/>
      <dgm:t>
        <a:bodyPr/>
        <a:lstStyle/>
        <a:p>
          <a:endParaRPr lang="en-GB"/>
        </a:p>
      </dgm:t>
    </dgm:pt>
    <dgm:pt modelId="{E6018898-EB92-4B48-9145-DA211CA704AC}" type="sibTrans" cxnId="{E5B39A30-C1DD-4CC8-A128-277037B81C21}">
      <dgm:prSet/>
      <dgm:spPr/>
      <dgm:t>
        <a:bodyPr/>
        <a:lstStyle/>
        <a:p>
          <a:endParaRPr lang="en-GB"/>
        </a:p>
      </dgm:t>
    </dgm:pt>
    <dgm:pt modelId="{65E21A5B-3A68-43B5-B468-6FF557A15058}">
      <dgm:prSet custT="1"/>
      <dgm:spPr/>
      <dgm:t>
        <a:bodyPr/>
        <a:lstStyle/>
        <a:p>
          <a:pPr algn="just"/>
          <a:r>
            <a:rPr lang="en-GB" sz="1800" dirty="0"/>
            <a:t>Create large network of friends and extract information using various SE techniques</a:t>
          </a:r>
        </a:p>
      </dgm:t>
    </dgm:pt>
    <dgm:pt modelId="{7A105291-F387-4077-81D4-47CB02B26B6B}" type="parTrans" cxnId="{6CEE230D-2E05-4486-A435-0EFFABA386E5}">
      <dgm:prSet/>
      <dgm:spPr/>
      <dgm:t>
        <a:bodyPr/>
        <a:lstStyle/>
        <a:p>
          <a:endParaRPr lang="en-GB"/>
        </a:p>
      </dgm:t>
    </dgm:pt>
    <dgm:pt modelId="{6A9C6E8D-EEF4-4BFC-B0A8-1A6CFCF7ECC2}" type="sibTrans" cxnId="{6CEE230D-2E05-4486-A435-0EFFABA386E5}">
      <dgm:prSet/>
      <dgm:spPr/>
      <dgm:t>
        <a:bodyPr/>
        <a:lstStyle/>
        <a:p>
          <a:endParaRPr lang="en-GB"/>
        </a:p>
      </dgm:t>
    </dgm:pt>
    <dgm:pt modelId="{C2CF1604-75FD-4636-83E8-4A491AD2D373}">
      <dgm:prSet custT="1"/>
      <dgm:spPr/>
      <dgm:t>
        <a:bodyPr/>
        <a:lstStyle/>
        <a:p>
          <a:pPr algn="just"/>
          <a:r>
            <a:rPr lang="en-GB" sz="1800" dirty="0"/>
            <a:t>Attackers try to join the public groups of the target network and gather personal information</a:t>
          </a:r>
        </a:p>
      </dgm:t>
    </dgm:pt>
    <dgm:pt modelId="{3672D3CE-DC79-4E37-9A36-BE61F104978A}" type="parTrans" cxnId="{194CA483-2E5D-4B1B-94D2-B96EE03EA21B}">
      <dgm:prSet/>
      <dgm:spPr/>
      <dgm:t>
        <a:bodyPr/>
        <a:lstStyle/>
        <a:p>
          <a:endParaRPr lang="en-GB"/>
        </a:p>
      </dgm:t>
    </dgm:pt>
    <dgm:pt modelId="{5FB76879-600F-48DD-8B64-D2677CA1FBB6}" type="sibTrans" cxnId="{194CA483-2E5D-4B1B-94D2-B96EE03EA21B}">
      <dgm:prSet/>
      <dgm:spPr/>
      <dgm:t>
        <a:bodyPr/>
        <a:lstStyle/>
        <a:p>
          <a:endParaRPr lang="en-GB"/>
        </a:p>
      </dgm:t>
    </dgm:pt>
    <dgm:pt modelId="{A3AF1DD3-3C81-4412-A456-E7943F315E7B}">
      <dgm:prSet custT="1"/>
      <dgm:spPr/>
      <dgm:t>
        <a:bodyPr/>
        <a:lstStyle/>
        <a:p>
          <a:pPr algn="just"/>
          <a:r>
            <a:rPr lang="en-GB" sz="1800" dirty="0"/>
            <a:t>Finally, use the information gathered to carry out other SE attacks</a:t>
          </a:r>
        </a:p>
      </dgm:t>
    </dgm:pt>
    <dgm:pt modelId="{23629FF6-0CA9-4FD5-B6FC-8B5D781BA08D}" type="parTrans" cxnId="{12516880-973B-4BB6-8D30-2547C791850C}">
      <dgm:prSet/>
      <dgm:spPr/>
      <dgm:t>
        <a:bodyPr/>
        <a:lstStyle/>
        <a:p>
          <a:endParaRPr lang="en-GB"/>
        </a:p>
      </dgm:t>
    </dgm:pt>
    <dgm:pt modelId="{742F1B13-0429-4076-9CFA-65B6828DE9EA}" type="sibTrans" cxnId="{12516880-973B-4BB6-8D30-2547C791850C}">
      <dgm:prSet/>
      <dgm:spPr/>
      <dgm:t>
        <a:bodyPr/>
        <a:lstStyle/>
        <a:p>
          <a:endParaRPr lang="en-GB"/>
        </a:p>
      </dgm:t>
    </dgm:pt>
    <dgm:pt modelId="{909CF4BC-C3ED-4FD0-BCFA-6C831D7C3A2A}">
      <dgm:prSet custT="1"/>
      <dgm:spPr/>
      <dgm:t>
        <a:bodyPr/>
        <a:lstStyle/>
        <a:p>
          <a:pPr algn="just"/>
          <a:r>
            <a:rPr lang="en-GB" sz="1800" dirty="0"/>
            <a:t>Use Social Networking sites like Facebook, Twitter, LinkedIn etc</a:t>
          </a:r>
        </a:p>
      </dgm:t>
    </dgm:pt>
    <dgm:pt modelId="{983DD4C3-E329-41F4-BDE8-8FA61970935E}" type="parTrans" cxnId="{18F44C9F-0BFC-4CD6-8DD3-87026C56DCE2}">
      <dgm:prSet/>
      <dgm:spPr/>
    </dgm:pt>
    <dgm:pt modelId="{5A5D77E2-F3E0-462D-AF39-543399E7ABF2}" type="sibTrans" cxnId="{18F44C9F-0BFC-4CD6-8DD3-87026C56DCE2}">
      <dgm:prSet/>
      <dgm:spPr/>
    </dgm:pt>
    <dgm:pt modelId="{CE4DB088-39FB-4E92-B14F-354D9C657DEA}" type="pres">
      <dgm:prSet presAssocID="{C30DA133-09CD-4243-8EED-E84F1E4E7DD1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5653F5D7-8FD2-49FC-BAB1-389632C42306}" type="pres">
      <dgm:prSet presAssocID="{3FFB1BBA-DF29-4853-AB17-97734C73F235}" presName="circle1" presStyleLbl="node1" presStyleIdx="0" presStyleCnt="5"/>
      <dgm:spPr/>
    </dgm:pt>
    <dgm:pt modelId="{8829ED2D-BA0F-4E96-B672-9DAF4DBB6815}" type="pres">
      <dgm:prSet presAssocID="{3FFB1BBA-DF29-4853-AB17-97734C73F235}" presName="space" presStyleCnt="0"/>
      <dgm:spPr/>
    </dgm:pt>
    <dgm:pt modelId="{CD6ACF1B-6A1C-495D-9B65-F9C242D6118B}" type="pres">
      <dgm:prSet presAssocID="{3FFB1BBA-DF29-4853-AB17-97734C73F235}" presName="rect1" presStyleLbl="alignAcc1" presStyleIdx="0" presStyleCnt="5"/>
      <dgm:spPr/>
    </dgm:pt>
    <dgm:pt modelId="{79D5717A-78AE-46E7-B706-944FD72159F3}" type="pres">
      <dgm:prSet presAssocID="{65E21A5B-3A68-43B5-B468-6FF557A15058}" presName="vertSpace2" presStyleLbl="node1" presStyleIdx="0" presStyleCnt="5"/>
      <dgm:spPr/>
    </dgm:pt>
    <dgm:pt modelId="{AD46353A-EB11-42AC-ACBC-565A6936313A}" type="pres">
      <dgm:prSet presAssocID="{65E21A5B-3A68-43B5-B468-6FF557A15058}" presName="circle2" presStyleLbl="node1" presStyleIdx="1" presStyleCnt="5"/>
      <dgm:spPr/>
    </dgm:pt>
    <dgm:pt modelId="{8BFE38FF-7366-4FB3-A53D-8240D996665C}" type="pres">
      <dgm:prSet presAssocID="{65E21A5B-3A68-43B5-B468-6FF557A15058}" presName="rect2" presStyleLbl="alignAcc1" presStyleIdx="1" presStyleCnt="5"/>
      <dgm:spPr/>
    </dgm:pt>
    <dgm:pt modelId="{422718EB-48EF-49AE-9485-2D87568B3BBC}" type="pres">
      <dgm:prSet presAssocID="{C2CF1604-75FD-4636-83E8-4A491AD2D373}" presName="vertSpace3" presStyleLbl="node1" presStyleIdx="1" presStyleCnt="5"/>
      <dgm:spPr/>
    </dgm:pt>
    <dgm:pt modelId="{37A74629-361F-4954-B867-EA381A641627}" type="pres">
      <dgm:prSet presAssocID="{C2CF1604-75FD-4636-83E8-4A491AD2D373}" presName="circle3" presStyleLbl="node1" presStyleIdx="2" presStyleCnt="5"/>
      <dgm:spPr/>
    </dgm:pt>
    <dgm:pt modelId="{7A819FB5-80DE-4EFC-84B6-23E8A1C7C922}" type="pres">
      <dgm:prSet presAssocID="{C2CF1604-75FD-4636-83E8-4A491AD2D373}" presName="rect3" presStyleLbl="alignAcc1" presStyleIdx="2" presStyleCnt="5"/>
      <dgm:spPr/>
    </dgm:pt>
    <dgm:pt modelId="{CD0B86E3-4DB3-4522-8640-A6F0E4C55BDE}" type="pres">
      <dgm:prSet presAssocID="{A3AF1DD3-3C81-4412-A456-E7943F315E7B}" presName="vertSpace4" presStyleLbl="node1" presStyleIdx="2" presStyleCnt="5"/>
      <dgm:spPr/>
    </dgm:pt>
    <dgm:pt modelId="{2CE6ECA3-FDC8-4B84-8AC1-A9F356388FBD}" type="pres">
      <dgm:prSet presAssocID="{A3AF1DD3-3C81-4412-A456-E7943F315E7B}" presName="circle4" presStyleLbl="node1" presStyleIdx="3" presStyleCnt="5"/>
      <dgm:spPr/>
    </dgm:pt>
    <dgm:pt modelId="{152F2BD7-FAA8-4A98-BEC8-6CC9C04BC7B3}" type="pres">
      <dgm:prSet presAssocID="{A3AF1DD3-3C81-4412-A456-E7943F315E7B}" presName="rect4" presStyleLbl="alignAcc1" presStyleIdx="3" presStyleCnt="5"/>
      <dgm:spPr/>
    </dgm:pt>
    <dgm:pt modelId="{2D137332-C504-4D42-AA05-1838B7B7AE99}" type="pres">
      <dgm:prSet presAssocID="{909CF4BC-C3ED-4FD0-BCFA-6C831D7C3A2A}" presName="vertSpace5" presStyleLbl="node1" presStyleIdx="3" presStyleCnt="5"/>
      <dgm:spPr/>
    </dgm:pt>
    <dgm:pt modelId="{47A990D1-B842-433D-9339-AFB00C1E9808}" type="pres">
      <dgm:prSet presAssocID="{909CF4BC-C3ED-4FD0-BCFA-6C831D7C3A2A}" presName="circle5" presStyleLbl="node1" presStyleIdx="4" presStyleCnt="5"/>
      <dgm:spPr/>
    </dgm:pt>
    <dgm:pt modelId="{26850C8D-BF79-4275-AA3E-28CA8E947726}" type="pres">
      <dgm:prSet presAssocID="{909CF4BC-C3ED-4FD0-BCFA-6C831D7C3A2A}" presName="rect5" presStyleLbl="alignAcc1" presStyleIdx="4" presStyleCnt="5"/>
      <dgm:spPr/>
    </dgm:pt>
    <dgm:pt modelId="{A00EB203-7E7F-4CDF-BAC0-AFDFA304A74F}" type="pres">
      <dgm:prSet presAssocID="{3FFB1BBA-DF29-4853-AB17-97734C73F235}" presName="rect1ParTxNoCh" presStyleLbl="alignAcc1" presStyleIdx="4" presStyleCnt="5">
        <dgm:presLayoutVars>
          <dgm:chMax val="1"/>
          <dgm:bulletEnabled val="1"/>
        </dgm:presLayoutVars>
      </dgm:prSet>
      <dgm:spPr/>
    </dgm:pt>
    <dgm:pt modelId="{92A4E41F-F430-44F2-8F9F-0E118377A88D}" type="pres">
      <dgm:prSet presAssocID="{65E21A5B-3A68-43B5-B468-6FF557A15058}" presName="rect2ParTxNoCh" presStyleLbl="alignAcc1" presStyleIdx="4" presStyleCnt="5">
        <dgm:presLayoutVars>
          <dgm:chMax val="1"/>
          <dgm:bulletEnabled val="1"/>
        </dgm:presLayoutVars>
      </dgm:prSet>
      <dgm:spPr/>
    </dgm:pt>
    <dgm:pt modelId="{87408BFE-4865-4F85-BC0C-C79A64F2ADC5}" type="pres">
      <dgm:prSet presAssocID="{C2CF1604-75FD-4636-83E8-4A491AD2D373}" presName="rect3ParTxNoCh" presStyleLbl="alignAcc1" presStyleIdx="4" presStyleCnt="5">
        <dgm:presLayoutVars>
          <dgm:chMax val="1"/>
          <dgm:bulletEnabled val="1"/>
        </dgm:presLayoutVars>
      </dgm:prSet>
      <dgm:spPr/>
    </dgm:pt>
    <dgm:pt modelId="{4D869B4E-1921-4373-A378-0E2E91CFEF94}" type="pres">
      <dgm:prSet presAssocID="{A3AF1DD3-3C81-4412-A456-E7943F315E7B}" presName="rect4ParTxNoCh" presStyleLbl="alignAcc1" presStyleIdx="4" presStyleCnt="5">
        <dgm:presLayoutVars>
          <dgm:chMax val="1"/>
          <dgm:bulletEnabled val="1"/>
        </dgm:presLayoutVars>
      </dgm:prSet>
      <dgm:spPr/>
    </dgm:pt>
    <dgm:pt modelId="{6806D439-922E-45E2-9489-26AA72BE865A}" type="pres">
      <dgm:prSet presAssocID="{909CF4BC-C3ED-4FD0-BCFA-6C831D7C3A2A}" presName="rect5ParTxNoCh" presStyleLbl="alignAcc1" presStyleIdx="4" presStyleCnt="5">
        <dgm:presLayoutVars>
          <dgm:chMax val="1"/>
          <dgm:bulletEnabled val="1"/>
        </dgm:presLayoutVars>
      </dgm:prSet>
      <dgm:spPr/>
    </dgm:pt>
  </dgm:ptLst>
  <dgm:cxnLst>
    <dgm:cxn modelId="{6CEE230D-2E05-4486-A435-0EFFABA386E5}" srcId="{C30DA133-09CD-4243-8EED-E84F1E4E7DD1}" destId="{65E21A5B-3A68-43B5-B468-6FF557A15058}" srcOrd="1" destOrd="0" parTransId="{7A105291-F387-4077-81D4-47CB02B26B6B}" sibTransId="{6A9C6E8D-EEF4-4BFC-B0A8-1A6CFCF7ECC2}"/>
    <dgm:cxn modelId="{E5B39A30-C1DD-4CC8-A128-277037B81C21}" srcId="{C30DA133-09CD-4243-8EED-E84F1E4E7DD1}" destId="{3FFB1BBA-DF29-4853-AB17-97734C73F235}" srcOrd="0" destOrd="0" parTransId="{D50D23FC-0692-40C1-9577-036C5BD981F6}" sibTransId="{E6018898-EB92-4B48-9145-DA211CA704AC}"/>
    <dgm:cxn modelId="{1E375E39-946C-48F7-BDCA-EFDE5BC44659}" type="presOf" srcId="{909CF4BC-C3ED-4FD0-BCFA-6C831D7C3A2A}" destId="{6806D439-922E-45E2-9489-26AA72BE865A}" srcOrd="1" destOrd="0" presId="urn:microsoft.com/office/officeart/2005/8/layout/target3"/>
    <dgm:cxn modelId="{5BDE7149-9238-48F9-BA2F-C6429ACD8878}" type="presOf" srcId="{3FFB1BBA-DF29-4853-AB17-97734C73F235}" destId="{A00EB203-7E7F-4CDF-BAC0-AFDFA304A74F}" srcOrd="1" destOrd="0" presId="urn:microsoft.com/office/officeart/2005/8/layout/target3"/>
    <dgm:cxn modelId="{1735597B-C69E-4AF4-8A4A-775978A18E10}" type="presOf" srcId="{65E21A5B-3A68-43B5-B468-6FF557A15058}" destId="{8BFE38FF-7366-4FB3-A53D-8240D996665C}" srcOrd="0" destOrd="0" presId="urn:microsoft.com/office/officeart/2005/8/layout/target3"/>
    <dgm:cxn modelId="{12516880-973B-4BB6-8D30-2547C791850C}" srcId="{C30DA133-09CD-4243-8EED-E84F1E4E7DD1}" destId="{A3AF1DD3-3C81-4412-A456-E7943F315E7B}" srcOrd="3" destOrd="0" parTransId="{23629FF6-0CA9-4FD5-B6FC-8B5D781BA08D}" sibTransId="{742F1B13-0429-4076-9CFA-65B6828DE9EA}"/>
    <dgm:cxn modelId="{194CA483-2E5D-4B1B-94D2-B96EE03EA21B}" srcId="{C30DA133-09CD-4243-8EED-E84F1E4E7DD1}" destId="{C2CF1604-75FD-4636-83E8-4A491AD2D373}" srcOrd="2" destOrd="0" parTransId="{3672D3CE-DC79-4E37-9A36-BE61F104978A}" sibTransId="{5FB76879-600F-48DD-8B64-D2677CA1FBB6}"/>
    <dgm:cxn modelId="{E53C0888-FC36-425D-B045-A6C48E203C1B}" type="presOf" srcId="{909CF4BC-C3ED-4FD0-BCFA-6C831D7C3A2A}" destId="{26850C8D-BF79-4275-AA3E-28CA8E947726}" srcOrd="0" destOrd="0" presId="urn:microsoft.com/office/officeart/2005/8/layout/target3"/>
    <dgm:cxn modelId="{5DFBA89B-D14F-485D-83B1-299A88294A79}" type="presOf" srcId="{C2CF1604-75FD-4636-83E8-4A491AD2D373}" destId="{7A819FB5-80DE-4EFC-84B6-23E8A1C7C922}" srcOrd="0" destOrd="0" presId="urn:microsoft.com/office/officeart/2005/8/layout/target3"/>
    <dgm:cxn modelId="{3909AD9D-AE9F-45F6-BF10-64131C04B914}" type="presOf" srcId="{65E21A5B-3A68-43B5-B468-6FF557A15058}" destId="{92A4E41F-F430-44F2-8F9F-0E118377A88D}" srcOrd="1" destOrd="0" presId="urn:microsoft.com/office/officeart/2005/8/layout/target3"/>
    <dgm:cxn modelId="{18F44C9F-0BFC-4CD6-8DD3-87026C56DCE2}" srcId="{C30DA133-09CD-4243-8EED-E84F1E4E7DD1}" destId="{909CF4BC-C3ED-4FD0-BCFA-6C831D7C3A2A}" srcOrd="4" destOrd="0" parTransId="{983DD4C3-E329-41F4-BDE8-8FA61970935E}" sibTransId="{5A5D77E2-F3E0-462D-AF39-543399E7ABF2}"/>
    <dgm:cxn modelId="{BE0DC8AA-4FD4-4510-903C-C3564C9F2938}" type="presOf" srcId="{C2CF1604-75FD-4636-83E8-4A491AD2D373}" destId="{87408BFE-4865-4F85-BC0C-C79A64F2ADC5}" srcOrd="1" destOrd="0" presId="urn:microsoft.com/office/officeart/2005/8/layout/target3"/>
    <dgm:cxn modelId="{F8FD5DBD-2F7C-41A8-8068-71191E08F751}" type="presOf" srcId="{C30DA133-09CD-4243-8EED-E84F1E4E7DD1}" destId="{CE4DB088-39FB-4E92-B14F-354D9C657DEA}" srcOrd="0" destOrd="0" presId="urn:microsoft.com/office/officeart/2005/8/layout/target3"/>
    <dgm:cxn modelId="{FF26B4BD-3D5D-4B80-9CD6-26BA39729829}" type="presOf" srcId="{A3AF1DD3-3C81-4412-A456-E7943F315E7B}" destId="{4D869B4E-1921-4373-A378-0E2E91CFEF94}" srcOrd="1" destOrd="0" presId="urn:microsoft.com/office/officeart/2005/8/layout/target3"/>
    <dgm:cxn modelId="{AA2758C7-024F-4698-96BD-AB86865DB337}" type="presOf" srcId="{A3AF1DD3-3C81-4412-A456-E7943F315E7B}" destId="{152F2BD7-FAA8-4A98-BEC8-6CC9C04BC7B3}" srcOrd="0" destOrd="0" presId="urn:microsoft.com/office/officeart/2005/8/layout/target3"/>
    <dgm:cxn modelId="{CA3570DF-C606-421E-9780-14B0F5DE9B2F}" type="presOf" srcId="{3FFB1BBA-DF29-4853-AB17-97734C73F235}" destId="{CD6ACF1B-6A1C-495D-9B65-F9C242D6118B}" srcOrd="0" destOrd="0" presId="urn:microsoft.com/office/officeart/2005/8/layout/target3"/>
    <dgm:cxn modelId="{D3694C54-E643-43CE-B56A-31478132BB44}" type="presParOf" srcId="{CE4DB088-39FB-4E92-B14F-354D9C657DEA}" destId="{5653F5D7-8FD2-49FC-BAB1-389632C42306}" srcOrd="0" destOrd="0" presId="urn:microsoft.com/office/officeart/2005/8/layout/target3"/>
    <dgm:cxn modelId="{3A756A48-B28C-4E5C-850E-97C366D58944}" type="presParOf" srcId="{CE4DB088-39FB-4E92-B14F-354D9C657DEA}" destId="{8829ED2D-BA0F-4E96-B672-9DAF4DBB6815}" srcOrd="1" destOrd="0" presId="urn:microsoft.com/office/officeart/2005/8/layout/target3"/>
    <dgm:cxn modelId="{74C4D80A-16CD-44DF-8417-95B05177842A}" type="presParOf" srcId="{CE4DB088-39FB-4E92-B14F-354D9C657DEA}" destId="{CD6ACF1B-6A1C-495D-9B65-F9C242D6118B}" srcOrd="2" destOrd="0" presId="urn:microsoft.com/office/officeart/2005/8/layout/target3"/>
    <dgm:cxn modelId="{8BDEDEEE-E485-4FB8-B289-50D1583EB1AB}" type="presParOf" srcId="{CE4DB088-39FB-4E92-B14F-354D9C657DEA}" destId="{79D5717A-78AE-46E7-B706-944FD72159F3}" srcOrd="3" destOrd="0" presId="urn:microsoft.com/office/officeart/2005/8/layout/target3"/>
    <dgm:cxn modelId="{8F72D9C6-16A5-47A8-BC3C-DC7B7A5CBBF9}" type="presParOf" srcId="{CE4DB088-39FB-4E92-B14F-354D9C657DEA}" destId="{AD46353A-EB11-42AC-ACBC-565A6936313A}" srcOrd="4" destOrd="0" presId="urn:microsoft.com/office/officeart/2005/8/layout/target3"/>
    <dgm:cxn modelId="{7FA11B11-FCBA-431B-A323-C81A1800E5F9}" type="presParOf" srcId="{CE4DB088-39FB-4E92-B14F-354D9C657DEA}" destId="{8BFE38FF-7366-4FB3-A53D-8240D996665C}" srcOrd="5" destOrd="0" presId="urn:microsoft.com/office/officeart/2005/8/layout/target3"/>
    <dgm:cxn modelId="{FB6C221D-887C-4ED2-B427-DD2BB9C483FE}" type="presParOf" srcId="{CE4DB088-39FB-4E92-B14F-354D9C657DEA}" destId="{422718EB-48EF-49AE-9485-2D87568B3BBC}" srcOrd="6" destOrd="0" presId="urn:microsoft.com/office/officeart/2005/8/layout/target3"/>
    <dgm:cxn modelId="{3A1F783E-4D0D-457C-A2B7-DAA5D94A5714}" type="presParOf" srcId="{CE4DB088-39FB-4E92-B14F-354D9C657DEA}" destId="{37A74629-361F-4954-B867-EA381A641627}" srcOrd="7" destOrd="0" presId="urn:microsoft.com/office/officeart/2005/8/layout/target3"/>
    <dgm:cxn modelId="{2A64C0B0-DD69-4553-A301-C5EE6302A0A7}" type="presParOf" srcId="{CE4DB088-39FB-4E92-B14F-354D9C657DEA}" destId="{7A819FB5-80DE-4EFC-84B6-23E8A1C7C922}" srcOrd="8" destOrd="0" presId="urn:microsoft.com/office/officeart/2005/8/layout/target3"/>
    <dgm:cxn modelId="{620E58D1-0D74-4FC9-B344-21BE3C263CA5}" type="presParOf" srcId="{CE4DB088-39FB-4E92-B14F-354D9C657DEA}" destId="{CD0B86E3-4DB3-4522-8640-A6F0E4C55BDE}" srcOrd="9" destOrd="0" presId="urn:microsoft.com/office/officeart/2005/8/layout/target3"/>
    <dgm:cxn modelId="{1638FB5E-0735-4132-A171-4731DE76A05B}" type="presParOf" srcId="{CE4DB088-39FB-4E92-B14F-354D9C657DEA}" destId="{2CE6ECA3-FDC8-4B84-8AC1-A9F356388FBD}" srcOrd="10" destOrd="0" presId="urn:microsoft.com/office/officeart/2005/8/layout/target3"/>
    <dgm:cxn modelId="{57C962D8-8B63-4A0E-B4AE-24E117B3A1B9}" type="presParOf" srcId="{CE4DB088-39FB-4E92-B14F-354D9C657DEA}" destId="{152F2BD7-FAA8-4A98-BEC8-6CC9C04BC7B3}" srcOrd="11" destOrd="0" presId="urn:microsoft.com/office/officeart/2005/8/layout/target3"/>
    <dgm:cxn modelId="{4D11855C-9894-47CE-B6C7-A9E6F0577AC8}" type="presParOf" srcId="{CE4DB088-39FB-4E92-B14F-354D9C657DEA}" destId="{2D137332-C504-4D42-AA05-1838B7B7AE99}" srcOrd="12" destOrd="0" presId="urn:microsoft.com/office/officeart/2005/8/layout/target3"/>
    <dgm:cxn modelId="{438B0C4D-1726-4E01-80E0-B00E7765AAC4}" type="presParOf" srcId="{CE4DB088-39FB-4E92-B14F-354D9C657DEA}" destId="{47A990D1-B842-433D-9339-AFB00C1E9808}" srcOrd="13" destOrd="0" presId="urn:microsoft.com/office/officeart/2005/8/layout/target3"/>
    <dgm:cxn modelId="{71A3CDB4-0E00-4916-833E-DE3DCC6B559D}" type="presParOf" srcId="{CE4DB088-39FB-4E92-B14F-354D9C657DEA}" destId="{26850C8D-BF79-4275-AA3E-28CA8E947726}" srcOrd="14" destOrd="0" presId="urn:microsoft.com/office/officeart/2005/8/layout/target3"/>
    <dgm:cxn modelId="{7506301E-5764-4618-88CD-78E167295346}" type="presParOf" srcId="{CE4DB088-39FB-4E92-B14F-354D9C657DEA}" destId="{A00EB203-7E7F-4CDF-BAC0-AFDFA304A74F}" srcOrd="15" destOrd="0" presId="urn:microsoft.com/office/officeart/2005/8/layout/target3"/>
    <dgm:cxn modelId="{5A6006E0-6FF3-4DEC-8421-E9EC4E79A6B2}" type="presParOf" srcId="{CE4DB088-39FB-4E92-B14F-354D9C657DEA}" destId="{92A4E41F-F430-44F2-8F9F-0E118377A88D}" srcOrd="16" destOrd="0" presId="urn:microsoft.com/office/officeart/2005/8/layout/target3"/>
    <dgm:cxn modelId="{09A618A5-FEA0-4B68-B3F1-DE072BDD15CB}" type="presParOf" srcId="{CE4DB088-39FB-4E92-B14F-354D9C657DEA}" destId="{87408BFE-4865-4F85-BC0C-C79A64F2ADC5}" srcOrd="17" destOrd="0" presId="urn:microsoft.com/office/officeart/2005/8/layout/target3"/>
    <dgm:cxn modelId="{4D2C3B5F-4A62-42D2-9DA2-B935865D0A20}" type="presParOf" srcId="{CE4DB088-39FB-4E92-B14F-354D9C657DEA}" destId="{4D869B4E-1921-4373-A378-0E2E91CFEF94}" srcOrd="18" destOrd="0" presId="urn:microsoft.com/office/officeart/2005/8/layout/target3"/>
    <dgm:cxn modelId="{C343480A-54D3-43FE-8192-46DCBAB88332}" type="presParOf" srcId="{CE4DB088-39FB-4E92-B14F-354D9C657DEA}" destId="{6806D439-922E-45E2-9489-26AA72BE865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7F36A1C-BEFC-41CA-9AD4-CB1052C5E229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B9019DE-AF6F-40F7-85A2-91191F93B6C1}">
      <dgm:prSet/>
      <dgm:spPr/>
      <dgm:t>
        <a:bodyPr/>
        <a:lstStyle/>
        <a:p>
          <a:r>
            <a:rPr lang="en-GB" dirty="0"/>
            <a:t>Front office/ Help Desk, Office</a:t>
          </a:r>
        </a:p>
      </dgm:t>
    </dgm:pt>
    <dgm:pt modelId="{8D84E2AA-13D7-48B4-B0BE-CBDEC40E65EC}" type="parTrans" cxnId="{E0FB8539-FF72-4E05-B9BB-52921F5E358B}">
      <dgm:prSet/>
      <dgm:spPr/>
      <dgm:t>
        <a:bodyPr/>
        <a:lstStyle/>
        <a:p>
          <a:endParaRPr lang="en-GB"/>
        </a:p>
      </dgm:t>
    </dgm:pt>
    <dgm:pt modelId="{171883DC-FEA3-4BA7-8953-DB2E17F27AFC}" type="sibTrans" cxnId="{E0FB8539-FF72-4E05-B9BB-52921F5E358B}">
      <dgm:prSet/>
      <dgm:spPr/>
      <dgm:t>
        <a:bodyPr/>
        <a:lstStyle/>
        <a:p>
          <a:endParaRPr lang="en-GB"/>
        </a:p>
      </dgm:t>
    </dgm:pt>
    <dgm:pt modelId="{521B0931-3E4C-4636-BE17-FDE1B54ADF56}">
      <dgm:prSet/>
      <dgm:spPr/>
      <dgm:t>
        <a:bodyPr/>
        <a:lstStyle/>
        <a:p>
          <a:r>
            <a:rPr lang="en-GB" dirty="0"/>
            <a:t>Eavesdropping, Shoulder surfing, Impersonation, Intimidation etc</a:t>
          </a:r>
        </a:p>
      </dgm:t>
    </dgm:pt>
    <dgm:pt modelId="{83DA9569-DDD4-4B19-B81D-0793EEB360BF}" type="parTrans" cxnId="{FE778607-DAC6-4A2E-B165-7CF38D74342F}">
      <dgm:prSet/>
      <dgm:spPr/>
      <dgm:t>
        <a:bodyPr/>
        <a:lstStyle/>
        <a:p>
          <a:endParaRPr lang="en-GB"/>
        </a:p>
      </dgm:t>
    </dgm:pt>
    <dgm:pt modelId="{CB0275C9-590A-49D5-BAB9-E44368225505}" type="sibTrans" cxnId="{FE778607-DAC6-4A2E-B165-7CF38D74342F}">
      <dgm:prSet/>
      <dgm:spPr/>
      <dgm:t>
        <a:bodyPr/>
        <a:lstStyle/>
        <a:p>
          <a:endParaRPr lang="en-GB"/>
        </a:p>
      </dgm:t>
    </dgm:pt>
    <dgm:pt modelId="{BB62F5C2-FFB4-41D6-A404-62177099D8DF}">
      <dgm:prSet/>
      <dgm:spPr/>
      <dgm:t>
        <a:bodyPr/>
        <a:lstStyle/>
        <a:p>
          <a:r>
            <a:rPr lang="en-GB" dirty="0"/>
            <a:t>IT Support</a:t>
          </a:r>
        </a:p>
      </dgm:t>
    </dgm:pt>
    <dgm:pt modelId="{D81B493E-223F-430F-BE6A-3EE41AD6311C}" type="parTrans" cxnId="{1069214D-4241-404F-8A88-9EED8021F91E}">
      <dgm:prSet/>
      <dgm:spPr/>
    </dgm:pt>
    <dgm:pt modelId="{40F3967C-6593-4C1A-A3FC-49B1D383C93D}" type="sibTrans" cxnId="{1069214D-4241-404F-8A88-9EED8021F91E}">
      <dgm:prSet/>
      <dgm:spPr/>
    </dgm:pt>
    <dgm:pt modelId="{0FECFD59-FE68-430B-B6CF-ABF4F60513D6}">
      <dgm:prSet/>
      <dgm:spPr/>
      <dgm:t>
        <a:bodyPr/>
        <a:lstStyle/>
        <a:p>
          <a:r>
            <a:rPr lang="en-GB" dirty="0"/>
            <a:t>Impersonation, SMS, Emails, Phone Calls</a:t>
          </a:r>
        </a:p>
      </dgm:t>
    </dgm:pt>
    <dgm:pt modelId="{3FA8E4CA-F045-4FD8-B21F-C981CD00B569}" type="parTrans" cxnId="{79963680-5B94-4D1C-B430-C73C8845FF11}">
      <dgm:prSet/>
      <dgm:spPr/>
    </dgm:pt>
    <dgm:pt modelId="{21AC8686-3F8C-457C-B88D-4750CAADB646}" type="sibTrans" cxnId="{79963680-5B94-4D1C-B430-C73C8845FF11}">
      <dgm:prSet/>
      <dgm:spPr/>
    </dgm:pt>
    <dgm:pt modelId="{E972A3E1-C734-4335-9B6E-99F07CEE5140}">
      <dgm:prSet/>
      <dgm:spPr/>
      <dgm:t>
        <a:bodyPr/>
        <a:lstStyle/>
        <a:p>
          <a:r>
            <a:rPr lang="en-GB" dirty="0"/>
            <a:t>Infrastructure/ Perimeter Security</a:t>
          </a:r>
        </a:p>
      </dgm:t>
    </dgm:pt>
    <dgm:pt modelId="{3296DB1F-20A0-44C6-80D9-4377368B2DDC}" type="parTrans" cxnId="{99F86F0B-D804-4CF4-B026-BEA66E3FB630}">
      <dgm:prSet/>
      <dgm:spPr/>
    </dgm:pt>
    <dgm:pt modelId="{EF824F0D-8930-4DE0-896E-C1A214021A03}" type="sibTrans" cxnId="{99F86F0B-D804-4CF4-B026-BEA66E3FB630}">
      <dgm:prSet/>
      <dgm:spPr/>
    </dgm:pt>
    <dgm:pt modelId="{71189947-3751-4614-A0C2-96286325EBFA}">
      <dgm:prSet/>
      <dgm:spPr/>
      <dgm:t>
        <a:bodyPr/>
        <a:lstStyle/>
        <a:p>
          <a:r>
            <a:rPr lang="en-GB" dirty="0"/>
            <a:t>Eavesdropping, Shoulder surfing, Impersonation, Reverse Social Engineering, Piggybacking, Tailgating etc</a:t>
          </a:r>
        </a:p>
      </dgm:t>
    </dgm:pt>
    <dgm:pt modelId="{F43405AD-0487-4937-AE84-58CC714FF6F1}" type="parTrans" cxnId="{D60ECBB9-86D5-4EA1-A136-F8E3583FB85E}">
      <dgm:prSet/>
      <dgm:spPr/>
    </dgm:pt>
    <dgm:pt modelId="{F52D8A98-D280-4D7A-8240-311A35F8C672}" type="sibTrans" cxnId="{D60ECBB9-86D5-4EA1-A136-F8E3583FB85E}">
      <dgm:prSet/>
      <dgm:spPr/>
    </dgm:pt>
    <dgm:pt modelId="{12F0F95B-2A77-40AA-A506-77A999C43E7C}">
      <dgm:prSet/>
      <dgm:spPr/>
      <dgm:t>
        <a:bodyPr/>
        <a:lstStyle/>
        <a:p>
          <a:r>
            <a:rPr lang="en-GB" dirty="0"/>
            <a:t>Personnel</a:t>
          </a:r>
        </a:p>
      </dgm:t>
    </dgm:pt>
    <dgm:pt modelId="{960A1BE5-E7CD-4ACC-AD4A-38BB352F29EB}" type="parTrans" cxnId="{C81AC318-E308-4772-8A5B-951CC5FD3D7B}">
      <dgm:prSet/>
      <dgm:spPr/>
    </dgm:pt>
    <dgm:pt modelId="{0B3CE764-B9C2-4FCD-88AA-ABF2DE5B3E63}" type="sibTrans" cxnId="{C81AC318-E308-4772-8A5B-951CC5FD3D7B}">
      <dgm:prSet/>
      <dgm:spPr/>
    </dgm:pt>
    <dgm:pt modelId="{55B1FEEF-261E-4267-8F18-3E9020F6F944}">
      <dgm:prSet/>
      <dgm:spPr/>
      <dgm:t>
        <a:bodyPr/>
        <a:lstStyle/>
        <a:p>
          <a:r>
            <a:rPr lang="en-GB" dirty="0"/>
            <a:t>Fake SMS, Phone Calls, Emails, Impersonation, Persuasion, Intimidation </a:t>
          </a:r>
        </a:p>
      </dgm:t>
    </dgm:pt>
    <dgm:pt modelId="{C88ACA3A-F92F-4B02-85DB-DCD8108066CB}" type="parTrans" cxnId="{D6DDB956-313E-4048-AF70-153F6111DFB8}">
      <dgm:prSet/>
      <dgm:spPr/>
    </dgm:pt>
    <dgm:pt modelId="{80085BD4-159E-4E59-A2F6-F599E8FFE457}" type="sibTrans" cxnId="{D6DDB956-313E-4048-AF70-153F6111DFB8}">
      <dgm:prSet/>
      <dgm:spPr/>
    </dgm:pt>
    <dgm:pt modelId="{63E727D9-699D-42A3-A155-1E6AEEC21A92}" type="pres">
      <dgm:prSet presAssocID="{07F36A1C-BEFC-41CA-9AD4-CB1052C5E229}" presName="matrix" presStyleCnt="0">
        <dgm:presLayoutVars>
          <dgm:chMax val="1"/>
          <dgm:dir/>
          <dgm:resizeHandles val="exact"/>
        </dgm:presLayoutVars>
      </dgm:prSet>
      <dgm:spPr/>
    </dgm:pt>
    <dgm:pt modelId="{3B752BFD-8213-4190-B993-09DE470E0377}" type="pres">
      <dgm:prSet presAssocID="{07F36A1C-BEFC-41CA-9AD4-CB1052C5E229}" presName="diamond" presStyleLbl="bgShp" presStyleIdx="0" presStyleCnt="1"/>
      <dgm:spPr/>
    </dgm:pt>
    <dgm:pt modelId="{58A356C2-1AA7-4D26-81F9-A0C1DEEB4DCB}" type="pres">
      <dgm:prSet presAssocID="{07F36A1C-BEFC-41CA-9AD4-CB1052C5E22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05370723-C257-4DB6-985A-72980A5AD81A}" type="pres">
      <dgm:prSet presAssocID="{07F36A1C-BEFC-41CA-9AD4-CB1052C5E22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A924FD9-28FE-490F-86F3-62E271C43A42}" type="pres">
      <dgm:prSet presAssocID="{07F36A1C-BEFC-41CA-9AD4-CB1052C5E22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C8ECFEA-3E1A-4B1B-8B29-253ADB99A657}" type="pres">
      <dgm:prSet presAssocID="{07F36A1C-BEFC-41CA-9AD4-CB1052C5E22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7C353F05-A581-4413-9626-0FD94B70A429}" type="presOf" srcId="{55B1FEEF-261E-4267-8F18-3E9020F6F944}" destId="{9C8ECFEA-3E1A-4B1B-8B29-253ADB99A657}" srcOrd="0" destOrd="1" presId="urn:microsoft.com/office/officeart/2005/8/layout/matrix3"/>
    <dgm:cxn modelId="{FE778607-DAC6-4A2E-B165-7CF38D74342F}" srcId="{EB9019DE-AF6F-40F7-85A2-91191F93B6C1}" destId="{521B0931-3E4C-4636-BE17-FDE1B54ADF56}" srcOrd="0" destOrd="0" parTransId="{83DA9569-DDD4-4B19-B81D-0793EEB360BF}" sibTransId="{CB0275C9-590A-49D5-BAB9-E44368225505}"/>
    <dgm:cxn modelId="{99F86F0B-D804-4CF4-B026-BEA66E3FB630}" srcId="{07F36A1C-BEFC-41CA-9AD4-CB1052C5E229}" destId="{E972A3E1-C734-4335-9B6E-99F07CEE5140}" srcOrd="2" destOrd="0" parTransId="{3296DB1F-20A0-44C6-80D9-4377368B2DDC}" sibTransId="{EF824F0D-8930-4DE0-896E-C1A214021A03}"/>
    <dgm:cxn modelId="{C81AC318-E308-4772-8A5B-951CC5FD3D7B}" srcId="{07F36A1C-BEFC-41CA-9AD4-CB1052C5E229}" destId="{12F0F95B-2A77-40AA-A506-77A999C43E7C}" srcOrd="3" destOrd="0" parTransId="{960A1BE5-E7CD-4ACC-AD4A-38BB352F29EB}" sibTransId="{0B3CE764-B9C2-4FCD-88AA-ABF2DE5B3E63}"/>
    <dgm:cxn modelId="{E0FB8539-FF72-4E05-B9BB-52921F5E358B}" srcId="{07F36A1C-BEFC-41CA-9AD4-CB1052C5E229}" destId="{EB9019DE-AF6F-40F7-85A2-91191F93B6C1}" srcOrd="0" destOrd="0" parTransId="{8D84E2AA-13D7-48B4-B0BE-CBDEC40E65EC}" sibTransId="{171883DC-FEA3-4BA7-8953-DB2E17F27AFC}"/>
    <dgm:cxn modelId="{7D9C5F6A-DD9E-4EC7-9390-1CA26A100052}" type="presOf" srcId="{12F0F95B-2A77-40AA-A506-77A999C43E7C}" destId="{9C8ECFEA-3E1A-4B1B-8B29-253ADB99A657}" srcOrd="0" destOrd="0" presId="urn:microsoft.com/office/officeart/2005/8/layout/matrix3"/>
    <dgm:cxn modelId="{E2EC116D-1FC8-4286-9AF8-7BF764EEF022}" type="presOf" srcId="{0FECFD59-FE68-430B-B6CF-ABF4F60513D6}" destId="{05370723-C257-4DB6-985A-72980A5AD81A}" srcOrd="0" destOrd="1" presId="urn:microsoft.com/office/officeart/2005/8/layout/matrix3"/>
    <dgm:cxn modelId="{1069214D-4241-404F-8A88-9EED8021F91E}" srcId="{07F36A1C-BEFC-41CA-9AD4-CB1052C5E229}" destId="{BB62F5C2-FFB4-41D6-A404-62177099D8DF}" srcOrd="1" destOrd="0" parTransId="{D81B493E-223F-430F-BE6A-3EE41AD6311C}" sibTransId="{40F3967C-6593-4C1A-A3FC-49B1D383C93D}"/>
    <dgm:cxn modelId="{B7E90F53-182A-43F2-9318-671C55F4D0AC}" type="presOf" srcId="{07F36A1C-BEFC-41CA-9AD4-CB1052C5E229}" destId="{63E727D9-699D-42A3-A155-1E6AEEC21A92}" srcOrd="0" destOrd="0" presId="urn:microsoft.com/office/officeart/2005/8/layout/matrix3"/>
    <dgm:cxn modelId="{0BE4B074-EB21-4DA5-9348-2416676576DC}" type="presOf" srcId="{521B0931-3E4C-4636-BE17-FDE1B54ADF56}" destId="{58A356C2-1AA7-4D26-81F9-A0C1DEEB4DCB}" srcOrd="0" destOrd="1" presId="urn:microsoft.com/office/officeart/2005/8/layout/matrix3"/>
    <dgm:cxn modelId="{D6DDB956-313E-4048-AF70-153F6111DFB8}" srcId="{12F0F95B-2A77-40AA-A506-77A999C43E7C}" destId="{55B1FEEF-261E-4267-8F18-3E9020F6F944}" srcOrd="0" destOrd="0" parTransId="{C88ACA3A-F92F-4B02-85DB-DCD8108066CB}" sibTransId="{80085BD4-159E-4E59-A2F6-F599E8FFE457}"/>
    <dgm:cxn modelId="{79963680-5B94-4D1C-B430-C73C8845FF11}" srcId="{BB62F5C2-FFB4-41D6-A404-62177099D8DF}" destId="{0FECFD59-FE68-430B-B6CF-ABF4F60513D6}" srcOrd="0" destOrd="0" parTransId="{3FA8E4CA-F045-4FD8-B21F-C981CD00B569}" sibTransId="{21AC8686-3F8C-457C-B88D-4750CAADB646}"/>
    <dgm:cxn modelId="{D095F285-E8DB-4E75-8B03-A234FF71BC70}" type="presOf" srcId="{EB9019DE-AF6F-40F7-85A2-91191F93B6C1}" destId="{58A356C2-1AA7-4D26-81F9-A0C1DEEB4DCB}" srcOrd="0" destOrd="0" presId="urn:microsoft.com/office/officeart/2005/8/layout/matrix3"/>
    <dgm:cxn modelId="{DAC34C8D-E208-498E-A4FB-6E56221E3143}" type="presOf" srcId="{BB62F5C2-FFB4-41D6-A404-62177099D8DF}" destId="{05370723-C257-4DB6-985A-72980A5AD81A}" srcOrd="0" destOrd="0" presId="urn:microsoft.com/office/officeart/2005/8/layout/matrix3"/>
    <dgm:cxn modelId="{257295B4-B35A-42C7-AC80-BE09768975BD}" type="presOf" srcId="{E972A3E1-C734-4335-9B6E-99F07CEE5140}" destId="{EA924FD9-28FE-490F-86F3-62E271C43A42}" srcOrd="0" destOrd="0" presId="urn:microsoft.com/office/officeart/2005/8/layout/matrix3"/>
    <dgm:cxn modelId="{D60ECBB9-86D5-4EA1-A136-F8E3583FB85E}" srcId="{E972A3E1-C734-4335-9B6E-99F07CEE5140}" destId="{71189947-3751-4614-A0C2-96286325EBFA}" srcOrd="0" destOrd="0" parTransId="{F43405AD-0487-4937-AE84-58CC714FF6F1}" sibTransId="{F52D8A98-D280-4D7A-8240-311A35F8C672}"/>
    <dgm:cxn modelId="{ED6A89DA-45A5-4BEE-A49B-A4E110DCF690}" type="presOf" srcId="{71189947-3751-4614-A0C2-96286325EBFA}" destId="{EA924FD9-28FE-490F-86F3-62E271C43A42}" srcOrd="0" destOrd="1" presId="urn:microsoft.com/office/officeart/2005/8/layout/matrix3"/>
    <dgm:cxn modelId="{DDD89790-0428-4706-B7B7-2672197A73FF}" type="presParOf" srcId="{63E727D9-699D-42A3-A155-1E6AEEC21A92}" destId="{3B752BFD-8213-4190-B993-09DE470E0377}" srcOrd="0" destOrd="0" presId="urn:microsoft.com/office/officeart/2005/8/layout/matrix3"/>
    <dgm:cxn modelId="{65EF2C1B-D6FF-410E-8B79-3B129E72E7F4}" type="presParOf" srcId="{63E727D9-699D-42A3-A155-1E6AEEC21A92}" destId="{58A356C2-1AA7-4D26-81F9-A0C1DEEB4DCB}" srcOrd="1" destOrd="0" presId="urn:microsoft.com/office/officeart/2005/8/layout/matrix3"/>
    <dgm:cxn modelId="{F44E5A5A-6F40-4FA5-84B9-7421308D6460}" type="presParOf" srcId="{63E727D9-699D-42A3-A155-1E6AEEC21A92}" destId="{05370723-C257-4DB6-985A-72980A5AD81A}" srcOrd="2" destOrd="0" presId="urn:microsoft.com/office/officeart/2005/8/layout/matrix3"/>
    <dgm:cxn modelId="{9BCFD3EC-42E5-4CAF-8CE3-108E4A0E73D3}" type="presParOf" srcId="{63E727D9-699D-42A3-A155-1E6AEEC21A92}" destId="{EA924FD9-28FE-490F-86F3-62E271C43A42}" srcOrd="3" destOrd="0" presId="urn:microsoft.com/office/officeart/2005/8/layout/matrix3"/>
    <dgm:cxn modelId="{28FAD47D-F761-46D1-B22F-D6C39F0AA4E0}" type="presParOf" srcId="{63E727D9-699D-42A3-A155-1E6AEEC21A92}" destId="{9C8ECFEA-3E1A-4B1B-8B29-253ADB99A657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2F3FE9B-2A7D-4B35-9D90-943DA7BC1696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7AE6EB7-FA1D-458E-8706-C55D3D61D9ED}">
      <dgm:prSet/>
      <dgm:spPr/>
      <dgm:t>
        <a:bodyPr/>
        <a:lstStyle/>
        <a:p>
          <a:r>
            <a:rPr lang="en-US"/>
            <a:t>Start</a:t>
          </a:r>
          <a:endParaRPr lang="en-GB"/>
        </a:p>
      </dgm:t>
    </dgm:pt>
    <dgm:pt modelId="{189BE282-4C47-4D36-AE1B-575DCE29065D}" type="parTrans" cxnId="{AB20C4ED-36BA-4E42-BE2F-DB6B01FB2DBE}">
      <dgm:prSet/>
      <dgm:spPr/>
      <dgm:t>
        <a:bodyPr/>
        <a:lstStyle/>
        <a:p>
          <a:endParaRPr lang="en-GB"/>
        </a:p>
      </dgm:t>
    </dgm:pt>
    <dgm:pt modelId="{34875075-4773-46C4-A7A6-C37B77FD1D56}" type="sibTrans" cxnId="{AB20C4ED-36BA-4E42-BE2F-DB6B01FB2DBE}">
      <dgm:prSet/>
      <dgm:spPr/>
      <dgm:t>
        <a:bodyPr/>
        <a:lstStyle/>
        <a:p>
          <a:endParaRPr lang="en-GB"/>
        </a:p>
      </dgm:t>
    </dgm:pt>
    <dgm:pt modelId="{779BAECB-D839-4BE3-A8B7-BC0B9F2E36A2}">
      <dgm:prSet/>
      <dgm:spPr/>
      <dgm:t>
        <a:bodyPr/>
        <a:lstStyle/>
        <a:p>
          <a:r>
            <a:rPr lang="en-US"/>
            <a:t>Obtain Authorization</a:t>
          </a:r>
          <a:endParaRPr lang="en-GB"/>
        </a:p>
      </dgm:t>
    </dgm:pt>
    <dgm:pt modelId="{8F34EFB5-15F6-4EA0-AE53-0307487CE1A9}" type="parTrans" cxnId="{D3ABC67C-1A0E-4A74-A470-CEEF70A85B25}">
      <dgm:prSet/>
      <dgm:spPr/>
      <dgm:t>
        <a:bodyPr/>
        <a:lstStyle/>
        <a:p>
          <a:endParaRPr lang="en-GB"/>
        </a:p>
      </dgm:t>
    </dgm:pt>
    <dgm:pt modelId="{D2FE677A-0758-4404-B227-F5BA9FCEB4F4}" type="sibTrans" cxnId="{D3ABC67C-1A0E-4A74-A470-CEEF70A85B25}">
      <dgm:prSet/>
      <dgm:spPr/>
      <dgm:t>
        <a:bodyPr/>
        <a:lstStyle/>
        <a:p>
          <a:endParaRPr lang="en-GB"/>
        </a:p>
      </dgm:t>
    </dgm:pt>
    <dgm:pt modelId="{7EDB8C32-1617-4976-8F43-A52B96E0D422}">
      <dgm:prSet/>
      <dgm:spPr/>
      <dgm:t>
        <a:bodyPr/>
        <a:lstStyle/>
        <a:p>
          <a:r>
            <a:rPr lang="en-US"/>
            <a:t>Define scope</a:t>
          </a:r>
          <a:endParaRPr lang="en-GB"/>
        </a:p>
      </dgm:t>
    </dgm:pt>
    <dgm:pt modelId="{8C55D162-B93C-4A09-83C0-717C0E71C338}" type="parTrans" cxnId="{A0FA79F1-791C-46F4-80D0-40DE424F56ED}">
      <dgm:prSet/>
      <dgm:spPr/>
      <dgm:t>
        <a:bodyPr/>
        <a:lstStyle/>
        <a:p>
          <a:endParaRPr lang="en-GB"/>
        </a:p>
      </dgm:t>
    </dgm:pt>
    <dgm:pt modelId="{567BE315-2AAD-4455-961B-6C2A5A6D5BCD}" type="sibTrans" cxnId="{A0FA79F1-791C-46F4-80D0-40DE424F56ED}">
      <dgm:prSet/>
      <dgm:spPr/>
      <dgm:t>
        <a:bodyPr/>
        <a:lstStyle/>
        <a:p>
          <a:endParaRPr lang="en-GB"/>
        </a:p>
      </dgm:t>
    </dgm:pt>
    <dgm:pt modelId="{8AAA2C69-B554-46DC-8282-F0C824B61AA2}">
      <dgm:prSet/>
      <dgm:spPr/>
      <dgm:t>
        <a:bodyPr/>
        <a:lstStyle/>
        <a:p>
          <a:r>
            <a:rPr lang="en-US" dirty="0"/>
            <a:t>Obtain details</a:t>
          </a:r>
          <a:endParaRPr lang="en-GB" dirty="0"/>
        </a:p>
      </dgm:t>
    </dgm:pt>
    <dgm:pt modelId="{FBE6E71A-2DA1-4B99-9DA4-AFAF51FE95CA}" type="parTrans" cxnId="{ABCDF17C-E810-4EE9-AB30-E4FB6D9952AB}">
      <dgm:prSet/>
      <dgm:spPr/>
      <dgm:t>
        <a:bodyPr/>
        <a:lstStyle/>
        <a:p>
          <a:endParaRPr lang="en-GB"/>
        </a:p>
      </dgm:t>
    </dgm:pt>
    <dgm:pt modelId="{F96D9B95-EF60-4DF8-9B89-00FD029107B7}" type="sibTrans" cxnId="{ABCDF17C-E810-4EE9-AB30-E4FB6D9952AB}">
      <dgm:prSet/>
      <dgm:spPr/>
      <dgm:t>
        <a:bodyPr/>
        <a:lstStyle/>
        <a:p>
          <a:endParaRPr lang="en-GB"/>
        </a:p>
      </dgm:t>
    </dgm:pt>
    <dgm:pt modelId="{BB0A8A34-3221-48BC-A9E4-9A152379A9EA}">
      <dgm:prSet/>
      <dgm:spPr/>
      <dgm:t>
        <a:bodyPr/>
        <a:lstStyle/>
        <a:p>
          <a:r>
            <a:rPr lang="en-GB" dirty="0"/>
            <a:t>Create: Scripts with specific Pretexts</a:t>
          </a:r>
        </a:p>
      </dgm:t>
    </dgm:pt>
    <dgm:pt modelId="{EDCB6D5B-C7B7-4AA0-B56F-F31E3DA75B26}" type="parTrans" cxnId="{CA6FCEB2-FD45-47E1-BC79-412AC39A0AF3}">
      <dgm:prSet/>
      <dgm:spPr/>
      <dgm:t>
        <a:bodyPr/>
        <a:lstStyle/>
        <a:p>
          <a:endParaRPr lang="en-GB"/>
        </a:p>
      </dgm:t>
    </dgm:pt>
    <dgm:pt modelId="{D54ABECC-7533-4727-93FD-75E1330627BC}" type="sibTrans" cxnId="{CA6FCEB2-FD45-47E1-BC79-412AC39A0AF3}">
      <dgm:prSet/>
      <dgm:spPr/>
      <dgm:t>
        <a:bodyPr/>
        <a:lstStyle/>
        <a:p>
          <a:endParaRPr lang="en-GB"/>
        </a:p>
      </dgm:t>
    </dgm:pt>
    <dgm:pt modelId="{98CF1F87-8894-4EBF-BF6C-A21094143119}">
      <dgm:prSet/>
      <dgm:spPr/>
      <dgm:t>
        <a:bodyPr/>
        <a:lstStyle/>
        <a:p>
          <a:r>
            <a:rPr lang="en-GB" dirty="0"/>
            <a:t>Act: Emails </a:t>
          </a:r>
        </a:p>
      </dgm:t>
    </dgm:pt>
    <dgm:pt modelId="{3D31D89D-7460-4A23-8045-23DE6CBA2A20}" type="parTrans" cxnId="{8490856E-F0E1-4BB7-9F8E-082A9F2A29F3}">
      <dgm:prSet/>
      <dgm:spPr/>
      <dgm:t>
        <a:bodyPr/>
        <a:lstStyle/>
        <a:p>
          <a:endParaRPr lang="en-GB"/>
        </a:p>
      </dgm:t>
    </dgm:pt>
    <dgm:pt modelId="{FA5AA893-EC5F-442C-AC8A-AA5EED7524BA}" type="sibTrans" cxnId="{8490856E-F0E1-4BB7-9F8E-082A9F2A29F3}">
      <dgm:prSet/>
      <dgm:spPr/>
      <dgm:t>
        <a:bodyPr/>
        <a:lstStyle/>
        <a:p>
          <a:endParaRPr lang="en-GB"/>
        </a:p>
      </dgm:t>
    </dgm:pt>
    <dgm:pt modelId="{17B83846-DCEC-44B1-86DC-09E17D83ECB9}" type="pres">
      <dgm:prSet presAssocID="{A2F3FE9B-2A7D-4B35-9D90-943DA7BC1696}" presName="Name0" presStyleCnt="0">
        <dgm:presLayoutVars>
          <dgm:dir/>
          <dgm:resizeHandles val="exact"/>
        </dgm:presLayoutVars>
      </dgm:prSet>
      <dgm:spPr/>
    </dgm:pt>
    <dgm:pt modelId="{D27CA3D3-06DD-402A-AD8D-68CBC1C50EBF}" type="pres">
      <dgm:prSet presAssocID="{C7AE6EB7-FA1D-458E-8706-C55D3D61D9ED}" presName="node" presStyleLbl="node1" presStyleIdx="0" presStyleCnt="6">
        <dgm:presLayoutVars>
          <dgm:bulletEnabled val="1"/>
        </dgm:presLayoutVars>
      </dgm:prSet>
      <dgm:spPr/>
    </dgm:pt>
    <dgm:pt modelId="{4BB8FD08-D106-4D9D-94D6-B720C8BE8DD1}" type="pres">
      <dgm:prSet presAssocID="{34875075-4773-46C4-A7A6-C37B77FD1D56}" presName="sibTrans" presStyleLbl="sibTrans2D1" presStyleIdx="0" presStyleCnt="5"/>
      <dgm:spPr/>
    </dgm:pt>
    <dgm:pt modelId="{9D2DF300-E8DB-48A1-9EE5-2908EA910EBA}" type="pres">
      <dgm:prSet presAssocID="{34875075-4773-46C4-A7A6-C37B77FD1D56}" presName="connectorText" presStyleLbl="sibTrans2D1" presStyleIdx="0" presStyleCnt="5"/>
      <dgm:spPr/>
    </dgm:pt>
    <dgm:pt modelId="{57D8C081-BCAE-4FD4-9A62-7F784A2CE61C}" type="pres">
      <dgm:prSet presAssocID="{779BAECB-D839-4BE3-A8B7-BC0B9F2E36A2}" presName="node" presStyleLbl="node1" presStyleIdx="1" presStyleCnt="6">
        <dgm:presLayoutVars>
          <dgm:bulletEnabled val="1"/>
        </dgm:presLayoutVars>
      </dgm:prSet>
      <dgm:spPr/>
    </dgm:pt>
    <dgm:pt modelId="{5B473C0A-B984-43EB-BF97-4BDD8DEF038C}" type="pres">
      <dgm:prSet presAssocID="{D2FE677A-0758-4404-B227-F5BA9FCEB4F4}" presName="sibTrans" presStyleLbl="sibTrans2D1" presStyleIdx="1" presStyleCnt="5"/>
      <dgm:spPr/>
    </dgm:pt>
    <dgm:pt modelId="{1BBF7696-FAF1-4892-B9A1-0C66D5BBFA74}" type="pres">
      <dgm:prSet presAssocID="{D2FE677A-0758-4404-B227-F5BA9FCEB4F4}" presName="connectorText" presStyleLbl="sibTrans2D1" presStyleIdx="1" presStyleCnt="5"/>
      <dgm:spPr/>
    </dgm:pt>
    <dgm:pt modelId="{E4F07679-45F2-47F3-B35D-54CC0DDC74CE}" type="pres">
      <dgm:prSet presAssocID="{7EDB8C32-1617-4976-8F43-A52B96E0D422}" presName="node" presStyleLbl="node1" presStyleIdx="2" presStyleCnt="6">
        <dgm:presLayoutVars>
          <dgm:bulletEnabled val="1"/>
        </dgm:presLayoutVars>
      </dgm:prSet>
      <dgm:spPr/>
    </dgm:pt>
    <dgm:pt modelId="{9225CDF4-2DE4-45FF-91A7-A52A3EB0A112}" type="pres">
      <dgm:prSet presAssocID="{567BE315-2AAD-4455-961B-6C2A5A6D5BCD}" presName="sibTrans" presStyleLbl="sibTrans2D1" presStyleIdx="2" presStyleCnt="5"/>
      <dgm:spPr/>
    </dgm:pt>
    <dgm:pt modelId="{BC48B959-6CC2-4873-A5EB-6B6A1FBDC4F3}" type="pres">
      <dgm:prSet presAssocID="{567BE315-2AAD-4455-961B-6C2A5A6D5BCD}" presName="connectorText" presStyleLbl="sibTrans2D1" presStyleIdx="2" presStyleCnt="5"/>
      <dgm:spPr/>
    </dgm:pt>
    <dgm:pt modelId="{AB817720-F917-4F69-BD9B-52199D7E308C}" type="pres">
      <dgm:prSet presAssocID="{8AAA2C69-B554-46DC-8282-F0C824B61AA2}" presName="node" presStyleLbl="node1" presStyleIdx="3" presStyleCnt="6">
        <dgm:presLayoutVars>
          <dgm:bulletEnabled val="1"/>
        </dgm:presLayoutVars>
      </dgm:prSet>
      <dgm:spPr/>
    </dgm:pt>
    <dgm:pt modelId="{0C731BD8-7E7C-4BC8-A7C5-AF204985D81B}" type="pres">
      <dgm:prSet presAssocID="{F96D9B95-EF60-4DF8-9B89-00FD029107B7}" presName="sibTrans" presStyleLbl="sibTrans2D1" presStyleIdx="3" presStyleCnt="5"/>
      <dgm:spPr/>
    </dgm:pt>
    <dgm:pt modelId="{65643A9E-E788-48B1-B802-D5EFC8DD55D7}" type="pres">
      <dgm:prSet presAssocID="{F96D9B95-EF60-4DF8-9B89-00FD029107B7}" presName="connectorText" presStyleLbl="sibTrans2D1" presStyleIdx="3" presStyleCnt="5"/>
      <dgm:spPr/>
    </dgm:pt>
    <dgm:pt modelId="{F51F6C03-2EF1-484D-B9FF-2BC140CDE9F5}" type="pres">
      <dgm:prSet presAssocID="{BB0A8A34-3221-48BC-A9E4-9A152379A9EA}" presName="node" presStyleLbl="node1" presStyleIdx="4" presStyleCnt="6">
        <dgm:presLayoutVars>
          <dgm:bulletEnabled val="1"/>
        </dgm:presLayoutVars>
      </dgm:prSet>
      <dgm:spPr/>
    </dgm:pt>
    <dgm:pt modelId="{BF9022C1-A181-4CD9-BE28-CE1379A91AB2}" type="pres">
      <dgm:prSet presAssocID="{D54ABECC-7533-4727-93FD-75E1330627BC}" presName="sibTrans" presStyleLbl="sibTrans2D1" presStyleIdx="4" presStyleCnt="5"/>
      <dgm:spPr/>
    </dgm:pt>
    <dgm:pt modelId="{85BE27A9-4BBA-4ADA-8BCA-EA97FCBE0B8E}" type="pres">
      <dgm:prSet presAssocID="{D54ABECC-7533-4727-93FD-75E1330627BC}" presName="connectorText" presStyleLbl="sibTrans2D1" presStyleIdx="4" presStyleCnt="5"/>
      <dgm:spPr/>
    </dgm:pt>
    <dgm:pt modelId="{C335AED1-151B-449F-9F04-74BF63FAE943}" type="pres">
      <dgm:prSet presAssocID="{98CF1F87-8894-4EBF-BF6C-A21094143119}" presName="node" presStyleLbl="node1" presStyleIdx="5" presStyleCnt="6">
        <dgm:presLayoutVars>
          <dgm:bulletEnabled val="1"/>
        </dgm:presLayoutVars>
      </dgm:prSet>
      <dgm:spPr/>
    </dgm:pt>
  </dgm:ptLst>
  <dgm:cxnLst>
    <dgm:cxn modelId="{C9AAFC0D-AAFF-413E-AE52-CD07BA697BE6}" type="presOf" srcId="{D54ABECC-7533-4727-93FD-75E1330627BC}" destId="{85BE27A9-4BBA-4ADA-8BCA-EA97FCBE0B8E}" srcOrd="1" destOrd="0" presId="urn:microsoft.com/office/officeart/2005/8/layout/process1"/>
    <dgm:cxn modelId="{BF4B8424-57DA-44CF-BD86-045E31A39C91}" type="presOf" srcId="{A2F3FE9B-2A7D-4B35-9D90-943DA7BC1696}" destId="{17B83846-DCEC-44B1-86DC-09E17D83ECB9}" srcOrd="0" destOrd="0" presId="urn:microsoft.com/office/officeart/2005/8/layout/process1"/>
    <dgm:cxn modelId="{8BFFC23E-63A3-482A-A4A7-425BA96A4FF6}" type="presOf" srcId="{BB0A8A34-3221-48BC-A9E4-9A152379A9EA}" destId="{F51F6C03-2EF1-484D-B9FF-2BC140CDE9F5}" srcOrd="0" destOrd="0" presId="urn:microsoft.com/office/officeart/2005/8/layout/process1"/>
    <dgm:cxn modelId="{C38A3B3F-938C-4147-8716-39501465FB3A}" type="presOf" srcId="{D2FE677A-0758-4404-B227-F5BA9FCEB4F4}" destId="{5B473C0A-B984-43EB-BF97-4BDD8DEF038C}" srcOrd="0" destOrd="0" presId="urn:microsoft.com/office/officeart/2005/8/layout/process1"/>
    <dgm:cxn modelId="{DF462E41-D510-4CD1-ADF7-20A957AED6FC}" type="presOf" srcId="{D2FE677A-0758-4404-B227-F5BA9FCEB4F4}" destId="{1BBF7696-FAF1-4892-B9A1-0C66D5BBFA74}" srcOrd="1" destOrd="0" presId="urn:microsoft.com/office/officeart/2005/8/layout/process1"/>
    <dgm:cxn modelId="{8490856E-F0E1-4BB7-9F8E-082A9F2A29F3}" srcId="{A2F3FE9B-2A7D-4B35-9D90-943DA7BC1696}" destId="{98CF1F87-8894-4EBF-BF6C-A21094143119}" srcOrd="5" destOrd="0" parTransId="{3D31D89D-7460-4A23-8045-23DE6CBA2A20}" sibTransId="{FA5AA893-EC5F-442C-AC8A-AA5EED7524BA}"/>
    <dgm:cxn modelId="{D3ABC67C-1A0E-4A74-A470-CEEF70A85B25}" srcId="{A2F3FE9B-2A7D-4B35-9D90-943DA7BC1696}" destId="{779BAECB-D839-4BE3-A8B7-BC0B9F2E36A2}" srcOrd="1" destOrd="0" parTransId="{8F34EFB5-15F6-4EA0-AE53-0307487CE1A9}" sibTransId="{D2FE677A-0758-4404-B227-F5BA9FCEB4F4}"/>
    <dgm:cxn modelId="{ABCDF17C-E810-4EE9-AB30-E4FB6D9952AB}" srcId="{A2F3FE9B-2A7D-4B35-9D90-943DA7BC1696}" destId="{8AAA2C69-B554-46DC-8282-F0C824B61AA2}" srcOrd="3" destOrd="0" parTransId="{FBE6E71A-2DA1-4B99-9DA4-AFAF51FE95CA}" sibTransId="{F96D9B95-EF60-4DF8-9B89-00FD029107B7}"/>
    <dgm:cxn modelId="{812D9180-7108-4084-9A40-87F9C34D8DF7}" type="presOf" srcId="{F96D9B95-EF60-4DF8-9B89-00FD029107B7}" destId="{65643A9E-E788-48B1-B802-D5EFC8DD55D7}" srcOrd="1" destOrd="0" presId="urn:microsoft.com/office/officeart/2005/8/layout/process1"/>
    <dgm:cxn modelId="{698C8989-F299-4427-A777-AC7DF9C060CD}" type="presOf" srcId="{34875075-4773-46C4-A7A6-C37B77FD1D56}" destId="{9D2DF300-E8DB-48A1-9EE5-2908EA910EBA}" srcOrd="1" destOrd="0" presId="urn:microsoft.com/office/officeart/2005/8/layout/process1"/>
    <dgm:cxn modelId="{1DF4908A-3275-4D40-967F-C8751854DA87}" type="presOf" srcId="{98CF1F87-8894-4EBF-BF6C-A21094143119}" destId="{C335AED1-151B-449F-9F04-74BF63FAE943}" srcOrd="0" destOrd="0" presId="urn:microsoft.com/office/officeart/2005/8/layout/process1"/>
    <dgm:cxn modelId="{847C46A4-8146-4A5A-AE26-527059BF0A7B}" type="presOf" srcId="{567BE315-2AAD-4455-961B-6C2A5A6D5BCD}" destId="{BC48B959-6CC2-4873-A5EB-6B6A1FBDC4F3}" srcOrd="1" destOrd="0" presId="urn:microsoft.com/office/officeart/2005/8/layout/process1"/>
    <dgm:cxn modelId="{0D06D1AE-FE14-478A-B694-0CCFCA1E6391}" type="presOf" srcId="{779BAECB-D839-4BE3-A8B7-BC0B9F2E36A2}" destId="{57D8C081-BCAE-4FD4-9A62-7F784A2CE61C}" srcOrd="0" destOrd="0" presId="urn:microsoft.com/office/officeart/2005/8/layout/process1"/>
    <dgm:cxn modelId="{CA6FCEB2-FD45-47E1-BC79-412AC39A0AF3}" srcId="{A2F3FE9B-2A7D-4B35-9D90-943DA7BC1696}" destId="{BB0A8A34-3221-48BC-A9E4-9A152379A9EA}" srcOrd="4" destOrd="0" parTransId="{EDCB6D5B-C7B7-4AA0-B56F-F31E3DA75B26}" sibTransId="{D54ABECC-7533-4727-93FD-75E1330627BC}"/>
    <dgm:cxn modelId="{A88AC6BB-1FD7-42CE-A695-133F2622194E}" type="presOf" srcId="{D54ABECC-7533-4727-93FD-75E1330627BC}" destId="{BF9022C1-A181-4CD9-BE28-CE1379A91AB2}" srcOrd="0" destOrd="0" presId="urn:microsoft.com/office/officeart/2005/8/layout/process1"/>
    <dgm:cxn modelId="{576DA5CA-B2C6-48CB-9677-985B5C3F6964}" type="presOf" srcId="{7EDB8C32-1617-4976-8F43-A52B96E0D422}" destId="{E4F07679-45F2-47F3-B35D-54CC0DDC74CE}" srcOrd="0" destOrd="0" presId="urn:microsoft.com/office/officeart/2005/8/layout/process1"/>
    <dgm:cxn modelId="{9357D0D3-03CA-48EC-A88F-C9A8E8B6CF47}" type="presOf" srcId="{F96D9B95-EF60-4DF8-9B89-00FD029107B7}" destId="{0C731BD8-7E7C-4BC8-A7C5-AF204985D81B}" srcOrd="0" destOrd="0" presId="urn:microsoft.com/office/officeart/2005/8/layout/process1"/>
    <dgm:cxn modelId="{4C191AD4-E039-4046-AFE1-65D417A837E0}" type="presOf" srcId="{567BE315-2AAD-4455-961B-6C2A5A6D5BCD}" destId="{9225CDF4-2DE4-45FF-91A7-A52A3EB0A112}" srcOrd="0" destOrd="0" presId="urn:microsoft.com/office/officeart/2005/8/layout/process1"/>
    <dgm:cxn modelId="{AB20C4ED-36BA-4E42-BE2F-DB6B01FB2DBE}" srcId="{A2F3FE9B-2A7D-4B35-9D90-943DA7BC1696}" destId="{C7AE6EB7-FA1D-458E-8706-C55D3D61D9ED}" srcOrd="0" destOrd="0" parTransId="{189BE282-4C47-4D36-AE1B-575DCE29065D}" sibTransId="{34875075-4773-46C4-A7A6-C37B77FD1D56}"/>
    <dgm:cxn modelId="{A0FA79F1-791C-46F4-80D0-40DE424F56ED}" srcId="{A2F3FE9B-2A7D-4B35-9D90-943DA7BC1696}" destId="{7EDB8C32-1617-4976-8F43-A52B96E0D422}" srcOrd="2" destOrd="0" parTransId="{8C55D162-B93C-4A09-83C0-717C0E71C338}" sibTransId="{567BE315-2AAD-4455-961B-6C2A5A6D5BCD}"/>
    <dgm:cxn modelId="{311F81F5-B78A-4F2D-9DDC-0A17C881223F}" type="presOf" srcId="{34875075-4773-46C4-A7A6-C37B77FD1D56}" destId="{4BB8FD08-D106-4D9D-94D6-B720C8BE8DD1}" srcOrd="0" destOrd="0" presId="urn:microsoft.com/office/officeart/2005/8/layout/process1"/>
    <dgm:cxn modelId="{EF8828F8-6CB7-4A90-9956-4CA8EF4B6840}" type="presOf" srcId="{C7AE6EB7-FA1D-458E-8706-C55D3D61D9ED}" destId="{D27CA3D3-06DD-402A-AD8D-68CBC1C50EBF}" srcOrd="0" destOrd="0" presId="urn:microsoft.com/office/officeart/2005/8/layout/process1"/>
    <dgm:cxn modelId="{C0935EFE-3A19-46EE-8C85-5CD4278C859D}" type="presOf" srcId="{8AAA2C69-B554-46DC-8282-F0C824B61AA2}" destId="{AB817720-F917-4F69-BD9B-52199D7E308C}" srcOrd="0" destOrd="0" presId="urn:microsoft.com/office/officeart/2005/8/layout/process1"/>
    <dgm:cxn modelId="{91DB8D0E-30D1-41F9-B31C-CB969BE467DF}" type="presParOf" srcId="{17B83846-DCEC-44B1-86DC-09E17D83ECB9}" destId="{D27CA3D3-06DD-402A-AD8D-68CBC1C50EBF}" srcOrd="0" destOrd="0" presId="urn:microsoft.com/office/officeart/2005/8/layout/process1"/>
    <dgm:cxn modelId="{125E2D7F-E144-4953-A46C-2C2E6C37F591}" type="presParOf" srcId="{17B83846-DCEC-44B1-86DC-09E17D83ECB9}" destId="{4BB8FD08-D106-4D9D-94D6-B720C8BE8DD1}" srcOrd="1" destOrd="0" presId="urn:microsoft.com/office/officeart/2005/8/layout/process1"/>
    <dgm:cxn modelId="{EFD8E685-CF17-467C-8C93-EB7F60049D8B}" type="presParOf" srcId="{4BB8FD08-D106-4D9D-94D6-B720C8BE8DD1}" destId="{9D2DF300-E8DB-48A1-9EE5-2908EA910EBA}" srcOrd="0" destOrd="0" presId="urn:microsoft.com/office/officeart/2005/8/layout/process1"/>
    <dgm:cxn modelId="{B4A10918-6E9B-472B-8386-D78F8FE6B21F}" type="presParOf" srcId="{17B83846-DCEC-44B1-86DC-09E17D83ECB9}" destId="{57D8C081-BCAE-4FD4-9A62-7F784A2CE61C}" srcOrd="2" destOrd="0" presId="urn:microsoft.com/office/officeart/2005/8/layout/process1"/>
    <dgm:cxn modelId="{BDB127F3-E0B1-4B93-96E2-839B1F7D1625}" type="presParOf" srcId="{17B83846-DCEC-44B1-86DC-09E17D83ECB9}" destId="{5B473C0A-B984-43EB-BF97-4BDD8DEF038C}" srcOrd="3" destOrd="0" presId="urn:microsoft.com/office/officeart/2005/8/layout/process1"/>
    <dgm:cxn modelId="{4EB86775-4100-4BC6-8FAD-728546B523EA}" type="presParOf" srcId="{5B473C0A-B984-43EB-BF97-4BDD8DEF038C}" destId="{1BBF7696-FAF1-4892-B9A1-0C66D5BBFA74}" srcOrd="0" destOrd="0" presId="urn:microsoft.com/office/officeart/2005/8/layout/process1"/>
    <dgm:cxn modelId="{E8D5414E-83B5-4358-AA59-EE116322D770}" type="presParOf" srcId="{17B83846-DCEC-44B1-86DC-09E17D83ECB9}" destId="{E4F07679-45F2-47F3-B35D-54CC0DDC74CE}" srcOrd="4" destOrd="0" presId="urn:microsoft.com/office/officeart/2005/8/layout/process1"/>
    <dgm:cxn modelId="{196558E2-D4FF-43EB-86CD-582E8EED3531}" type="presParOf" srcId="{17B83846-DCEC-44B1-86DC-09E17D83ECB9}" destId="{9225CDF4-2DE4-45FF-91A7-A52A3EB0A112}" srcOrd="5" destOrd="0" presId="urn:microsoft.com/office/officeart/2005/8/layout/process1"/>
    <dgm:cxn modelId="{BA7B1BE3-E0CF-4E10-90B0-9B431B0FC4C0}" type="presParOf" srcId="{9225CDF4-2DE4-45FF-91A7-A52A3EB0A112}" destId="{BC48B959-6CC2-4873-A5EB-6B6A1FBDC4F3}" srcOrd="0" destOrd="0" presId="urn:microsoft.com/office/officeart/2005/8/layout/process1"/>
    <dgm:cxn modelId="{526CBD14-347D-4625-910E-B0ADFEE364B7}" type="presParOf" srcId="{17B83846-DCEC-44B1-86DC-09E17D83ECB9}" destId="{AB817720-F917-4F69-BD9B-52199D7E308C}" srcOrd="6" destOrd="0" presId="urn:microsoft.com/office/officeart/2005/8/layout/process1"/>
    <dgm:cxn modelId="{0A062C44-E6B5-4747-A047-1E9B15A52079}" type="presParOf" srcId="{17B83846-DCEC-44B1-86DC-09E17D83ECB9}" destId="{0C731BD8-7E7C-4BC8-A7C5-AF204985D81B}" srcOrd="7" destOrd="0" presId="urn:microsoft.com/office/officeart/2005/8/layout/process1"/>
    <dgm:cxn modelId="{F975870A-0F85-4998-8B90-F6904211E028}" type="presParOf" srcId="{0C731BD8-7E7C-4BC8-A7C5-AF204985D81B}" destId="{65643A9E-E788-48B1-B802-D5EFC8DD55D7}" srcOrd="0" destOrd="0" presId="urn:microsoft.com/office/officeart/2005/8/layout/process1"/>
    <dgm:cxn modelId="{A51D0032-0F6B-4574-BBBF-CA8A2882CB26}" type="presParOf" srcId="{17B83846-DCEC-44B1-86DC-09E17D83ECB9}" destId="{F51F6C03-2EF1-484D-B9FF-2BC140CDE9F5}" srcOrd="8" destOrd="0" presId="urn:microsoft.com/office/officeart/2005/8/layout/process1"/>
    <dgm:cxn modelId="{892A7483-89F7-46AA-9756-0F785E9FDE57}" type="presParOf" srcId="{17B83846-DCEC-44B1-86DC-09E17D83ECB9}" destId="{BF9022C1-A181-4CD9-BE28-CE1379A91AB2}" srcOrd="9" destOrd="0" presId="urn:microsoft.com/office/officeart/2005/8/layout/process1"/>
    <dgm:cxn modelId="{E5F6DC4F-7FDC-44ED-99A1-7CA802B674B8}" type="presParOf" srcId="{BF9022C1-A181-4CD9-BE28-CE1379A91AB2}" destId="{85BE27A9-4BBA-4ADA-8BCA-EA97FCBE0B8E}" srcOrd="0" destOrd="0" presId="urn:microsoft.com/office/officeart/2005/8/layout/process1"/>
    <dgm:cxn modelId="{49BCF816-7689-4646-A3D1-23E541599996}" type="presParOf" srcId="{17B83846-DCEC-44B1-86DC-09E17D83ECB9}" destId="{C335AED1-151B-449F-9F04-74BF63FAE943}" srcOrd="1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0DC53D-E575-4477-9171-CAF7E3641E49}">
      <dsp:nvSpPr>
        <dsp:cNvPr id="0" name=""/>
        <dsp:cNvSpPr/>
      </dsp:nvSpPr>
      <dsp:spPr>
        <a:xfrm>
          <a:off x="7077" y="982666"/>
          <a:ext cx="2509744" cy="187347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68580" rIns="22860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Campus Visits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Websites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Dumpster Diving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Etc</a:t>
          </a:r>
        </a:p>
      </dsp:txBody>
      <dsp:txXfrm>
        <a:off x="50975" y="1026564"/>
        <a:ext cx="2421948" cy="1829573"/>
      </dsp:txXfrm>
    </dsp:sp>
    <dsp:sp modelId="{2E0FD211-1CC8-4A22-A92E-ABB6600482F4}">
      <dsp:nvSpPr>
        <dsp:cNvPr id="0" name=""/>
        <dsp:cNvSpPr/>
      </dsp:nvSpPr>
      <dsp:spPr>
        <a:xfrm>
          <a:off x="7077" y="2856137"/>
          <a:ext cx="2509744" cy="8055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0" rIns="2921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Do a research on Target </a:t>
          </a:r>
          <a:endParaRPr lang="en-GB" sz="2300" kern="1200" dirty="0"/>
        </a:p>
      </dsp:txBody>
      <dsp:txXfrm>
        <a:off x="7077" y="2856137"/>
        <a:ext cx="1767425" cy="805592"/>
      </dsp:txXfrm>
    </dsp:sp>
    <dsp:sp modelId="{9D206228-CB32-42EC-AE11-58629DAEAAFF}">
      <dsp:nvSpPr>
        <dsp:cNvPr id="0" name=""/>
        <dsp:cNvSpPr/>
      </dsp:nvSpPr>
      <dsp:spPr>
        <a:xfrm>
          <a:off x="1845499" y="2984098"/>
          <a:ext cx="878410" cy="878410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EF846B-25AE-4E6B-B7A2-0492C1049755}">
      <dsp:nvSpPr>
        <dsp:cNvPr id="0" name=""/>
        <dsp:cNvSpPr/>
      </dsp:nvSpPr>
      <dsp:spPr>
        <a:xfrm>
          <a:off x="2941531" y="982666"/>
          <a:ext cx="2509744" cy="187347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68580" rIns="22860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Disgruntled Employee</a:t>
          </a:r>
          <a:endParaRPr lang="en-GB" sz="4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Talkative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Club Activities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Etc	</a:t>
          </a:r>
        </a:p>
      </dsp:txBody>
      <dsp:txXfrm>
        <a:off x="2985429" y="1026564"/>
        <a:ext cx="2421948" cy="1829573"/>
      </dsp:txXfrm>
    </dsp:sp>
    <dsp:sp modelId="{B7415D6B-CD64-4799-BF17-93407F8ABE76}">
      <dsp:nvSpPr>
        <dsp:cNvPr id="0" name=""/>
        <dsp:cNvSpPr/>
      </dsp:nvSpPr>
      <dsp:spPr>
        <a:xfrm>
          <a:off x="2941531" y="2856137"/>
          <a:ext cx="2509744" cy="8055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0" rIns="2921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Choose the Victim</a:t>
          </a:r>
          <a:endParaRPr lang="en-GB" sz="2300" kern="1200" dirty="0"/>
        </a:p>
      </dsp:txBody>
      <dsp:txXfrm>
        <a:off x="2941531" y="2856137"/>
        <a:ext cx="1767425" cy="805592"/>
      </dsp:txXfrm>
    </dsp:sp>
    <dsp:sp modelId="{7F0D9D15-486F-4A86-BF74-858B1B5B26FC}">
      <dsp:nvSpPr>
        <dsp:cNvPr id="0" name=""/>
        <dsp:cNvSpPr/>
      </dsp:nvSpPr>
      <dsp:spPr>
        <a:xfrm>
          <a:off x="4779953" y="2984098"/>
          <a:ext cx="878410" cy="878410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8011DF-70DE-4124-90B9-B040AB0113DB}">
      <dsp:nvSpPr>
        <dsp:cNvPr id="0" name=""/>
        <dsp:cNvSpPr/>
      </dsp:nvSpPr>
      <dsp:spPr>
        <a:xfrm>
          <a:off x="5875985" y="982666"/>
          <a:ext cx="2509744" cy="187347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68580" rIns="22860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Friendship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Chit-chat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Offer Help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Etc	</a:t>
          </a:r>
        </a:p>
      </dsp:txBody>
      <dsp:txXfrm>
        <a:off x="5919883" y="1026564"/>
        <a:ext cx="2421948" cy="1829573"/>
      </dsp:txXfrm>
    </dsp:sp>
    <dsp:sp modelId="{A86B9EF9-B4EE-4F14-86E1-E7243A5407CF}">
      <dsp:nvSpPr>
        <dsp:cNvPr id="0" name=""/>
        <dsp:cNvSpPr/>
      </dsp:nvSpPr>
      <dsp:spPr>
        <a:xfrm>
          <a:off x="5875985" y="2856137"/>
          <a:ext cx="2509744" cy="8055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0" rIns="2921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Develop relationship</a:t>
          </a:r>
          <a:endParaRPr lang="en-GB" sz="2300" kern="1200" dirty="0"/>
        </a:p>
      </dsp:txBody>
      <dsp:txXfrm>
        <a:off x="5875985" y="2856137"/>
        <a:ext cx="1767425" cy="805592"/>
      </dsp:txXfrm>
    </dsp:sp>
    <dsp:sp modelId="{04F44293-FFBB-459B-8510-BB7AAC85AC01}">
      <dsp:nvSpPr>
        <dsp:cNvPr id="0" name=""/>
        <dsp:cNvSpPr/>
      </dsp:nvSpPr>
      <dsp:spPr>
        <a:xfrm>
          <a:off x="7714407" y="2984098"/>
          <a:ext cx="878410" cy="878410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437725-38D0-4195-B61B-775D02814395}">
      <dsp:nvSpPr>
        <dsp:cNvPr id="0" name=""/>
        <dsp:cNvSpPr/>
      </dsp:nvSpPr>
      <dsp:spPr>
        <a:xfrm>
          <a:off x="8810439" y="982666"/>
          <a:ext cx="2509744" cy="1873471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68580" rIns="22860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Gather required Information (Account details, Financial Details, Tools/ Techs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Etc</a:t>
          </a:r>
        </a:p>
      </dsp:txBody>
      <dsp:txXfrm>
        <a:off x="8854337" y="1026564"/>
        <a:ext cx="2421948" cy="1829573"/>
      </dsp:txXfrm>
    </dsp:sp>
    <dsp:sp modelId="{2E1261CE-9B8F-4A34-8BD2-2D62A9C5C21D}">
      <dsp:nvSpPr>
        <dsp:cNvPr id="0" name=""/>
        <dsp:cNvSpPr/>
      </dsp:nvSpPr>
      <dsp:spPr>
        <a:xfrm>
          <a:off x="8810439" y="2856137"/>
          <a:ext cx="2509744" cy="8055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0" rIns="2921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Exploit</a:t>
          </a:r>
          <a:endParaRPr lang="en-GB" sz="2300" kern="1200" dirty="0"/>
        </a:p>
      </dsp:txBody>
      <dsp:txXfrm>
        <a:off x="8810439" y="2856137"/>
        <a:ext cx="1767425" cy="805592"/>
      </dsp:txXfrm>
    </dsp:sp>
    <dsp:sp modelId="{3E921D08-A4D3-4B51-AEE5-70AF1B20B0ED}">
      <dsp:nvSpPr>
        <dsp:cNvPr id="0" name=""/>
        <dsp:cNvSpPr/>
      </dsp:nvSpPr>
      <dsp:spPr>
        <a:xfrm>
          <a:off x="10648861" y="2984098"/>
          <a:ext cx="878410" cy="878410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3CF712-4871-49AC-8888-6F569773A92A}">
      <dsp:nvSpPr>
        <dsp:cNvPr id="0" name=""/>
        <dsp:cNvSpPr/>
      </dsp:nvSpPr>
      <dsp:spPr>
        <a:xfrm>
          <a:off x="1408" y="0"/>
          <a:ext cx="3660804" cy="484517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Human Based</a:t>
          </a:r>
          <a:endParaRPr lang="en-GB" sz="4000" kern="1200"/>
        </a:p>
      </dsp:txBody>
      <dsp:txXfrm>
        <a:off x="1408" y="0"/>
        <a:ext cx="3660804" cy="1453552"/>
      </dsp:txXfrm>
    </dsp:sp>
    <dsp:sp modelId="{88FEB7B7-8E35-4F88-A457-296EB997C297}">
      <dsp:nvSpPr>
        <dsp:cNvPr id="0" name=""/>
        <dsp:cNvSpPr/>
      </dsp:nvSpPr>
      <dsp:spPr>
        <a:xfrm>
          <a:off x="367488" y="1454972"/>
          <a:ext cx="2928643" cy="1460886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Interact with the human and gather information</a:t>
          </a:r>
          <a:endParaRPr lang="en-GB" sz="1600" kern="1200"/>
        </a:p>
      </dsp:txBody>
      <dsp:txXfrm>
        <a:off x="410276" y="1497760"/>
        <a:ext cx="2843067" cy="1375310"/>
      </dsp:txXfrm>
    </dsp:sp>
    <dsp:sp modelId="{CEFDD70C-AE33-46BC-99FC-2DFAC17AF20C}">
      <dsp:nvSpPr>
        <dsp:cNvPr id="0" name=""/>
        <dsp:cNvSpPr/>
      </dsp:nvSpPr>
      <dsp:spPr>
        <a:xfrm>
          <a:off x="367488" y="3140610"/>
          <a:ext cx="2928643" cy="1460886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69857"/>
            <a:satOff val="-1251"/>
            <a:lumOff val="53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Tailgating, Vishing, </a:t>
          </a:r>
        </a:p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Dumpster Diving, Eavesdropping, Piggybacking, Shoulder Surfing, Impersonation, Dumpster Diving </a:t>
          </a:r>
          <a:r>
            <a:rPr lang="en-US" sz="1600" kern="1200" dirty="0" err="1"/>
            <a:t>etc</a:t>
          </a:r>
          <a:r>
            <a:rPr lang="en-US" sz="1600" kern="1200" dirty="0"/>
            <a:t> </a:t>
          </a:r>
          <a:endParaRPr lang="en-GB" sz="1600" kern="1200" dirty="0"/>
        </a:p>
      </dsp:txBody>
      <dsp:txXfrm>
        <a:off x="410276" y="3183398"/>
        <a:ext cx="2843067" cy="1375310"/>
      </dsp:txXfrm>
    </dsp:sp>
    <dsp:sp modelId="{68365BAE-7325-465D-A133-A52776E15220}">
      <dsp:nvSpPr>
        <dsp:cNvPr id="0" name=""/>
        <dsp:cNvSpPr/>
      </dsp:nvSpPr>
      <dsp:spPr>
        <a:xfrm>
          <a:off x="3936772" y="0"/>
          <a:ext cx="3660804" cy="484517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Computer Based</a:t>
          </a:r>
          <a:endParaRPr lang="en-GB" sz="4000" kern="1200"/>
        </a:p>
      </dsp:txBody>
      <dsp:txXfrm>
        <a:off x="3936772" y="0"/>
        <a:ext cx="3660804" cy="1453552"/>
      </dsp:txXfrm>
    </dsp:sp>
    <dsp:sp modelId="{70EEBC01-46FC-4068-B173-1BEC0B0E5FD4}">
      <dsp:nvSpPr>
        <dsp:cNvPr id="0" name=""/>
        <dsp:cNvSpPr/>
      </dsp:nvSpPr>
      <dsp:spPr>
        <a:xfrm>
          <a:off x="4302853" y="1454972"/>
          <a:ext cx="2928643" cy="1460886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139713"/>
            <a:satOff val="-2502"/>
            <a:lumOff val="1063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Using computers/ tools to gather information</a:t>
          </a:r>
          <a:endParaRPr lang="en-GB" sz="1600" kern="1200"/>
        </a:p>
      </dsp:txBody>
      <dsp:txXfrm>
        <a:off x="4345641" y="1497760"/>
        <a:ext cx="2843067" cy="1375310"/>
      </dsp:txXfrm>
    </dsp:sp>
    <dsp:sp modelId="{3287E218-12DE-4AD5-BE03-7297F0D3B951}">
      <dsp:nvSpPr>
        <dsp:cNvPr id="0" name=""/>
        <dsp:cNvSpPr/>
      </dsp:nvSpPr>
      <dsp:spPr>
        <a:xfrm>
          <a:off x="4302853" y="3140610"/>
          <a:ext cx="2928643" cy="1460886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209570"/>
            <a:satOff val="-3754"/>
            <a:lumOff val="159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Spams, Phishing, Chats, Pop-up Window Attacks etc</a:t>
          </a:r>
          <a:endParaRPr lang="en-GB" sz="1600" kern="1200"/>
        </a:p>
      </dsp:txBody>
      <dsp:txXfrm>
        <a:off x="4345641" y="3183398"/>
        <a:ext cx="2843067" cy="1375310"/>
      </dsp:txXfrm>
    </dsp:sp>
    <dsp:sp modelId="{4BFA54C0-DFFA-437B-9B65-6A853FB31BEC}">
      <dsp:nvSpPr>
        <dsp:cNvPr id="0" name=""/>
        <dsp:cNvSpPr/>
      </dsp:nvSpPr>
      <dsp:spPr>
        <a:xfrm>
          <a:off x="7872137" y="0"/>
          <a:ext cx="3660804" cy="484517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Mobile Based</a:t>
          </a:r>
          <a:endParaRPr lang="en-GB" sz="4000" kern="1200"/>
        </a:p>
      </dsp:txBody>
      <dsp:txXfrm>
        <a:off x="7872137" y="0"/>
        <a:ext cx="3660804" cy="1453552"/>
      </dsp:txXfrm>
    </dsp:sp>
    <dsp:sp modelId="{A5DF956B-D08F-4319-B776-898602C13C4A}">
      <dsp:nvSpPr>
        <dsp:cNvPr id="0" name=""/>
        <dsp:cNvSpPr/>
      </dsp:nvSpPr>
      <dsp:spPr>
        <a:xfrm>
          <a:off x="8238217" y="1454972"/>
          <a:ext cx="2928643" cy="1460886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279426"/>
            <a:satOff val="-5005"/>
            <a:lumOff val="212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Using Mobile Applications</a:t>
          </a:r>
          <a:endParaRPr lang="en-GB" sz="1600" kern="1200"/>
        </a:p>
      </dsp:txBody>
      <dsp:txXfrm>
        <a:off x="8281005" y="1497760"/>
        <a:ext cx="2843067" cy="1375310"/>
      </dsp:txXfrm>
    </dsp:sp>
    <dsp:sp modelId="{E6149685-56E2-4DB0-A0DD-49CFEF305553}">
      <dsp:nvSpPr>
        <dsp:cNvPr id="0" name=""/>
        <dsp:cNvSpPr/>
      </dsp:nvSpPr>
      <dsp:spPr>
        <a:xfrm>
          <a:off x="8238217" y="3140610"/>
          <a:ext cx="2928643" cy="1460886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349283"/>
            <a:satOff val="-6256"/>
            <a:lumOff val="265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Smishing, Fake and Malicious Applications etc.</a:t>
          </a:r>
          <a:endParaRPr lang="en-GB" sz="1600" kern="1200"/>
        </a:p>
      </dsp:txBody>
      <dsp:txXfrm>
        <a:off x="8281005" y="3183398"/>
        <a:ext cx="2843067" cy="13753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53F5D7-8FD2-49FC-BAB1-389632C42306}">
      <dsp:nvSpPr>
        <dsp:cNvPr id="0" name=""/>
        <dsp:cNvSpPr/>
      </dsp:nvSpPr>
      <dsp:spPr>
        <a:xfrm>
          <a:off x="0" y="0"/>
          <a:ext cx="3284615" cy="328461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6ACF1B-6A1C-495D-9B65-F9C242D6118B}">
      <dsp:nvSpPr>
        <dsp:cNvPr id="0" name=""/>
        <dsp:cNvSpPr/>
      </dsp:nvSpPr>
      <dsp:spPr>
        <a:xfrm>
          <a:off x="1642307" y="0"/>
          <a:ext cx="7101726" cy="32846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Attackers gather confidential information from social networking sites and create accounts in other people’s name</a:t>
          </a:r>
        </a:p>
      </dsp:txBody>
      <dsp:txXfrm>
        <a:off x="1642307" y="0"/>
        <a:ext cx="7101726" cy="525538"/>
      </dsp:txXfrm>
    </dsp:sp>
    <dsp:sp modelId="{AD46353A-EB11-42AC-ACBC-565A6936313A}">
      <dsp:nvSpPr>
        <dsp:cNvPr id="0" name=""/>
        <dsp:cNvSpPr/>
      </dsp:nvSpPr>
      <dsp:spPr>
        <a:xfrm>
          <a:off x="344884" y="525538"/>
          <a:ext cx="2594845" cy="259484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FE38FF-7366-4FB3-A53D-8240D996665C}">
      <dsp:nvSpPr>
        <dsp:cNvPr id="0" name=""/>
        <dsp:cNvSpPr/>
      </dsp:nvSpPr>
      <dsp:spPr>
        <a:xfrm>
          <a:off x="1642307" y="525538"/>
          <a:ext cx="7101726" cy="25948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Create large network of friends and extract information using various SE techniques</a:t>
          </a:r>
        </a:p>
      </dsp:txBody>
      <dsp:txXfrm>
        <a:off x="1642307" y="525538"/>
        <a:ext cx="7101726" cy="525538"/>
      </dsp:txXfrm>
    </dsp:sp>
    <dsp:sp modelId="{37A74629-361F-4954-B867-EA381A641627}">
      <dsp:nvSpPr>
        <dsp:cNvPr id="0" name=""/>
        <dsp:cNvSpPr/>
      </dsp:nvSpPr>
      <dsp:spPr>
        <a:xfrm>
          <a:off x="689769" y="1051076"/>
          <a:ext cx="1905076" cy="190507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819FB5-80DE-4EFC-84B6-23E8A1C7C922}">
      <dsp:nvSpPr>
        <dsp:cNvPr id="0" name=""/>
        <dsp:cNvSpPr/>
      </dsp:nvSpPr>
      <dsp:spPr>
        <a:xfrm>
          <a:off x="1642307" y="1051076"/>
          <a:ext cx="7101726" cy="19050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Attackers try to join the public groups of the target network and gather personal information</a:t>
          </a:r>
        </a:p>
      </dsp:txBody>
      <dsp:txXfrm>
        <a:off x="1642307" y="1051076"/>
        <a:ext cx="7101726" cy="525538"/>
      </dsp:txXfrm>
    </dsp:sp>
    <dsp:sp modelId="{2CE6ECA3-FDC8-4B84-8AC1-A9F356388FBD}">
      <dsp:nvSpPr>
        <dsp:cNvPr id="0" name=""/>
        <dsp:cNvSpPr/>
      </dsp:nvSpPr>
      <dsp:spPr>
        <a:xfrm>
          <a:off x="1034653" y="1576615"/>
          <a:ext cx="1215307" cy="121530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2F2BD7-FAA8-4A98-BEC8-6CC9C04BC7B3}">
      <dsp:nvSpPr>
        <dsp:cNvPr id="0" name=""/>
        <dsp:cNvSpPr/>
      </dsp:nvSpPr>
      <dsp:spPr>
        <a:xfrm>
          <a:off x="1642307" y="1576615"/>
          <a:ext cx="7101726" cy="12153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Finally, use the information gathered to carry out other SE attacks</a:t>
          </a:r>
        </a:p>
      </dsp:txBody>
      <dsp:txXfrm>
        <a:off x="1642307" y="1576615"/>
        <a:ext cx="7101726" cy="525538"/>
      </dsp:txXfrm>
    </dsp:sp>
    <dsp:sp modelId="{47A990D1-B842-433D-9339-AFB00C1E9808}">
      <dsp:nvSpPr>
        <dsp:cNvPr id="0" name=""/>
        <dsp:cNvSpPr/>
      </dsp:nvSpPr>
      <dsp:spPr>
        <a:xfrm>
          <a:off x="1379538" y="2102153"/>
          <a:ext cx="525538" cy="52553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850C8D-BF79-4275-AA3E-28CA8E947726}">
      <dsp:nvSpPr>
        <dsp:cNvPr id="0" name=""/>
        <dsp:cNvSpPr/>
      </dsp:nvSpPr>
      <dsp:spPr>
        <a:xfrm>
          <a:off x="1642307" y="2102153"/>
          <a:ext cx="7101726" cy="5255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Use Social Networking sites like Facebook, Twitter, LinkedIn etc</a:t>
          </a:r>
        </a:p>
      </dsp:txBody>
      <dsp:txXfrm>
        <a:off x="1642307" y="2102153"/>
        <a:ext cx="7101726" cy="52553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752BFD-8213-4190-B993-09DE470E0377}">
      <dsp:nvSpPr>
        <dsp:cNvPr id="0" name=""/>
        <dsp:cNvSpPr/>
      </dsp:nvSpPr>
      <dsp:spPr>
        <a:xfrm>
          <a:off x="3318335" y="0"/>
          <a:ext cx="4845176" cy="4845176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A356C2-1AA7-4D26-81F9-A0C1DEEB4DCB}">
      <dsp:nvSpPr>
        <dsp:cNvPr id="0" name=""/>
        <dsp:cNvSpPr/>
      </dsp:nvSpPr>
      <dsp:spPr>
        <a:xfrm>
          <a:off x="3778627" y="460291"/>
          <a:ext cx="1889618" cy="18896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Front office/ Help Desk, Office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Eavesdropping, Shoulder surfing, Impersonation, Intimidation etc</a:t>
          </a:r>
        </a:p>
      </dsp:txBody>
      <dsp:txXfrm>
        <a:off x="3870871" y="552535"/>
        <a:ext cx="1705130" cy="1705130"/>
      </dsp:txXfrm>
    </dsp:sp>
    <dsp:sp modelId="{05370723-C257-4DB6-985A-72980A5AD81A}">
      <dsp:nvSpPr>
        <dsp:cNvPr id="0" name=""/>
        <dsp:cNvSpPr/>
      </dsp:nvSpPr>
      <dsp:spPr>
        <a:xfrm>
          <a:off x="5813601" y="460291"/>
          <a:ext cx="1889618" cy="18896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IT Support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Impersonation, SMS, Emails, Phone Calls</a:t>
          </a:r>
        </a:p>
      </dsp:txBody>
      <dsp:txXfrm>
        <a:off x="5905845" y="552535"/>
        <a:ext cx="1705130" cy="1705130"/>
      </dsp:txXfrm>
    </dsp:sp>
    <dsp:sp modelId="{EA924FD9-28FE-490F-86F3-62E271C43A42}">
      <dsp:nvSpPr>
        <dsp:cNvPr id="0" name=""/>
        <dsp:cNvSpPr/>
      </dsp:nvSpPr>
      <dsp:spPr>
        <a:xfrm>
          <a:off x="3778627" y="2495265"/>
          <a:ext cx="1889618" cy="18896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Infrastructure/ Perimeter Security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Eavesdropping, Shoulder surfing, Impersonation, Reverse Social Engineering, Piggybacking, Tailgating etc</a:t>
          </a:r>
        </a:p>
      </dsp:txBody>
      <dsp:txXfrm>
        <a:off x="3870871" y="2587509"/>
        <a:ext cx="1705130" cy="1705130"/>
      </dsp:txXfrm>
    </dsp:sp>
    <dsp:sp modelId="{9C8ECFEA-3E1A-4B1B-8B29-253ADB99A657}">
      <dsp:nvSpPr>
        <dsp:cNvPr id="0" name=""/>
        <dsp:cNvSpPr/>
      </dsp:nvSpPr>
      <dsp:spPr>
        <a:xfrm>
          <a:off x="5813601" y="2495265"/>
          <a:ext cx="1889618" cy="18896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Personnel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Fake SMS, Phone Calls, Emails, Impersonation, Persuasion, Intimidation </a:t>
          </a:r>
        </a:p>
      </dsp:txBody>
      <dsp:txXfrm>
        <a:off x="5905845" y="2587509"/>
        <a:ext cx="1705130" cy="170513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7CA3D3-06DD-402A-AD8D-68CBC1C50EBF}">
      <dsp:nvSpPr>
        <dsp:cNvPr id="0" name=""/>
        <dsp:cNvSpPr/>
      </dsp:nvSpPr>
      <dsp:spPr>
        <a:xfrm>
          <a:off x="0" y="611802"/>
          <a:ext cx="1435230" cy="1165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Start</a:t>
          </a:r>
          <a:endParaRPr lang="en-GB" sz="1700" kern="1200"/>
        </a:p>
      </dsp:txBody>
      <dsp:txXfrm>
        <a:off x="34126" y="645928"/>
        <a:ext cx="1366978" cy="1096891"/>
      </dsp:txXfrm>
    </dsp:sp>
    <dsp:sp modelId="{4BB8FD08-D106-4D9D-94D6-B720C8BE8DD1}">
      <dsp:nvSpPr>
        <dsp:cNvPr id="0" name=""/>
        <dsp:cNvSpPr/>
      </dsp:nvSpPr>
      <dsp:spPr>
        <a:xfrm>
          <a:off x="1578753" y="1016405"/>
          <a:ext cx="304268" cy="35593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1578753" y="1087592"/>
        <a:ext cx="212988" cy="213563"/>
      </dsp:txXfrm>
    </dsp:sp>
    <dsp:sp modelId="{57D8C081-BCAE-4FD4-9A62-7F784A2CE61C}">
      <dsp:nvSpPr>
        <dsp:cNvPr id="0" name=""/>
        <dsp:cNvSpPr/>
      </dsp:nvSpPr>
      <dsp:spPr>
        <a:xfrm>
          <a:off x="2009323" y="611802"/>
          <a:ext cx="1435230" cy="1165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Obtain Authorization</a:t>
          </a:r>
          <a:endParaRPr lang="en-GB" sz="1700" kern="1200"/>
        </a:p>
      </dsp:txBody>
      <dsp:txXfrm>
        <a:off x="2043449" y="645928"/>
        <a:ext cx="1366978" cy="1096891"/>
      </dsp:txXfrm>
    </dsp:sp>
    <dsp:sp modelId="{5B473C0A-B984-43EB-BF97-4BDD8DEF038C}">
      <dsp:nvSpPr>
        <dsp:cNvPr id="0" name=""/>
        <dsp:cNvSpPr/>
      </dsp:nvSpPr>
      <dsp:spPr>
        <a:xfrm>
          <a:off x="3588077" y="1016405"/>
          <a:ext cx="304268" cy="35593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3588077" y="1087592"/>
        <a:ext cx="212988" cy="213563"/>
      </dsp:txXfrm>
    </dsp:sp>
    <dsp:sp modelId="{E4F07679-45F2-47F3-B35D-54CC0DDC74CE}">
      <dsp:nvSpPr>
        <dsp:cNvPr id="0" name=""/>
        <dsp:cNvSpPr/>
      </dsp:nvSpPr>
      <dsp:spPr>
        <a:xfrm>
          <a:off x="4018646" y="611802"/>
          <a:ext cx="1435230" cy="1165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Define scope</a:t>
          </a:r>
          <a:endParaRPr lang="en-GB" sz="1700" kern="1200"/>
        </a:p>
      </dsp:txBody>
      <dsp:txXfrm>
        <a:off x="4052772" y="645928"/>
        <a:ext cx="1366978" cy="1096891"/>
      </dsp:txXfrm>
    </dsp:sp>
    <dsp:sp modelId="{9225CDF4-2DE4-45FF-91A7-A52A3EB0A112}">
      <dsp:nvSpPr>
        <dsp:cNvPr id="0" name=""/>
        <dsp:cNvSpPr/>
      </dsp:nvSpPr>
      <dsp:spPr>
        <a:xfrm>
          <a:off x="5597400" y="1016405"/>
          <a:ext cx="304268" cy="35593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5597400" y="1087592"/>
        <a:ext cx="212988" cy="213563"/>
      </dsp:txXfrm>
    </dsp:sp>
    <dsp:sp modelId="{AB817720-F917-4F69-BD9B-52199D7E308C}">
      <dsp:nvSpPr>
        <dsp:cNvPr id="0" name=""/>
        <dsp:cNvSpPr/>
      </dsp:nvSpPr>
      <dsp:spPr>
        <a:xfrm>
          <a:off x="6027969" y="611802"/>
          <a:ext cx="1435230" cy="1165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Obtain details</a:t>
          </a:r>
          <a:endParaRPr lang="en-GB" sz="1700" kern="1200" dirty="0"/>
        </a:p>
      </dsp:txBody>
      <dsp:txXfrm>
        <a:off x="6062095" y="645928"/>
        <a:ext cx="1366978" cy="1096891"/>
      </dsp:txXfrm>
    </dsp:sp>
    <dsp:sp modelId="{0C731BD8-7E7C-4BC8-A7C5-AF204985D81B}">
      <dsp:nvSpPr>
        <dsp:cNvPr id="0" name=""/>
        <dsp:cNvSpPr/>
      </dsp:nvSpPr>
      <dsp:spPr>
        <a:xfrm>
          <a:off x="7606723" y="1016405"/>
          <a:ext cx="304268" cy="35593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7606723" y="1087592"/>
        <a:ext cx="212988" cy="213563"/>
      </dsp:txXfrm>
    </dsp:sp>
    <dsp:sp modelId="{F51F6C03-2EF1-484D-B9FF-2BC140CDE9F5}">
      <dsp:nvSpPr>
        <dsp:cNvPr id="0" name=""/>
        <dsp:cNvSpPr/>
      </dsp:nvSpPr>
      <dsp:spPr>
        <a:xfrm>
          <a:off x="8037292" y="611802"/>
          <a:ext cx="1435230" cy="1165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Create: Scripts with specific Pretexts</a:t>
          </a:r>
        </a:p>
      </dsp:txBody>
      <dsp:txXfrm>
        <a:off x="8071418" y="645928"/>
        <a:ext cx="1366978" cy="1096891"/>
      </dsp:txXfrm>
    </dsp:sp>
    <dsp:sp modelId="{BF9022C1-A181-4CD9-BE28-CE1379A91AB2}">
      <dsp:nvSpPr>
        <dsp:cNvPr id="0" name=""/>
        <dsp:cNvSpPr/>
      </dsp:nvSpPr>
      <dsp:spPr>
        <a:xfrm>
          <a:off x="9616046" y="1016405"/>
          <a:ext cx="304268" cy="35593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9616046" y="1087592"/>
        <a:ext cx="212988" cy="213563"/>
      </dsp:txXfrm>
    </dsp:sp>
    <dsp:sp modelId="{C335AED1-151B-449F-9F04-74BF63FAE943}">
      <dsp:nvSpPr>
        <dsp:cNvPr id="0" name=""/>
        <dsp:cNvSpPr/>
      </dsp:nvSpPr>
      <dsp:spPr>
        <a:xfrm>
          <a:off x="10046616" y="611802"/>
          <a:ext cx="1435230" cy="1165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Act: Emails </a:t>
          </a:r>
        </a:p>
      </dsp:txBody>
      <dsp:txXfrm>
        <a:off x="10080742" y="645928"/>
        <a:ext cx="1366978" cy="10968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5037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7026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7623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4552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6554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9801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0" algn="just">
              <a:buFont typeface="Courier New" panose="02070309020205020404" pitchFamily="49" charset="0"/>
              <a:buNone/>
            </a:pPr>
            <a:endParaRPr lang="en-US" sz="12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1083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685800" lvl="1" indent="-228600" algn="just">
              <a:buFont typeface="Courier New" panose="02070309020205020404" pitchFamily="49" charset="0"/>
              <a:buAutoNum type="arabicPeriod"/>
            </a:pPr>
            <a:endParaRPr lang="en-US" sz="12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9753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9620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2230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9316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7850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endParaRPr lang="en-GB" sz="12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2538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947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24601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0057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0035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8199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728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FdCzN7RYbw?start=2&amp;feature=oembed" TargetMode="Externa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svg"/><Relationship Id="rId18" Type="http://schemas.openxmlformats.org/officeDocument/2006/relationships/image" Target="../media/image25.png"/><Relationship Id="rId26" Type="http://schemas.openxmlformats.org/officeDocument/2006/relationships/image" Target="../media/image33.png"/><Relationship Id="rId3" Type="http://schemas.openxmlformats.org/officeDocument/2006/relationships/image" Target="../media/image10.png"/><Relationship Id="rId21" Type="http://schemas.openxmlformats.org/officeDocument/2006/relationships/image" Target="../media/image28.sv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17" Type="http://schemas.openxmlformats.org/officeDocument/2006/relationships/image" Target="../media/image24.svg"/><Relationship Id="rId25" Type="http://schemas.openxmlformats.org/officeDocument/2006/relationships/image" Target="../media/image32.sv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23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svg"/><Relationship Id="rId11" Type="http://schemas.openxmlformats.org/officeDocument/2006/relationships/image" Target="../media/image18.svg"/><Relationship Id="rId24" Type="http://schemas.openxmlformats.org/officeDocument/2006/relationships/image" Target="../media/image31.png"/><Relationship Id="rId5" Type="http://schemas.openxmlformats.org/officeDocument/2006/relationships/image" Target="../media/image12.png"/><Relationship Id="rId15" Type="http://schemas.openxmlformats.org/officeDocument/2006/relationships/image" Target="../media/image22.svg"/><Relationship Id="rId23" Type="http://schemas.openxmlformats.org/officeDocument/2006/relationships/image" Target="../media/image30.svg"/><Relationship Id="rId10" Type="http://schemas.openxmlformats.org/officeDocument/2006/relationships/image" Target="../media/image17.png"/><Relationship Id="rId19" Type="http://schemas.openxmlformats.org/officeDocument/2006/relationships/image" Target="../media/image26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png"/><Relationship Id="rId22" Type="http://schemas.openxmlformats.org/officeDocument/2006/relationships/image" Target="../media/image29.png"/><Relationship Id="rId27" Type="http://schemas.openxmlformats.org/officeDocument/2006/relationships/image" Target="../media/image34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svg"/><Relationship Id="rId18" Type="http://schemas.openxmlformats.org/officeDocument/2006/relationships/image" Target="../media/image25.png"/><Relationship Id="rId26" Type="http://schemas.openxmlformats.org/officeDocument/2006/relationships/image" Target="../media/image38.png"/><Relationship Id="rId3" Type="http://schemas.openxmlformats.org/officeDocument/2006/relationships/image" Target="../media/image10.png"/><Relationship Id="rId21" Type="http://schemas.openxmlformats.org/officeDocument/2006/relationships/image" Target="../media/image28.sv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17" Type="http://schemas.openxmlformats.org/officeDocument/2006/relationships/image" Target="../media/image24.svg"/><Relationship Id="rId25" Type="http://schemas.openxmlformats.org/officeDocument/2006/relationships/image" Target="../media/image37.sv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23.png"/><Relationship Id="rId20" Type="http://schemas.openxmlformats.org/officeDocument/2006/relationships/image" Target="../media/image27.png"/><Relationship Id="rId29" Type="http://schemas.openxmlformats.org/officeDocument/2006/relationships/image" Target="../media/image41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svg"/><Relationship Id="rId11" Type="http://schemas.openxmlformats.org/officeDocument/2006/relationships/image" Target="../media/image18.svg"/><Relationship Id="rId24" Type="http://schemas.openxmlformats.org/officeDocument/2006/relationships/image" Target="../media/image36.png"/><Relationship Id="rId5" Type="http://schemas.openxmlformats.org/officeDocument/2006/relationships/image" Target="../media/image12.png"/><Relationship Id="rId15" Type="http://schemas.openxmlformats.org/officeDocument/2006/relationships/image" Target="../media/image22.svg"/><Relationship Id="rId23" Type="http://schemas.openxmlformats.org/officeDocument/2006/relationships/image" Target="../media/image34.svg"/><Relationship Id="rId28" Type="http://schemas.openxmlformats.org/officeDocument/2006/relationships/image" Target="../media/image40.png"/><Relationship Id="rId10" Type="http://schemas.openxmlformats.org/officeDocument/2006/relationships/image" Target="../media/image17.png"/><Relationship Id="rId19" Type="http://schemas.openxmlformats.org/officeDocument/2006/relationships/image" Target="../media/image26.svg"/><Relationship Id="rId4" Type="http://schemas.openxmlformats.org/officeDocument/2006/relationships/image" Target="../media/image11.svg"/><Relationship Id="rId9" Type="http://schemas.openxmlformats.org/officeDocument/2006/relationships/image" Target="../media/image35.png"/><Relationship Id="rId14" Type="http://schemas.openxmlformats.org/officeDocument/2006/relationships/image" Target="../media/image21.png"/><Relationship Id="rId22" Type="http://schemas.openxmlformats.org/officeDocument/2006/relationships/image" Target="../media/image33.png"/><Relationship Id="rId27" Type="http://schemas.openxmlformats.org/officeDocument/2006/relationships/image" Target="../media/image39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47012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Enumerate Network!!!</a:t>
            </a:r>
          </a:p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Technics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Ethical Hacking</a:t>
            </a:r>
          </a:p>
          <a:p>
            <a:r>
              <a:rPr lang="en-GB" i="1" dirty="0"/>
              <a:t>(ACCA7033)</a:t>
            </a:r>
            <a:br>
              <a:rPr lang="en-GB" i="1" dirty="0"/>
            </a:br>
            <a:endParaRPr lang="en-GB" i="1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D541FB8-990C-461B-8196-74E80ED40182}"/>
              </a:ext>
            </a:extLst>
          </p:cNvPr>
          <p:cNvSpPr/>
          <p:nvPr/>
        </p:nvSpPr>
        <p:spPr>
          <a:xfrm>
            <a:off x="6827895" y="1565562"/>
            <a:ext cx="5152571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Information Gathering</a:t>
            </a: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Determining Network Range</a:t>
            </a: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Identify Active Machines</a:t>
            </a: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Find open ports and access points</a:t>
            </a: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OS Fingerprinting</a:t>
            </a: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Services Fingerprinting</a:t>
            </a: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Mapping the Network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1053FD3-26EB-4589-B51D-2B58354A539D}"/>
              </a:ext>
            </a:extLst>
          </p:cNvPr>
          <p:cNvSpPr/>
          <p:nvPr/>
        </p:nvSpPr>
        <p:spPr>
          <a:xfrm>
            <a:off x="211534" y="1429843"/>
            <a:ext cx="567099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Prerequisites</a:t>
            </a:r>
          </a:p>
          <a:p>
            <a:pPr marL="914400" lvl="1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Understand TCP/IP Stack</a:t>
            </a:r>
          </a:p>
          <a:p>
            <a:pPr marL="914400" lvl="1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Common Ports and Protocols</a:t>
            </a:r>
          </a:p>
          <a:p>
            <a:pPr marL="914400" lvl="1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Working with Wireshark</a:t>
            </a:r>
          </a:p>
          <a:p>
            <a:pPr marL="914400" lvl="1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Scanning and determining Network Infrastructure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97F7D27-24C7-4D7C-B79F-78D707F617B4}"/>
              </a:ext>
            </a:extLst>
          </p:cNvPr>
          <p:cNvSpPr/>
          <p:nvPr/>
        </p:nvSpPr>
        <p:spPr>
          <a:xfrm>
            <a:off x="194630" y="3596887"/>
            <a:ext cx="539337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Lab/ Tutorials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Activity 2: Tools and Technics to Enumerate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D541FB8-990C-461B-8196-74E80ED40182}"/>
              </a:ext>
            </a:extLst>
          </p:cNvPr>
          <p:cNvSpPr/>
          <p:nvPr/>
        </p:nvSpPr>
        <p:spPr>
          <a:xfrm>
            <a:off x="6604000" y="1166916"/>
            <a:ext cx="5152571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50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During this week, with applied knowledge and understanding on Footprinting and Network Scanning, we shall move ahead focusing on enumeration concepts, its different tools and techniques </a:t>
            </a:r>
            <a:r>
              <a:rPr kumimoji="0" lang="en-US" sz="18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50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etc</a:t>
            </a:r>
            <a:endParaRPr kumimoji="0" lang="en-US" sz="1800" b="0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50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50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50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50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During the tutorials, under isolated lab environment you will be using different tools and techniques to enumerate a network.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1053FD3-26EB-4589-B51D-2B58354A539D}"/>
              </a:ext>
            </a:extLst>
          </p:cNvPr>
          <p:cNvSpPr/>
          <p:nvPr/>
        </p:nvSpPr>
        <p:spPr>
          <a:xfrm>
            <a:off x="211534" y="1429843"/>
            <a:ext cx="5670997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Enumerating Networks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Enumeration 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Concepts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Techniques</a:t>
            </a:r>
          </a:p>
          <a:p>
            <a:pPr marL="1371600" lvl="2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prstClr val="white"/>
                </a:solidFill>
                <a:latin typeface="Calibri" panose="020F0502020204030204"/>
              </a:rPr>
              <a:t>Assessing Vulnerabilities</a:t>
            </a:r>
          </a:p>
          <a:p>
            <a:pPr marL="1371600" lvl="2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Social Engineering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Countermeasures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endParaRPr kumimoji="0" lang="en-GB" sz="20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97F7D27-24C7-4D7C-B79F-78D707F617B4}"/>
              </a:ext>
            </a:extLst>
          </p:cNvPr>
          <p:cNvSpPr/>
          <p:nvPr/>
        </p:nvSpPr>
        <p:spPr>
          <a:xfrm>
            <a:off x="331568" y="4258007"/>
            <a:ext cx="539337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E0BC4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Lab/ Tutorials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E0BC4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Activity 4 – Enumeration.</a:t>
            </a:r>
          </a:p>
        </p:txBody>
      </p:sp>
    </p:spTree>
    <p:extLst>
      <p:ext uri="{BB962C8B-B14F-4D97-AF65-F5344CB8AC3E}">
        <p14:creationId xmlns:p14="http://schemas.microsoft.com/office/powerpoint/2010/main" val="40999141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Social Engineering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720" y="787528"/>
            <a:ext cx="11534350" cy="4845176"/>
          </a:xfrm>
        </p:spPr>
        <p:txBody>
          <a:bodyPr>
            <a:normAutofit lnSpcReduction="10000"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Social Engineering is an </a:t>
            </a: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art of convincing people to let them reveal information </a:t>
            </a: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that they know without understanding its confidential status.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Focus would be on  </a:t>
            </a:r>
            <a:r>
              <a:rPr lang="en-US" sz="1800" b="1" i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System Admins, Technical Support Executives, Receptionist </a:t>
            </a: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etc.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cs typeface="Calibri"/>
              </a:rPr>
              <a:t>The concept of Social Engineering relies on Trust, Ignorance, Human Habits </a:t>
            </a:r>
            <a:r>
              <a:rPr lang="en-US" sz="1800" dirty="0" err="1">
                <a:solidFill>
                  <a:srgbClr val="333333"/>
                </a:solidFill>
                <a:latin typeface="Calibri"/>
                <a:cs typeface="Calibri"/>
              </a:rPr>
              <a:t>etc</a:t>
            </a:r>
            <a:endParaRPr lang="en-US" sz="1800" dirty="0">
              <a:solidFill>
                <a:srgbClr val="333333"/>
              </a:solidFill>
              <a:latin typeface="Calibri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cs typeface="Calibri"/>
              </a:rPr>
              <a:t>Even though, the information provided are not considered seriously by the victims, it might lead to huge economic loss, temporary or permanent closure etc.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cs typeface="Calibri"/>
              </a:rPr>
              <a:t>Exposed to Social Engineering Attacks due to </a:t>
            </a:r>
          </a:p>
          <a:p>
            <a:pPr marL="892175" indent="-260350"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333333"/>
                </a:solidFill>
                <a:latin typeface="Calibri"/>
                <a:cs typeface="Calibri"/>
              </a:rPr>
              <a:t>No adequate Security Training</a:t>
            </a:r>
          </a:p>
          <a:p>
            <a:pPr marL="892175" indent="-260350"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333333"/>
                </a:solidFill>
                <a:latin typeface="Calibri"/>
                <a:cs typeface="Calibri"/>
              </a:rPr>
              <a:t>Unregulated access to Information</a:t>
            </a:r>
          </a:p>
          <a:p>
            <a:pPr marL="892175" indent="-260350"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333333"/>
                </a:solidFill>
                <a:latin typeface="Calibri"/>
                <a:cs typeface="Calibri"/>
              </a:rPr>
              <a:t>No strong security Policies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cs typeface="Calibri"/>
              </a:rPr>
              <a:t>Social Engineering Attacks are</a:t>
            </a:r>
          </a:p>
          <a:p>
            <a:pPr marL="892175" indent="-260350"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333333"/>
                </a:solidFill>
                <a:latin typeface="Calibri"/>
                <a:cs typeface="Calibri"/>
              </a:rPr>
              <a:t>Difficult to detect</a:t>
            </a:r>
          </a:p>
          <a:p>
            <a:pPr marL="892175" indent="-260350"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333333"/>
                </a:solidFill>
                <a:latin typeface="Calibri"/>
                <a:cs typeface="Calibri"/>
              </a:rPr>
              <a:t>No specific method/ tools to prevent SEA</a:t>
            </a:r>
          </a:p>
          <a:p>
            <a:pPr marL="892175" indent="-260350"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333333"/>
                </a:solidFill>
                <a:latin typeface="Calibri"/>
                <a:cs typeface="Calibri"/>
              </a:rPr>
              <a:t>Humans are the most susceptible factor</a:t>
            </a:r>
          </a:p>
        </p:txBody>
      </p:sp>
    </p:spTree>
    <p:extLst>
      <p:ext uri="{BB962C8B-B14F-4D97-AF65-F5344CB8AC3E}">
        <p14:creationId xmlns:p14="http://schemas.microsoft.com/office/powerpoint/2010/main" val="3401327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Social Engineering</a:t>
            </a:r>
            <a:endParaRPr lang="en-GB" sz="3200" dirty="0"/>
          </a:p>
        </p:txBody>
      </p:sp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ED7241F0-5D33-BE3A-F01C-6AE694510C3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28" r="3555" b="2611"/>
          <a:stretch/>
        </p:blipFill>
        <p:spPr>
          <a:xfrm>
            <a:off x="7052553" y="790152"/>
            <a:ext cx="5187363" cy="42169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C755F7B-7EC3-CCF0-E10F-CC489294A5EE}"/>
              </a:ext>
            </a:extLst>
          </p:cNvPr>
          <p:cNvSpPr txBox="1"/>
          <p:nvPr/>
        </p:nvSpPr>
        <p:spPr>
          <a:xfrm>
            <a:off x="4769223" y="5174712"/>
            <a:ext cx="74227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i="1" dirty="0"/>
              <a:t>Science of Persuasion: </a:t>
            </a:r>
          </a:p>
          <a:p>
            <a:pPr algn="just"/>
            <a:r>
              <a:rPr lang="en-GB" sz="1600" i="1" dirty="0"/>
              <a:t>https://readingraphics.com/uploads/2018/02/Influence_6-Principles-of-Persuasion.png</a:t>
            </a:r>
          </a:p>
        </p:txBody>
      </p:sp>
      <p:pic>
        <p:nvPicPr>
          <p:cNvPr id="4" name="Online Media 3" title="Science Of Persuasion">
            <a:hlinkClick r:id="" action="ppaction://media"/>
            <a:extLst>
              <a:ext uri="{FF2B5EF4-FFF2-40B4-BE49-F238E27FC236}">
                <a16:creationId xmlns:a16="http://schemas.microsoft.com/office/drawing/2014/main" id="{ADD7E4E0-E292-23D0-E584-4FD5769028F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203512" y="1098513"/>
            <a:ext cx="6849041" cy="3869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226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Social Engineering - Phases</a:t>
            </a:r>
            <a:endParaRPr lang="en-GB" sz="3200" dirty="0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B45D0996-40E9-4D5E-91F4-D449D8DD400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74720" y="787528"/>
          <a:ext cx="11534350" cy="4845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736129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Social Engineering - Types</a:t>
            </a:r>
            <a:endParaRPr lang="en-GB" sz="3200" dirty="0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943F3EC7-12C3-40AD-95A6-A4147E3D2BC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74720" y="787528"/>
          <a:ext cx="11534350" cy="4845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42883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Social Engineering: HB-SEA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720" y="787528"/>
            <a:ext cx="4732110" cy="4845176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Impersonation </a:t>
            </a:r>
          </a:p>
          <a:p>
            <a:pPr marL="541338" indent="-269875"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Attackers could impersonate physically or via communication channels (like emails, </a:t>
            </a:r>
            <a:r>
              <a:rPr lang="en-US" sz="1800" dirty="0" err="1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sms</a:t>
            </a: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, phone calls </a:t>
            </a:r>
            <a:r>
              <a:rPr lang="en-US" sz="1800" dirty="0" err="1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etc</a:t>
            </a: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)</a:t>
            </a:r>
          </a:p>
          <a:p>
            <a:pPr marL="541338" indent="-269875"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Attacks trick the target to reveal important information.</a:t>
            </a:r>
          </a:p>
          <a:p>
            <a:pPr marL="541338" indent="-269875"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There is always an urgency in the act, that doesn’t allow the victim to think.</a:t>
            </a:r>
          </a:p>
          <a:p>
            <a:pPr marL="541338" indent="-269875"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May be as a Legitimate End user, Premium User, Technical Support Guy </a:t>
            </a:r>
            <a:r>
              <a:rPr lang="en-US" sz="1800" dirty="0" err="1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etc</a:t>
            </a: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Vishing </a:t>
            </a: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(Voice or VOIP Phishing)</a:t>
            </a:r>
          </a:p>
          <a:p>
            <a:pPr marL="541338" indent="-269875" algn="just">
              <a:buFont typeface="Wingdings" panose="05000000000000000000" pitchFamily="2" charset="2"/>
              <a:buChar char="ü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Use Telephone to do the trick.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Eavesdropping, Shoulder Surfing, Dumpster Diving.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Reverse Social Engineering, Piggybacking, Tailgating.</a:t>
            </a: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pic>
        <p:nvPicPr>
          <p:cNvPr id="3" name="Hacking challenge at DEFCON">
            <a:hlinkClick r:id="" action="ppaction://media"/>
            <a:extLst>
              <a:ext uri="{FF2B5EF4-FFF2-40B4-BE49-F238E27FC236}">
                <a16:creationId xmlns:a16="http://schemas.microsoft.com/office/drawing/2014/main" id="{9AF769AC-BE1A-46F1-90C5-C54A7418CC6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26182" y="1214594"/>
            <a:ext cx="6891098" cy="3876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2282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6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Social Engineering: CB-SEA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587" y="652616"/>
            <a:ext cx="11481847" cy="4845176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Spam Email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Pop-up Windows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Instant Chat Messenger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Chain Letters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Hoax Letters</a:t>
            </a:r>
          </a:p>
        </p:txBody>
      </p:sp>
      <p:pic>
        <p:nvPicPr>
          <p:cNvPr id="4" name="image2.jpeg">
            <a:extLst>
              <a:ext uri="{FF2B5EF4-FFF2-40B4-BE49-F238E27FC236}">
                <a16:creationId xmlns:a16="http://schemas.microsoft.com/office/drawing/2014/main" id="{39CFBC57-9BB4-4D09-AD46-C3B291C760B3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H="1">
            <a:off x="501565" y="2653369"/>
            <a:ext cx="2915445" cy="218707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6E243DA-F481-437F-A853-E02F4CCE1897}"/>
              </a:ext>
            </a:extLst>
          </p:cNvPr>
          <p:cNvSpPr/>
          <p:nvPr/>
        </p:nvSpPr>
        <p:spPr>
          <a:xfrm>
            <a:off x="393065" y="5045239"/>
            <a:ext cx="144142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Phishing</a:t>
            </a:r>
            <a:endParaRPr lang="en-US" sz="2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53F850-BF79-4A93-9B6F-8D91B75D9CFD}"/>
              </a:ext>
            </a:extLst>
          </p:cNvPr>
          <p:cNvSpPr txBox="1"/>
          <p:nvPr/>
        </p:nvSpPr>
        <p:spPr>
          <a:xfrm>
            <a:off x="2018963" y="4840443"/>
            <a:ext cx="6084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dirty="0"/>
              <a:t>Phishing is sending email that falsely resembles legitimate site to acquire user’s personal information.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GB" sz="1600" dirty="0"/>
              <a:t>Spear Phishing, Whaling, Pharming, Spimming etc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B20790-A369-EA92-7C02-72B25388E7BC}"/>
              </a:ext>
            </a:extLst>
          </p:cNvPr>
          <p:cNvSpPr txBox="1"/>
          <p:nvPr/>
        </p:nvSpPr>
        <p:spPr>
          <a:xfrm>
            <a:off x="5605522" y="2018197"/>
            <a:ext cx="60849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dirty="0"/>
              <a:t>PHISHING VIDEO PLAYED HERE!!!</a:t>
            </a:r>
          </a:p>
        </p:txBody>
      </p:sp>
    </p:spTree>
    <p:extLst>
      <p:ext uri="{BB962C8B-B14F-4D97-AF65-F5344CB8AC3E}">
        <p14:creationId xmlns:p14="http://schemas.microsoft.com/office/powerpoint/2010/main" val="885671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Social Engineering: MB-SEA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720" y="787528"/>
            <a:ext cx="11481847" cy="4845176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Malicious Apps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Repackaging Legitimate Apps</a:t>
            </a:r>
          </a:p>
          <a:p>
            <a:pPr marL="457200" lvl="1" indent="0" algn="just">
              <a:buNone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marL="457200" lvl="1" indent="0" algn="just">
              <a:buNone/>
            </a:pP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D1435246-DCAC-4E82-997E-16F28E1DBDFC}"/>
              </a:ext>
            </a:extLst>
          </p:cNvPr>
          <p:cNvGrpSpPr/>
          <p:nvPr/>
        </p:nvGrpSpPr>
        <p:grpSpPr>
          <a:xfrm>
            <a:off x="4068245" y="462247"/>
            <a:ext cx="7949035" cy="2284109"/>
            <a:chOff x="4170915" y="202603"/>
            <a:chExt cx="7949035" cy="2284109"/>
          </a:xfrm>
        </p:grpSpPr>
        <p:pic>
          <p:nvPicPr>
            <p:cNvPr id="11" name="Graphic 10" descr="Detective male with solid fill">
              <a:extLst>
                <a:ext uri="{FF2B5EF4-FFF2-40B4-BE49-F238E27FC236}">
                  <a16:creationId xmlns:a16="http://schemas.microsoft.com/office/drawing/2014/main" id="{0B52C3D4-8584-4F90-8251-2CD4B986C27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4170915" y="855265"/>
              <a:ext cx="1154368" cy="1154368"/>
            </a:xfrm>
            <a:prstGeom prst="rect">
              <a:avLst/>
            </a:prstGeom>
          </p:spPr>
        </p:pic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3AAB31C8-574D-4168-96B6-C0D4AEEBFF90}"/>
                </a:ext>
              </a:extLst>
            </p:cNvPr>
            <p:cNvGrpSpPr/>
            <p:nvPr/>
          </p:nvGrpSpPr>
          <p:grpSpPr>
            <a:xfrm>
              <a:off x="5004338" y="202603"/>
              <a:ext cx="1189410" cy="1189410"/>
              <a:chOff x="7562257" y="461196"/>
              <a:chExt cx="1189410" cy="1189410"/>
            </a:xfrm>
          </p:grpSpPr>
          <p:pic>
            <p:nvPicPr>
              <p:cNvPr id="21" name="Graphic 20" descr="Smart Phone">
                <a:extLst>
                  <a:ext uri="{FF2B5EF4-FFF2-40B4-BE49-F238E27FC236}">
                    <a16:creationId xmlns:a16="http://schemas.microsoft.com/office/drawing/2014/main" id="{BF0CB51C-2E8B-4C78-B660-7D80698898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>
                <a:off x="7562257" y="461196"/>
                <a:ext cx="1189410" cy="1189410"/>
              </a:xfrm>
              <a:prstGeom prst="rect">
                <a:avLst/>
              </a:prstGeom>
            </p:spPr>
          </p:pic>
          <p:pic>
            <p:nvPicPr>
              <p:cNvPr id="12" name="Graphic 11" descr="Bug with solid fill">
                <a:extLst>
                  <a:ext uri="{FF2B5EF4-FFF2-40B4-BE49-F238E27FC236}">
                    <a16:creationId xmlns:a16="http://schemas.microsoft.com/office/drawing/2014/main" id="{42FF8513-D834-427B-BB2A-FFD6F002D3F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p:blipFill>
            <p:spPr>
              <a:xfrm>
                <a:off x="7809985" y="736708"/>
                <a:ext cx="657738" cy="657738"/>
              </a:xfrm>
              <a:prstGeom prst="rect">
                <a:avLst/>
              </a:prstGeom>
            </p:spPr>
          </p:pic>
        </p:grp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C6ACE7A7-EDDD-4197-AC4B-B2AD55D2E42A}"/>
                </a:ext>
              </a:extLst>
            </p:cNvPr>
            <p:cNvCxnSpPr>
              <a:cxnSpLocks/>
            </p:cNvCxnSpPr>
            <p:nvPr/>
          </p:nvCxnSpPr>
          <p:spPr>
            <a:xfrm>
              <a:off x="5329432" y="1460287"/>
              <a:ext cx="2232825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pic>
          <p:nvPicPr>
            <p:cNvPr id="6" name="Picture 5" descr="Manager Avatar Person · Free vector graphic on Pixabay">
              <a:extLst>
                <a:ext uri="{FF2B5EF4-FFF2-40B4-BE49-F238E27FC236}">
                  <a16:creationId xmlns:a16="http://schemas.microsoft.com/office/drawing/2014/main" id="{3D36335E-BA7A-4993-B766-F45576A9DCC2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299266" y="1194391"/>
              <a:ext cx="820684" cy="1154368"/>
            </a:xfrm>
            <a:prstGeom prst="rect">
              <a:avLst/>
            </a:prstGeom>
          </p:spPr>
        </p:pic>
        <p:pic>
          <p:nvPicPr>
            <p:cNvPr id="25" name="Graphic 24" descr="Shopping cart with solid fill">
              <a:extLst>
                <a:ext uri="{FF2B5EF4-FFF2-40B4-BE49-F238E27FC236}">
                  <a16:creationId xmlns:a16="http://schemas.microsoft.com/office/drawing/2014/main" id="{3DC86E89-D581-4F77-BADB-0DAC3E5EFD51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7844399" y="1255731"/>
              <a:ext cx="914400" cy="914400"/>
            </a:xfrm>
            <a:prstGeom prst="rect">
              <a:avLst/>
            </a:prstGeom>
          </p:spPr>
        </p:pic>
        <p:pic>
          <p:nvPicPr>
            <p:cNvPr id="27" name="Graphic 26" descr="Kiosk outline">
              <a:extLst>
                <a:ext uri="{FF2B5EF4-FFF2-40B4-BE49-F238E27FC236}">
                  <a16:creationId xmlns:a16="http://schemas.microsoft.com/office/drawing/2014/main" id="{55BDD933-720F-4C92-AC34-D0ACBF569633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7268773" y="421060"/>
              <a:ext cx="2065652" cy="2065652"/>
            </a:xfrm>
            <a:prstGeom prst="rect">
              <a:avLst/>
            </a:prstGeom>
          </p:spPr>
        </p:pic>
        <p:cxnSp>
          <p:nvCxnSpPr>
            <p:cNvPr id="28" name="Straight Arrow Connector 27">
              <a:extLst>
                <a:ext uri="{FF2B5EF4-FFF2-40B4-BE49-F238E27FC236}">
                  <a16:creationId xmlns:a16="http://schemas.microsoft.com/office/drawing/2014/main" id="{D25C5B2D-646C-4C25-B0BD-0F22FCD56720}"/>
                </a:ext>
              </a:extLst>
            </p:cNvPr>
            <p:cNvCxnSpPr>
              <a:cxnSpLocks/>
            </p:cNvCxnSpPr>
            <p:nvPr/>
          </p:nvCxnSpPr>
          <p:spPr>
            <a:xfrm>
              <a:off x="9072681" y="1469195"/>
              <a:ext cx="2232825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" name="Connector: Elbow 4">
              <a:extLst>
                <a:ext uri="{FF2B5EF4-FFF2-40B4-BE49-F238E27FC236}">
                  <a16:creationId xmlns:a16="http://schemas.microsoft.com/office/drawing/2014/main" id="{27E558D2-2962-4CAA-9740-762AED4DA5F8}"/>
                </a:ext>
              </a:extLst>
            </p:cNvPr>
            <p:cNvCxnSpPr>
              <a:cxnSpLocks/>
            </p:cNvCxnSpPr>
            <p:nvPr/>
          </p:nvCxnSpPr>
          <p:spPr>
            <a:xfrm rot="10800000">
              <a:off x="5325286" y="1771576"/>
              <a:ext cx="5948481" cy="544614"/>
            </a:xfrm>
            <a:prstGeom prst="bentConnector3">
              <a:avLst>
                <a:gd name="adj1" fmla="val 67460"/>
              </a:avLst>
            </a:prstGeom>
            <a:ln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pic>
          <p:nvPicPr>
            <p:cNvPr id="30" name="Graphic 29" descr="Badge 1 with solid fill">
              <a:extLst>
                <a:ext uri="{FF2B5EF4-FFF2-40B4-BE49-F238E27FC236}">
                  <a16:creationId xmlns:a16="http://schemas.microsoft.com/office/drawing/2014/main" id="{90CAFDCF-C8F1-4F5C-9502-3DCA263AFECD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p:blipFill>
          <p:spPr>
            <a:xfrm>
              <a:off x="5906538" y="291831"/>
              <a:ext cx="495592" cy="495592"/>
            </a:xfrm>
            <a:prstGeom prst="rect">
              <a:avLst/>
            </a:prstGeom>
          </p:spPr>
        </p:pic>
        <p:pic>
          <p:nvPicPr>
            <p:cNvPr id="31" name="Graphic 30" descr="Badge with solid fill">
              <a:extLst>
                <a:ext uri="{FF2B5EF4-FFF2-40B4-BE49-F238E27FC236}">
                  <a16:creationId xmlns:a16="http://schemas.microsoft.com/office/drawing/2014/main" id="{DD339656-BE5A-4CF8-A9A5-3B501259ACB5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p:blipFill>
          <p:spPr>
            <a:xfrm>
              <a:off x="7159242" y="1013365"/>
              <a:ext cx="390300" cy="390300"/>
            </a:xfrm>
            <a:prstGeom prst="rect">
              <a:avLst/>
            </a:prstGeom>
          </p:spPr>
        </p:pic>
        <p:pic>
          <p:nvPicPr>
            <p:cNvPr id="34" name="Graphic 33" descr="Badge 4 with solid fill">
              <a:extLst>
                <a:ext uri="{FF2B5EF4-FFF2-40B4-BE49-F238E27FC236}">
                  <a16:creationId xmlns:a16="http://schemas.microsoft.com/office/drawing/2014/main" id="{B5A74895-623F-4888-9065-23A5A7B1CE97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p:blipFill>
          <p:spPr>
            <a:xfrm>
              <a:off x="5397353" y="1826756"/>
              <a:ext cx="403378" cy="403378"/>
            </a:xfrm>
            <a:prstGeom prst="rect">
              <a:avLst/>
            </a:prstGeom>
          </p:spPr>
        </p:pic>
        <p:pic>
          <p:nvPicPr>
            <p:cNvPr id="35" name="Graphic 34" descr="Badge 3 with solid fill">
              <a:extLst>
                <a:ext uri="{FF2B5EF4-FFF2-40B4-BE49-F238E27FC236}">
                  <a16:creationId xmlns:a16="http://schemas.microsoft.com/office/drawing/2014/main" id="{C551F62B-0316-416F-A22E-F1EFF585F8CA}"/>
                </a:ext>
              </a:extLst>
            </p:cNvPr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p:blipFill>
          <p:spPr>
            <a:xfrm>
              <a:off x="10998787" y="965776"/>
              <a:ext cx="482250" cy="482250"/>
            </a:xfrm>
            <a:prstGeom prst="rect">
              <a:avLst/>
            </a:prstGeom>
          </p:spPr>
        </p:pic>
      </p:grpSp>
      <p:grpSp>
        <p:nvGrpSpPr>
          <p:cNvPr id="72" name="Group 71">
            <a:extLst>
              <a:ext uri="{FF2B5EF4-FFF2-40B4-BE49-F238E27FC236}">
                <a16:creationId xmlns:a16="http://schemas.microsoft.com/office/drawing/2014/main" id="{4B993AB0-14F1-4573-905E-E875C4280235}"/>
              </a:ext>
            </a:extLst>
          </p:cNvPr>
          <p:cNvGrpSpPr/>
          <p:nvPr/>
        </p:nvGrpSpPr>
        <p:grpSpPr>
          <a:xfrm>
            <a:off x="466821" y="3516553"/>
            <a:ext cx="10594993" cy="2065652"/>
            <a:chOff x="466821" y="3516553"/>
            <a:chExt cx="10594993" cy="2065652"/>
          </a:xfrm>
        </p:grpSpPr>
        <p:grpSp>
          <p:nvGrpSpPr>
            <p:cNvPr id="70" name="Group 69">
              <a:extLst>
                <a:ext uri="{FF2B5EF4-FFF2-40B4-BE49-F238E27FC236}">
                  <a16:creationId xmlns:a16="http://schemas.microsoft.com/office/drawing/2014/main" id="{91FE2848-C6DF-4E00-BB2E-CD4F7E51234B}"/>
                </a:ext>
              </a:extLst>
            </p:cNvPr>
            <p:cNvGrpSpPr/>
            <p:nvPr/>
          </p:nvGrpSpPr>
          <p:grpSpPr>
            <a:xfrm>
              <a:off x="466821" y="3516553"/>
              <a:ext cx="10594993" cy="2065652"/>
              <a:chOff x="466821" y="3516553"/>
              <a:chExt cx="10594993" cy="2065652"/>
            </a:xfrm>
          </p:grpSpPr>
          <p:pic>
            <p:nvPicPr>
              <p:cNvPr id="38" name="Graphic 37" descr="Detective male with solid fill">
                <a:extLst>
                  <a:ext uri="{FF2B5EF4-FFF2-40B4-BE49-F238E27FC236}">
                    <a16:creationId xmlns:a16="http://schemas.microsoft.com/office/drawing/2014/main" id="{4FA671D9-B091-454D-B861-65FAB545597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>
                <a:off x="5974427" y="4214414"/>
                <a:ext cx="1154368" cy="1154368"/>
              </a:xfrm>
              <a:prstGeom prst="rect">
                <a:avLst/>
              </a:prstGeom>
            </p:spPr>
          </p:pic>
          <p:pic>
            <p:nvPicPr>
              <p:cNvPr id="50" name="Graphic 49" descr="Smart Phone">
                <a:extLst>
                  <a:ext uri="{FF2B5EF4-FFF2-40B4-BE49-F238E27FC236}">
                    <a16:creationId xmlns:a16="http://schemas.microsoft.com/office/drawing/2014/main" id="{591AC6BA-F548-4ADD-B72B-2BF95851C58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>
                <a:off x="1522468" y="3741690"/>
                <a:ext cx="885509" cy="885509"/>
              </a:xfrm>
              <a:prstGeom prst="rect">
                <a:avLst/>
              </a:prstGeom>
            </p:spPr>
          </p:pic>
          <p:cxnSp>
            <p:nvCxnSpPr>
              <p:cNvPr id="40" name="Straight Arrow Connector 39">
                <a:extLst>
                  <a:ext uri="{FF2B5EF4-FFF2-40B4-BE49-F238E27FC236}">
                    <a16:creationId xmlns:a16="http://schemas.microsoft.com/office/drawing/2014/main" id="{943C55EC-82F7-44A3-B381-6A1CD2A6E15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678365" y="4729133"/>
                <a:ext cx="1439979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pic>
            <p:nvPicPr>
              <p:cNvPr id="41" name="Picture 40" descr="Manager Avatar Person · Free vector graphic on Pixabay">
                <a:extLst>
                  <a:ext uri="{FF2B5EF4-FFF2-40B4-BE49-F238E27FC236}">
                    <a16:creationId xmlns:a16="http://schemas.microsoft.com/office/drawing/2014/main" id="{3D6B44EB-F110-48F3-815F-AA5BD8E1034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241130" y="4235515"/>
                <a:ext cx="820684" cy="1154368"/>
              </a:xfrm>
              <a:prstGeom prst="rect">
                <a:avLst/>
              </a:prstGeom>
            </p:spPr>
          </p:pic>
          <p:cxnSp>
            <p:nvCxnSpPr>
              <p:cNvPr id="44" name="Straight Arrow Connector 43">
                <a:extLst>
                  <a:ext uri="{FF2B5EF4-FFF2-40B4-BE49-F238E27FC236}">
                    <a16:creationId xmlns:a16="http://schemas.microsoft.com/office/drawing/2014/main" id="{C26BD48F-1FE2-4E84-8398-756DB4D7438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705655" y="4476708"/>
                <a:ext cx="358435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pic>
            <p:nvPicPr>
              <p:cNvPr id="46" name="Graphic 45" descr="Badge 1 with solid fill">
                <a:extLst>
                  <a:ext uri="{FF2B5EF4-FFF2-40B4-BE49-F238E27FC236}">
                    <a16:creationId xmlns:a16="http://schemas.microsoft.com/office/drawing/2014/main" id="{09C1BD67-F675-43A2-8541-0D7740376F1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p:blipFill>
            <p:spPr>
              <a:xfrm>
                <a:off x="2327895" y="4188149"/>
                <a:ext cx="495592" cy="495592"/>
              </a:xfrm>
              <a:prstGeom prst="rect">
                <a:avLst/>
              </a:prstGeom>
            </p:spPr>
          </p:pic>
          <p:pic>
            <p:nvPicPr>
              <p:cNvPr id="47" name="Graphic 46" descr="Badge with solid fill">
                <a:extLst>
                  <a:ext uri="{FF2B5EF4-FFF2-40B4-BE49-F238E27FC236}">
                    <a16:creationId xmlns:a16="http://schemas.microsoft.com/office/drawing/2014/main" id="{9605AA62-9DCE-4B67-8623-D09C308141C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6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p:blipFill>
            <p:spPr>
              <a:xfrm>
                <a:off x="5667521" y="4291720"/>
                <a:ext cx="390300" cy="390300"/>
              </a:xfrm>
              <a:prstGeom prst="rect">
                <a:avLst/>
              </a:prstGeom>
            </p:spPr>
          </p:pic>
          <p:pic>
            <p:nvPicPr>
              <p:cNvPr id="48" name="Graphic 47" descr="Badge 4 with solid fill">
                <a:extLst>
                  <a:ext uri="{FF2B5EF4-FFF2-40B4-BE49-F238E27FC236}">
                    <a16:creationId xmlns:a16="http://schemas.microsoft.com/office/drawing/2014/main" id="{89FC2BCC-EB73-4FEF-9371-80D7D3ECEB5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8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p:blipFill>
            <p:spPr>
              <a:xfrm>
                <a:off x="9765587" y="3955597"/>
                <a:ext cx="403378" cy="403378"/>
              </a:xfrm>
              <a:prstGeom prst="rect">
                <a:avLst/>
              </a:prstGeom>
            </p:spPr>
          </p:pic>
          <p:pic>
            <p:nvPicPr>
              <p:cNvPr id="49" name="Graphic 48" descr="Badge 3 with solid fill">
                <a:extLst>
                  <a:ext uri="{FF2B5EF4-FFF2-40B4-BE49-F238E27FC236}">
                    <a16:creationId xmlns:a16="http://schemas.microsoft.com/office/drawing/2014/main" id="{E561DDDA-1740-4D76-BEC0-AB700F5A11F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0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1"/>
                  </a:ext>
                </a:extLst>
              </a:blip>
              <a:stretch>
                <a:fillRect/>
              </a:stretch>
            </p:blipFill>
            <p:spPr>
              <a:xfrm>
                <a:off x="7670683" y="3965658"/>
                <a:ext cx="482250" cy="482250"/>
              </a:xfrm>
              <a:prstGeom prst="rect">
                <a:avLst/>
              </a:prstGeom>
            </p:spPr>
          </p:pic>
          <p:pic>
            <p:nvPicPr>
              <p:cNvPr id="52" name="Graphic 51" descr="Woman holding a laptop">
                <a:extLst>
                  <a:ext uri="{FF2B5EF4-FFF2-40B4-BE49-F238E27FC236}">
                    <a16:creationId xmlns:a16="http://schemas.microsoft.com/office/drawing/2014/main" id="{11F96C22-B34D-4587-8A7C-3EEC5C6153D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3"/>
                  </a:ext>
                </a:extLst>
              </a:blip>
              <a:stretch>
                <a:fillRect/>
              </a:stretch>
            </p:blipFill>
            <p:spPr>
              <a:xfrm>
                <a:off x="466821" y="3840048"/>
                <a:ext cx="1211544" cy="1230981"/>
              </a:xfrm>
              <a:prstGeom prst="rect">
                <a:avLst/>
              </a:prstGeom>
            </p:spPr>
          </p:pic>
          <p:grpSp>
            <p:nvGrpSpPr>
              <p:cNvPr id="54" name="Group 53">
                <a:extLst>
                  <a:ext uri="{FF2B5EF4-FFF2-40B4-BE49-F238E27FC236}">
                    <a16:creationId xmlns:a16="http://schemas.microsoft.com/office/drawing/2014/main" id="{7EE34C19-4706-4FAA-94C3-91B5D4B6F65F}"/>
                  </a:ext>
                </a:extLst>
              </p:cNvPr>
              <p:cNvGrpSpPr/>
              <p:nvPr/>
            </p:nvGrpSpPr>
            <p:grpSpPr>
              <a:xfrm>
                <a:off x="3030803" y="3516553"/>
                <a:ext cx="2065652" cy="2065652"/>
                <a:chOff x="4018881" y="2786700"/>
                <a:chExt cx="2065652" cy="2065652"/>
              </a:xfrm>
            </p:grpSpPr>
            <p:pic>
              <p:nvPicPr>
                <p:cNvPr id="43" name="Graphic 42" descr="Kiosk outline">
                  <a:extLst>
                    <a:ext uri="{FF2B5EF4-FFF2-40B4-BE49-F238E27FC236}">
                      <a16:creationId xmlns:a16="http://schemas.microsoft.com/office/drawing/2014/main" id="{3EFCF6B1-AFA0-4150-90AA-36F21D7FBAE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13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4018881" y="2786700"/>
                  <a:ext cx="2065652" cy="2065652"/>
                </a:xfrm>
                <a:prstGeom prst="rect">
                  <a:avLst/>
                </a:prstGeom>
              </p:spPr>
            </p:pic>
            <p:pic>
              <p:nvPicPr>
                <p:cNvPr id="42" name="Graphic 41" descr="Shopping cart with solid fill">
                  <a:extLst>
                    <a:ext uri="{FF2B5EF4-FFF2-40B4-BE49-F238E27FC236}">
                      <a16:creationId xmlns:a16="http://schemas.microsoft.com/office/drawing/2014/main" id="{BF35BA55-175C-4AEB-9739-EE3319DAB0A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0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11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4640159" y="3554676"/>
                  <a:ext cx="914400" cy="914400"/>
                </a:xfrm>
                <a:prstGeom prst="rect">
                  <a:avLst/>
                </a:prstGeom>
              </p:spPr>
            </p:pic>
          </p:grpSp>
          <p:cxnSp>
            <p:nvCxnSpPr>
              <p:cNvPr id="55" name="Straight Arrow Connector 54">
                <a:extLst>
                  <a:ext uri="{FF2B5EF4-FFF2-40B4-BE49-F238E27FC236}">
                    <a16:creationId xmlns:a16="http://schemas.microsoft.com/office/drawing/2014/main" id="{180617DF-7BA1-40FB-A6BD-48DFD0386A3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975390" y="4759326"/>
                <a:ext cx="1145793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pic>
            <p:nvPicPr>
              <p:cNvPr id="58" name="Graphic 57" descr="Smart Phone">
                <a:extLst>
                  <a:ext uri="{FF2B5EF4-FFF2-40B4-BE49-F238E27FC236}">
                    <a16:creationId xmlns:a16="http://schemas.microsoft.com/office/drawing/2014/main" id="{72642F02-DC4E-4B5C-A452-EFC6D9A311F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>
                <a:off x="6714358" y="4217994"/>
                <a:ext cx="1189410" cy="1189410"/>
              </a:xfrm>
              <a:prstGeom prst="rect">
                <a:avLst/>
              </a:prstGeom>
            </p:spPr>
          </p:pic>
          <p:pic>
            <p:nvPicPr>
              <p:cNvPr id="59" name="Graphic 58" descr="Bug with solid fill">
                <a:extLst>
                  <a:ext uri="{FF2B5EF4-FFF2-40B4-BE49-F238E27FC236}">
                    <a16:creationId xmlns:a16="http://schemas.microsoft.com/office/drawing/2014/main" id="{E0387704-BCA2-41CA-A970-0FB4879DED6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p:blipFill>
            <p:spPr>
              <a:xfrm>
                <a:off x="6962086" y="4493506"/>
                <a:ext cx="657738" cy="657738"/>
              </a:xfrm>
              <a:prstGeom prst="rect">
                <a:avLst/>
              </a:prstGeom>
            </p:spPr>
          </p:pic>
          <p:pic>
            <p:nvPicPr>
              <p:cNvPr id="63" name="Graphic 62" descr="Shopping cart with solid fill">
                <a:extLst>
                  <a:ext uri="{FF2B5EF4-FFF2-40B4-BE49-F238E27FC236}">
                    <a16:creationId xmlns:a16="http://schemas.microsoft.com/office/drawing/2014/main" id="{E5E758D4-C3C9-4B0E-A0B7-C0B8C24CF89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p:blipFill>
            <p:spPr>
              <a:xfrm>
                <a:off x="8925690" y="4181171"/>
                <a:ext cx="641204" cy="641204"/>
              </a:xfrm>
              <a:prstGeom prst="rect">
                <a:avLst/>
              </a:prstGeom>
            </p:spPr>
          </p:pic>
          <p:pic>
            <p:nvPicPr>
              <p:cNvPr id="65" name="Graphic 64" descr="Credit card with solid fill">
                <a:extLst>
                  <a:ext uri="{FF2B5EF4-FFF2-40B4-BE49-F238E27FC236}">
                    <a16:creationId xmlns:a16="http://schemas.microsoft.com/office/drawing/2014/main" id="{EB3FC7CB-168D-44F7-AB24-C2F4EC5229F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5"/>
                  </a:ext>
                </a:extLst>
              </a:blip>
              <a:stretch>
                <a:fillRect/>
              </a:stretch>
            </p:blipFill>
            <p:spPr>
              <a:xfrm>
                <a:off x="8137839" y="4069561"/>
                <a:ext cx="874382" cy="874382"/>
              </a:xfrm>
              <a:prstGeom prst="rect">
                <a:avLst/>
              </a:prstGeom>
            </p:spPr>
          </p:pic>
          <p:cxnSp>
            <p:nvCxnSpPr>
              <p:cNvPr id="66" name="Straight Arrow Connector 65">
                <a:extLst>
                  <a:ext uri="{FF2B5EF4-FFF2-40B4-BE49-F238E27FC236}">
                    <a16:creationId xmlns:a16="http://schemas.microsoft.com/office/drawing/2014/main" id="{8CB295C7-B1B8-4CC9-B0B1-90765799970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9689668" y="4508081"/>
                <a:ext cx="358435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7" name="Straight Arrow Connector 66">
                <a:extLst>
                  <a:ext uri="{FF2B5EF4-FFF2-40B4-BE49-F238E27FC236}">
                    <a16:creationId xmlns:a16="http://schemas.microsoft.com/office/drawing/2014/main" id="{2EE43F12-D673-43A1-BE03-96C0D180DC70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7741730" y="5116303"/>
                <a:ext cx="2225546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3">
                <a:schemeClr val="accent2"/>
              </a:lnRef>
              <a:fillRef idx="0">
                <a:schemeClr val="accent2"/>
              </a:fillRef>
              <a:effectRef idx="2">
                <a:schemeClr val="accent2"/>
              </a:effectRef>
              <a:fontRef idx="minor">
                <a:schemeClr val="tx1"/>
              </a:fontRef>
            </p:style>
          </p:cxnSp>
        </p:grpSp>
        <p:pic>
          <p:nvPicPr>
            <p:cNvPr id="71" name="Graphic 70" descr="Badge 5 with solid fill">
              <a:extLst>
                <a:ext uri="{FF2B5EF4-FFF2-40B4-BE49-F238E27FC236}">
                  <a16:creationId xmlns:a16="http://schemas.microsoft.com/office/drawing/2014/main" id="{112AC4C2-7AFA-4D66-B009-83CB538C054C}"/>
                </a:ext>
              </a:extLst>
            </p:cNvPr>
            <p:cNvPicPr>
              <a:picLocks noChangeAspect="1"/>
            </p:cNvPicPr>
            <p:nvPr/>
          </p:nvPicPr>
          <p:blipFill>
            <a:blip r:embed="rId2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7"/>
                </a:ext>
              </a:extLst>
            </a:blip>
            <a:stretch>
              <a:fillRect/>
            </a:stretch>
          </p:blipFill>
          <p:spPr>
            <a:xfrm>
              <a:off x="8592254" y="5139224"/>
              <a:ext cx="412940" cy="41294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557980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Social Engineering: MB-SEA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720" y="787528"/>
            <a:ext cx="11481847" cy="4845176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Fake Security Applications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marL="457200" lvl="1" indent="0" algn="just">
              <a:buNone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marL="457200" lvl="1" indent="0" algn="just">
              <a:buNone/>
            </a:pP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pic>
        <p:nvPicPr>
          <p:cNvPr id="11" name="Graphic 10" descr="Detective male with solid fill">
            <a:extLst>
              <a:ext uri="{FF2B5EF4-FFF2-40B4-BE49-F238E27FC236}">
                <a16:creationId xmlns:a16="http://schemas.microsoft.com/office/drawing/2014/main" id="{0B52C3D4-8584-4F90-8251-2CD4B986C2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12587" y="1407215"/>
            <a:ext cx="1154368" cy="1154368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3AAB31C8-574D-4168-96B6-C0D4AEEBFF90}"/>
              </a:ext>
            </a:extLst>
          </p:cNvPr>
          <p:cNvGrpSpPr/>
          <p:nvPr/>
        </p:nvGrpSpPr>
        <p:grpSpPr>
          <a:xfrm>
            <a:off x="2931571" y="4495585"/>
            <a:ext cx="1189410" cy="1189410"/>
            <a:chOff x="7562257" y="461196"/>
            <a:chExt cx="1189410" cy="1189410"/>
          </a:xfrm>
        </p:grpSpPr>
        <p:pic>
          <p:nvPicPr>
            <p:cNvPr id="21" name="Graphic 20" descr="Smart Phone">
              <a:extLst>
                <a:ext uri="{FF2B5EF4-FFF2-40B4-BE49-F238E27FC236}">
                  <a16:creationId xmlns:a16="http://schemas.microsoft.com/office/drawing/2014/main" id="{BF0CB51C-2E8B-4C78-B660-7D80698898C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7562257" y="461196"/>
              <a:ext cx="1189410" cy="1189410"/>
            </a:xfrm>
            <a:prstGeom prst="rect">
              <a:avLst/>
            </a:prstGeom>
          </p:spPr>
        </p:pic>
        <p:pic>
          <p:nvPicPr>
            <p:cNvPr id="12" name="Graphic 11" descr="Bug with solid fill">
              <a:extLst>
                <a:ext uri="{FF2B5EF4-FFF2-40B4-BE49-F238E27FC236}">
                  <a16:creationId xmlns:a16="http://schemas.microsoft.com/office/drawing/2014/main" id="{42FF8513-D834-427B-BB2A-FFD6F002D3F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7809985" y="736708"/>
              <a:ext cx="657738" cy="657738"/>
            </a:xfrm>
            <a:prstGeom prst="rect">
              <a:avLst/>
            </a:prstGeom>
          </p:spPr>
        </p:pic>
      </p:grp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6ACE7A7-EDDD-4197-AC4B-B2AD55D2E42A}"/>
              </a:ext>
            </a:extLst>
          </p:cNvPr>
          <p:cNvCxnSpPr>
            <a:cxnSpLocks/>
          </p:cNvCxnSpPr>
          <p:nvPr/>
        </p:nvCxnSpPr>
        <p:spPr>
          <a:xfrm>
            <a:off x="2488794" y="2088011"/>
            <a:ext cx="648002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" name="Picture 5" descr="Manager Avatar Person · Free vector graphic on Pixabay">
            <a:extLst>
              <a:ext uri="{FF2B5EF4-FFF2-40B4-BE49-F238E27FC236}">
                <a16:creationId xmlns:a16="http://schemas.microsoft.com/office/drawing/2014/main" id="{3D36335E-BA7A-4993-B766-F45576A9DCC2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6888" y="787528"/>
            <a:ext cx="644573" cy="906652"/>
          </a:xfrm>
          <a:prstGeom prst="rect">
            <a:avLst/>
          </a:prstGeom>
        </p:spPr>
      </p:pic>
      <p:pic>
        <p:nvPicPr>
          <p:cNvPr id="25" name="Graphic 24" descr="Shopping cart with solid fill">
            <a:extLst>
              <a:ext uri="{FF2B5EF4-FFF2-40B4-BE49-F238E27FC236}">
                <a16:creationId xmlns:a16="http://schemas.microsoft.com/office/drawing/2014/main" id="{3DC86E89-D581-4F77-BADB-0DAC3E5EFD5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486852" y="4287250"/>
            <a:ext cx="914400" cy="914400"/>
          </a:xfrm>
          <a:prstGeom prst="rect">
            <a:avLst/>
          </a:prstGeom>
        </p:spPr>
      </p:pic>
      <p:pic>
        <p:nvPicPr>
          <p:cNvPr id="27" name="Graphic 26" descr="Kiosk outline">
            <a:extLst>
              <a:ext uri="{FF2B5EF4-FFF2-40B4-BE49-F238E27FC236}">
                <a16:creationId xmlns:a16="http://schemas.microsoft.com/office/drawing/2014/main" id="{55BDD933-720F-4C92-AC34-D0ACBF56963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4882817" y="3567052"/>
            <a:ext cx="2065652" cy="2065652"/>
          </a:xfrm>
          <a:prstGeom prst="rect">
            <a:avLst/>
          </a:prstGeom>
        </p:spPr>
      </p:pic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D25C5B2D-646C-4C25-B0BD-0F22FCD56720}"/>
              </a:ext>
            </a:extLst>
          </p:cNvPr>
          <p:cNvCxnSpPr>
            <a:cxnSpLocks/>
          </p:cNvCxnSpPr>
          <p:nvPr/>
        </p:nvCxnSpPr>
        <p:spPr>
          <a:xfrm>
            <a:off x="1774718" y="2680801"/>
            <a:ext cx="3011771" cy="20636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0" name="Graphic 29" descr="Badge 1 with solid fill">
            <a:extLst>
              <a:ext uri="{FF2B5EF4-FFF2-40B4-BE49-F238E27FC236}">
                <a16:creationId xmlns:a16="http://schemas.microsoft.com/office/drawing/2014/main" id="{90CAFDCF-C8F1-4F5C-9502-3DCA263AFEC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2240998" y="1406190"/>
            <a:ext cx="495592" cy="495592"/>
          </a:xfrm>
          <a:prstGeom prst="rect">
            <a:avLst/>
          </a:prstGeom>
        </p:spPr>
      </p:pic>
      <p:pic>
        <p:nvPicPr>
          <p:cNvPr id="31" name="Graphic 30" descr="Badge with solid fill">
            <a:extLst>
              <a:ext uri="{FF2B5EF4-FFF2-40B4-BE49-F238E27FC236}">
                <a16:creationId xmlns:a16="http://schemas.microsoft.com/office/drawing/2014/main" id="{DD339656-BE5A-4CF8-A9A5-3B501259ACB5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2488794" y="2819816"/>
            <a:ext cx="390300" cy="390300"/>
          </a:xfrm>
          <a:prstGeom prst="rect">
            <a:avLst/>
          </a:prstGeom>
        </p:spPr>
      </p:pic>
      <p:pic>
        <p:nvPicPr>
          <p:cNvPr id="34" name="Graphic 33" descr="Badge 4 with solid fill">
            <a:extLst>
              <a:ext uri="{FF2B5EF4-FFF2-40B4-BE49-F238E27FC236}">
                <a16:creationId xmlns:a16="http://schemas.microsoft.com/office/drawing/2014/main" id="{B5A74895-623F-4888-9065-23A5A7B1CE97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7222487" y="4483896"/>
            <a:ext cx="403378" cy="403378"/>
          </a:xfrm>
          <a:prstGeom prst="rect">
            <a:avLst/>
          </a:prstGeom>
        </p:spPr>
      </p:pic>
      <p:pic>
        <p:nvPicPr>
          <p:cNvPr id="35" name="Graphic 34" descr="Badge 3 with solid fill">
            <a:extLst>
              <a:ext uri="{FF2B5EF4-FFF2-40B4-BE49-F238E27FC236}">
                <a16:creationId xmlns:a16="http://schemas.microsoft.com/office/drawing/2014/main" id="{C551F62B-0316-416F-A22E-F1EFF585F8CA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10800236" y="2361218"/>
            <a:ext cx="482250" cy="482250"/>
          </a:xfrm>
          <a:prstGeom prst="rect">
            <a:avLst/>
          </a:prstGeom>
        </p:spPr>
      </p:pic>
      <p:pic>
        <p:nvPicPr>
          <p:cNvPr id="71" name="Graphic 70" descr="Badge 5 with solid fill">
            <a:extLst>
              <a:ext uri="{FF2B5EF4-FFF2-40B4-BE49-F238E27FC236}">
                <a16:creationId xmlns:a16="http://schemas.microsoft.com/office/drawing/2014/main" id="{112AC4C2-7AFA-4D66-B009-83CB538C054C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5728808" y="2601239"/>
            <a:ext cx="412940" cy="412940"/>
          </a:xfrm>
          <a:prstGeom prst="rect">
            <a:avLst/>
          </a:prstGeom>
        </p:spPr>
      </p:pic>
      <p:pic>
        <p:nvPicPr>
          <p:cNvPr id="51" name="Graphic 50" descr="Television with solid fill">
            <a:extLst>
              <a:ext uri="{FF2B5EF4-FFF2-40B4-BE49-F238E27FC236}">
                <a16:creationId xmlns:a16="http://schemas.microsoft.com/office/drawing/2014/main" id="{0F546E1A-F032-4CEE-80C4-02DD8ABA5528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5"/>
              </a:ext>
            </a:extLst>
          </a:blip>
          <a:stretch>
            <a:fillRect/>
          </a:stretch>
        </p:blipFill>
        <p:spPr>
          <a:xfrm>
            <a:off x="9041799" y="1667301"/>
            <a:ext cx="914400" cy="914400"/>
          </a:xfrm>
          <a:prstGeom prst="rect">
            <a:avLst/>
          </a:prstGeom>
        </p:spPr>
      </p:pic>
      <p:pic>
        <p:nvPicPr>
          <p:cNvPr id="53" name="Graphic 52" descr="Web design outline">
            <a:extLst>
              <a:ext uri="{FF2B5EF4-FFF2-40B4-BE49-F238E27FC236}">
                <a16:creationId xmlns:a16="http://schemas.microsoft.com/office/drawing/2014/main" id="{09BC20C0-046F-465A-9DDF-D3F6B6E93F30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7"/>
              </a:ext>
            </a:extLst>
          </a:blip>
          <a:stretch>
            <a:fillRect/>
          </a:stretch>
        </p:blipFill>
        <p:spPr>
          <a:xfrm>
            <a:off x="9204459" y="1789681"/>
            <a:ext cx="596659" cy="596659"/>
          </a:xfrm>
          <a:prstGeom prst="rect">
            <a:avLst/>
          </a:prstGeom>
        </p:spPr>
      </p:pic>
      <p:pic>
        <p:nvPicPr>
          <p:cNvPr id="57" name="Graphic 56" descr="Chat outline">
            <a:extLst>
              <a:ext uri="{FF2B5EF4-FFF2-40B4-BE49-F238E27FC236}">
                <a16:creationId xmlns:a16="http://schemas.microsoft.com/office/drawing/2014/main" id="{8E14789A-FDEF-41C6-99EA-86579D861545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9936210" y="1608970"/>
            <a:ext cx="914400" cy="914400"/>
          </a:xfrm>
          <a:prstGeom prst="rect">
            <a:avLst/>
          </a:prstGeom>
        </p:spPr>
      </p:pic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C5A70326-740E-475F-81D5-8B6EC018278F}"/>
              </a:ext>
            </a:extLst>
          </p:cNvPr>
          <p:cNvCxnSpPr>
            <a:cxnSpLocks/>
            <a:endCxn id="27" idx="3"/>
          </p:cNvCxnSpPr>
          <p:nvPr/>
        </p:nvCxnSpPr>
        <p:spPr>
          <a:xfrm flipH="1">
            <a:off x="6948469" y="2680801"/>
            <a:ext cx="2754737" cy="1919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F962C9AE-92DF-4FCF-AA45-11CDA9CC817A}"/>
              </a:ext>
            </a:extLst>
          </p:cNvPr>
          <p:cNvCxnSpPr>
            <a:cxnSpLocks/>
          </p:cNvCxnSpPr>
          <p:nvPr/>
        </p:nvCxnSpPr>
        <p:spPr>
          <a:xfrm flipH="1">
            <a:off x="2488794" y="2320702"/>
            <a:ext cx="6444297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1655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DD34FD45-AB03-46FF-8F00-70C03828E5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9369" y="584528"/>
            <a:ext cx="5282631" cy="156732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520794" cy="583660"/>
          </a:xfrm>
        </p:spPr>
        <p:txBody>
          <a:bodyPr>
            <a:normAutofit/>
          </a:bodyPr>
          <a:lstStyle/>
          <a:p>
            <a:r>
              <a:rPr lang="en-US" sz="3200" dirty="0"/>
              <a:t>Social Engineering: Threats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720" y="787528"/>
            <a:ext cx="7851680" cy="4845176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Insider Threat: 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Anyone belonging to the organisation could be a threat. 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Depending on the level of information he/she knows and level of access to assets within the organisation, the impact could vary.</a:t>
            </a:r>
          </a:p>
          <a:p>
            <a:pPr marL="0" indent="0" algn="just">
              <a:buNone/>
            </a:pPr>
            <a:r>
              <a:rPr lang="en-GB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Reasons: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Financial Gain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Revenge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Public Announcement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Competition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Stealing confidential data</a:t>
            </a:r>
          </a:p>
          <a:p>
            <a:pPr marL="0" indent="0" algn="just">
              <a:buNone/>
            </a:pPr>
            <a:r>
              <a:rPr lang="en-GB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Types: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Malicious Insider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Negligent Insider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CCF28C7-4F8C-46A6-A535-35536C6A29D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7556" y="2720954"/>
            <a:ext cx="2929724" cy="2911750"/>
          </a:xfrm>
          <a:prstGeom prst="rect">
            <a:avLst/>
          </a:prstGeom>
        </p:spPr>
      </p:pic>
      <p:pic>
        <p:nvPicPr>
          <p:cNvPr id="9" name="Picture 8" descr="Chart&#10;&#10;Description automatically generated">
            <a:extLst>
              <a:ext uri="{FF2B5EF4-FFF2-40B4-BE49-F238E27FC236}">
                <a16:creationId xmlns:a16="http://schemas.microsoft.com/office/drawing/2014/main" id="{4EF1FD80-9DB1-400D-87EB-D899737DA5B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0532" y="4584308"/>
            <a:ext cx="3127023" cy="1048395"/>
          </a:xfrm>
          <a:prstGeom prst="rect">
            <a:avLst/>
          </a:prstGeom>
        </p:spPr>
      </p:pic>
      <p:pic>
        <p:nvPicPr>
          <p:cNvPr id="6" name="Picture 5" descr="Website&#10;&#10;Description automatically generated">
            <a:extLst>
              <a:ext uri="{FF2B5EF4-FFF2-40B4-BE49-F238E27FC236}">
                <a16:creationId xmlns:a16="http://schemas.microsoft.com/office/drawing/2014/main" id="{8728539D-C288-40CD-A80E-921BFE68E25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0532" y="2273692"/>
            <a:ext cx="3043260" cy="2066940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4BF1E0AF-A7D3-49CA-8CA2-9DA3AED70114}"/>
              </a:ext>
            </a:extLst>
          </p:cNvPr>
          <p:cNvSpPr txBox="1"/>
          <p:nvPr/>
        </p:nvSpPr>
        <p:spPr>
          <a:xfrm>
            <a:off x="2658538" y="4668320"/>
            <a:ext cx="3578575" cy="8803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31825" indent="-269875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Professional Insider</a:t>
            </a:r>
          </a:p>
          <a:p>
            <a:pPr marL="631825" indent="-269875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Compromised Insider</a:t>
            </a:r>
          </a:p>
        </p:txBody>
      </p:sp>
    </p:spTree>
    <p:extLst>
      <p:ext uri="{BB962C8B-B14F-4D97-AF65-F5344CB8AC3E}">
        <p14:creationId xmlns:p14="http://schemas.microsoft.com/office/powerpoint/2010/main" val="12989500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520794" cy="583660"/>
          </a:xfrm>
        </p:spPr>
        <p:txBody>
          <a:bodyPr>
            <a:normAutofit/>
          </a:bodyPr>
          <a:lstStyle/>
          <a:p>
            <a:r>
              <a:rPr lang="en-US" sz="3200" dirty="0"/>
              <a:t>Social Engineering: Threats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720" y="787528"/>
            <a:ext cx="10662613" cy="4845176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Insider Threat: Why it is very effective? 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Easy to launch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Difficult to prevent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Success rate is high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endParaRPr lang="en-GB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marL="631825" indent="-269875" algn="just">
              <a:buFont typeface="Wingdings" panose="05000000000000000000" pitchFamily="2" charset="2"/>
              <a:buChar char="ü"/>
            </a:pPr>
            <a:endParaRPr lang="en-GB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08255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"/>
            <a:ext cx="10411049" cy="583660"/>
          </a:xfrm>
        </p:spPr>
        <p:txBody>
          <a:bodyPr>
            <a:normAutofit/>
          </a:bodyPr>
          <a:lstStyle/>
          <a:p>
            <a:r>
              <a:rPr lang="en-US" sz="3200" dirty="0"/>
              <a:t>Social Engineering: Social Networking Sites</a:t>
            </a:r>
            <a:endParaRPr lang="en-GB" sz="32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D0503D0-CC03-44E9-AA80-2EE0198FD32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0" y="914399"/>
          <a:ext cx="8744034" cy="3284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C895D372-F6BA-46F7-AED2-E404E57FF17A}"/>
              </a:ext>
            </a:extLst>
          </p:cNvPr>
          <p:cNvSpPr txBox="1">
            <a:spLocks/>
          </p:cNvSpPr>
          <p:nvPr/>
        </p:nvSpPr>
        <p:spPr>
          <a:xfrm>
            <a:off x="488905" y="4199014"/>
            <a:ext cx="3552517" cy="15154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n-GB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This leads to  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Source Sans Pro"/>
                <a:cs typeface="Calibri"/>
              </a:rPr>
              <a:t>Data Theft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Source Sans Pro"/>
                <a:cs typeface="Calibri"/>
              </a:rPr>
              <a:t>Spam and Phishing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Source Sans Pro"/>
                <a:cs typeface="Calibri"/>
              </a:rPr>
              <a:t>Involuntary Data Leakage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endParaRPr lang="en-GB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marL="631825" indent="-269875" algn="just">
              <a:buFont typeface="Wingdings" panose="05000000000000000000" pitchFamily="2" charset="2"/>
              <a:buChar char="ü"/>
            </a:pPr>
            <a:endParaRPr lang="en-GB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2BD9CF7E-6296-485A-8D92-1F5FB9035545}"/>
              </a:ext>
            </a:extLst>
          </p:cNvPr>
          <p:cNvSpPr txBox="1">
            <a:spLocks/>
          </p:cNvSpPr>
          <p:nvPr/>
        </p:nvSpPr>
        <p:spPr>
          <a:xfrm>
            <a:off x="4041422" y="4199014"/>
            <a:ext cx="3905955" cy="151540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n-GB" sz="1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Source Sans Pro"/>
                <a:cs typeface="Calibri"/>
              </a:rPr>
              <a:t>  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Source Sans Pro"/>
                <a:cs typeface="Calibri"/>
              </a:rPr>
              <a:t>Infrastructure Maintenance Cost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Source Sans Pro"/>
                <a:cs typeface="Calibri"/>
              </a:rPr>
              <a:t>Network Vulnerability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Source Sans Pro"/>
                <a:cs typeface="Calibri"/>
              </a:rPr>
              <a:t>Malware Propagation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endParaRPr lang="en-GB" sz="1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  <a:ea typeface="Source Sans Pro"/>
              <a:cs typeface="Calibri"/>
            </a:endParaRPr>
          </a:p>
          <a:p>
            <a:pPr marL="631825" indent="-269875" algn="just">
              <a:buFont typeface="Wingdings" panose="05000000000000000000" pitchFamily="2" charset="2"/>
              <a:buChar char="ü"/>
            </a:pPr>
            <a:endParaRPr lang="en-GB" sz="1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  <a:ea typeface="Source Sans Pro"/>
              <a:cs typeface="Calibri"/>
            </a:endParaRPr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22512DF5-8422-40AC-B377-FBA1BF1FAC48}"/>
              </a:ext>
            </a:extLst>
          </p:cNvPr>
          <p:cNvSpPr txBox="1">
            <a:spLocks/>
          </p:cNvSpPr>
          <p:nvPr/>
        </p:nvSpPr>
        <p:spPr>
          <a:xfrm>
            <a:off x="8436282" y="4199014"/>
            <a:ext cx="3552517" cy="15154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n-GB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  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Source Sans Pro"/>
                <a:cs typeface="Calibri"/>
              </a:rPr>
              <a:t>Targeted Attacks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Source Sans Pro"/>
                <a:cs typeface="Calibri"/>
              </a:rPr>
              <a:t>Modification of Contents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Source Sans Pro"/>
                <a:cs typeface="Calibri"/>
              </a:rPr>
              <a:t>Business Reputation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endParaRPr lang="en-GB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468999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520794" cy="583660"/>
          </a:xfrm>
        </p:spPr>
        <p:txBody>
          <a:bodyPr>
            <a:normAutofit/>
          </a:bodyPr>
          <a:lstStyle/>
          <a:p>
            <a:r>
              <a:rPr lang="en-US" sz="3200" dirty="0"/>
              <a:t>Social Engineering: Identity Theft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720" y="787528"/>
            <a:ext cx="10662613" cy="4845176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A theft that happens when your personally identifiable information such as Name, Credit Card Number, NI number, Passport, Driving License details are taken and used.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Child Identity Theft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Tax Identity Theft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Insurance Identity Theft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Criminal Identity Theft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Medical Identity Theft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Identity Cloning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Etc</a:t>
            </a:r>
          </a:p>
          <a:p>
            <a:pPr marL="361950" indent="0" algn="just">
              <a:buNone/>
            </a:pPr>
            <a:endParaRPr lang="en-GB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Identity Theft can be done using Personal Information. These information could be obtained by</a:t>
            </a:r>
          </a:p>
          <a:p>
            <a:pPr marL="631825" indent="-269875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Social Engineering, Internet Searches, Theft of Wallets, Laptops, Mobile Phones, Phishing, Skimming, </a:t>
            </a:r>
            <a:r>
              <a:rPr lang="en-GB" sz="1800" dirty="0" err="1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Wardiving</a:t>
            </a: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, Pharming, Pretexting, Dumpster Diving, Shoulder Surfing, Malwares, Insider Theft etc.</a:t>
            </a:r>
          </a:p>
          <a:p>
            <a:pPr marL="361950" indent="0" algn="just">
              <a:buNone/>
            </a:pPr>
            <a:endParaRPr lang="en-GB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endParaRPr lang="en-US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794556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520794" cy="583660"/>
          </a:xfrm>
        </p:spPr>
        <p:txBody>
          <a:bodyPr>
            <a:normAutofit/>
          </a:bodyPr>
          <a:lstStyle/>
          <a:p>
            <a:r>
              <a:rPr lang="en-US" sz="3200" dirty="0"/>
              <a:t>Social Engineering: How to overcome?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720" y="787528"/>
            <a:ext cx="11481847" cy="4845176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Password Policies 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Physical Security Policies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Defense Strategy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Background Checks on Employees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Training on Security Policies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Appropriate Access Privileges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Incident Response Time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Scrutinize Information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MFA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Proper documented change management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Regular Software updates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Clear Termination Policy</a:t>
            </a:r>
          </a:p>
          <a:p>
            <a:pPr lvl="1" algn="just">
              <a:buFont typeface="Courier New" panose="02070309020205020404" pitchFamily="49" charset="0"/>
              <a:buChar char="o"/>
            </a:pPr>
            <a:endParaRPr lang="en-GB" sz="14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marL="0" indent="0" algn="just">
              <a:buNone/>
            </a:pPr>
            <a:endParaRPr lang="en-GB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marL="457200" lvl="1" indent="0" algn="just">
              <a:buNone/>
            </a:pPr>
            <a:endParaRPr lang="en-GB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035049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520794" cy="583660"/>
          </a:xfrm>
        </p:spPr>
        <p:txBody>
          <a:bodyPr>
            <a:normAutofit/>
          </a:bodyPr>
          <a:lstStyle/>
          <a:p>
            <a:r>
              <a:rPr lang="en-US" sz="3200" dirty="0"/>
              <a:t>Social Engineering: How to overcome?</a:t>
            </a:r>
            <a:endParaRPr lang="en-GB" sz="320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38C314-1B60-4775-8E3E-37DE4F26E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720" y="787528"/>
            <a:ext cx="11481847" cy="4845176"/>
          </a:xfrm>
        </p:spPr>
        <p:txBody>
          <a:bodyPr>
            <a:normAutofit lnSpcReduction="10000"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Insider Threat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Appropriate Access Privileges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Employee Monitoring System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Risk Assessment, Logs, Auditing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Legal Policies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Archive critical data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Employee Training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Background Checks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Deactivating Terminated Accounts</a:t>
            </a:r>
          </a:p>
          <a:p>
            <a:pPr marL="457200" lvl="1" indent="0" algn="just">
              <a:buNone/>
            </a:pPr>
            <a:endParaRPr lang="en-GB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Detect Phishing Emails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Look for Malicious attachments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Spoofed Websites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Grammatical/Spelling mistakes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Urgency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Ant phishing Tools </a:t>
            </a:r>
          </a:p>
          <a:p>
            <a:pPr marL="457200" lvl="1" indent="0" algn="just">
              <a:buNone/>
            </a:pPr>
            <a:endParaRPr lang="en-GB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lvl="1" algn="just">
              <a:buFont typeface="Courier New" panose="02070309020205020404" pitchFamily="49" charset="0"/>
              <a:buChar char="o"/>
            </a:pPr>
            <a:endParaRPr lang="en-GB" sz="1400" b="1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marL="0" indent="0" algn="just">
              <a:buNone/>
            </a:pPr>
            <a:endParaRPr lang="en-GB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  <a:p>
            <a:pPr marL="457200" lvl="1" indent="0" algn="just">
              <a:buNone/>
            </a:pPr>
            <a:endParaRPr lang="en-GB" sz="1800" dirty="0">
              <a:solidFill>
                <a:srgbClr val="333333"/>
              </a:solidFill>
              <a:latin typeface="Calibri"/>
              <a:ea typeface="Source Sans Pro"/>
              <a:cs typeface="Calibri"/>
            </a:endParaRPr>
          </a:p>
        </p:txBody>
      </p:sp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473168B-5532-4C67-830B-6CF7D80391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4863" y="583661"/>
            <a:ext cx="6253208" cy="3748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9493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520794" cy="583660"/>
          </a:xfrm>
        </p:spPr>
        <p:txBody>
          <a:bodyPr>
            <a:normAutofit/>
          </a:bodyPr>
          <a:lstStyle/>
          <a:p>
            <a:r>
              <a:rPr lang="en-US" sz="3200" dirty="0"/>
              <a:t>Social Engineering: How to overcome?</a:t>
            </a:r>
            <a:endParaRPr lang="en-GB" sz="3200" dirty="0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453F539A-DC61-4F74-8FEA-557F53E20C8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74720" y="787528"/>
          <a:ext cx="11481847" cy="4845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306654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7052553" cy="583660"/>
          </a:xfrm>
        </p:spPr>
        <p:txBody>
          <a:bodyPr>
            <a:normAutofit/>
          </a:bodyPr>
          <a:lstStyle/>
          <a:p>
            <a:r>
              <a:rPr lang="en-US" sz="3200" dirty="0"/>
              <a:t>Social Engineering: Pen Test</a:t>
            </a:r>
            <a:endParaRPr lang="en-GB" sz="3200" dirty="0"/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538A411D-3D3E-485F-921E-6B28A25A1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817295"/>
            <a:ext cx="11481847" cy="2388749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SE Pen Test 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  <a:sym typeface="Wingdings" panose="05000000000000000000" pitchFamily="2" charset="2"/>
              </a:rPr>
              <a:t>Needs:</a:t>
            </a: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  <a:sym typeface="Wingdings" panose="05000000000000000000" pitchFamily="2" charset="2"/>
              </a:rPr>
              <a:t> Improve the level of Security Awareness within employees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Skills:</a:t>
            </a: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As a Pen Tester, you must showcase care and professionalism.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With Good Interpersonal Skills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With Good Communication Skills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333333"/>
                </a:solidFill>
                <a:latin typeface="Calibri"/>
                <a:ea typeface="Source Sans Pro"/>
                <a:cs typeface="Calibri"/>
              </a:rPr>
              <a:t>Creative, Talkative and Friendly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3848BF25-56A1-45E3-BE29-917B9F992676}"/>
              </a:ext>
            </a:extLst>
          </p:cNvPr>
          <p:cNvGraphicFramePr/>
          <p:nvPr/>
        </p:nvGraphicFramePr>
        <p:xfrm>
          <a:off x="467965" y="3323428"/>
          <a:ext cx="11481847" cy="23887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419694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Ethical Hacking</a:t>
            </a:r>
          </a:p>
          <a:p>
            <a:r>
              <a:rPr lang="en-GB" i="1" dirty="0"/>
              <a:t>(ACCA7033)</a:t>
            </a:r>
            <a:br>
              <a:rPr lang="en-GB" i="1" dirty="0"/>
            </a:br>
            <a:endParaRPr lang="en-GB" i="1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555624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</a:p>
          <a:p>
            <a:pPr marL="571500" indent="-571500">
              <a:buFont typeface="Wingdings" panose="05000000000000000000" pitchFamily="2" charset="2"/>
              <a:buChar char="§"/>
            </a:pPr>
            <a:r>
              <a:rPr lang="en-GB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EC-Council CEH</a:t>
            </a:r>
          </a:p>
          <a:p>
            <a:pPr marL="571500" indent="-571500">
              <a:buFont typeface="Wingdings" panose="05000000000000000000" pitchFamily="2" charset="2"/>
              <a:buChar char="§"/>
            </a:pPr>
            <a:r>
              <a:rPr lang="en-GB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Cisco Networking Academy</a:t>
            </a:r>
          </a:p>
          <a:p>
            <a:pPr marL="571500" indent="-571500">
              <a:buFont typeface="Wingdings" panose="05000000000000000000" pitchFamily="2" charset="2"/>
              <a:buChar char="§"/>
            </a:pPr>
            <a:r>
              <a:rPr lang="en-GB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Tevel</a:t>
            </a:r>
            <a:r>
              <a:rPr lang="en-GB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Cyber Corps</a:t>
            </a:r>
          </a:p>
          <a:p>
            <a:pPr marL="571500" indent="-571500">
              <a:buFont typeface="Wingdings" panose="05000000000000000000" pitchFamily="2" charset="2"/>
              <a:buChar char="§"/>
            </a:pPr>
            <a:r>
              <a:rPr lang="en-GB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Certified Ethical Hacker (CEH) Version 10 Cert Guide, 3rd edition</a:t>
            </a:r>
          </a:p>
          <a:p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E68D99A-27DD-57DE-0846-8B4E4BE31417}"/>
              </a:ext>
            </a:extLst>
          </p:cNvPr>
          <p:cNvSpPr txBox="1">
            <a:spLocks/>
          </p:cNvSpPr>
          <p:nvPr/>
        </p:nvSpPr>
        <p:spPr>
          <a:xfrm>
            <a:off x="7178511" y="16229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 b="1" i="1"/>
              <a:t>Ethical Hacking</a:t>
            </a:r>
          </a:p>
          <a:p>
            <a:r>
              <a:rPr lang="en-GB" i="1"/>
              <a:t>(ACCA7033)</a:t>
            </a:r>
            <a:br>
              <a:rPr lang="en-GB" i="1"/>
            </a:br>
            <a:endParaRPr lang="en-GB" i="1"/>
          </a:p>
          <a:p>
            <a:r>
              <a:rPr lang="en-GB"/>
              <a:t>Applied Computing - WISA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2688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1111</Words>
  <Application>Microsoft Office PowerPoint</Application>
  <PresentationFormat>Widescreen</PresentationFormat>
  <Paragraphs>265</Paragraphs>
  <Slides>22</Slides>
  <Notes>17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22</vt:i4>
      </vt:variant>
    </vt:vector>
  </HeadingPairs>
  <TitlesOfParts>
    <vt:vector size="33" baseType="lpstr">
      <vt:lpstr>arial</vt:lpstr>
      <vt:lpstr>arial</vt:lpstr>
      <vt:lpstr>Calibri</vt:lpstr>
      <vt:lpstr>Calibri Light</vt:lpstr>
      <vt:lpstr>Courier New</vt:lpstr>
      <vt:lpstr>Wingdings</vt:lpstr>
      <vt:lpstr>UWTSD 200_Title Page</vt:lpstr>
      <vt:lpstr>UWTSD 200_Text 1</vt:lpstr>
      <vt:lpstr>UWTSD 200_Title Page 2</vt:lpstr>
      <vt:lpstr>UWTSD 200_Subtitle 4</vt:lpstr>
      <vt:lpstr>UWTSD Holding Page</vt:lpstr>
      <vt:lpstr>PowerPoint Presentation</vt:lpstr>
      <vt:lpstr>PowerPoint Presentation</vt:lpstr>
      <vt:lpstr>PowerPoint Presentation</vt:lpstr>
      <vt:lpstr>PowerPoint Presentation</vt:lpstr>
      <vt:lpstr>Social Engineering</vt:lpstr>
      <vt:lpstr>Social Engineering</vt:lpstr>
      <vt:lpstr>Social Engineering - Phases</vt:lpstr>
      <vt:lpstr>Social Engineering - Types</vt:lpstr>
      <vt:lpstr>Social Engineering: HB-SEA</vt:lpstr>
      <vt:lpstr>Social Engineering: CB-SEA</vt:lpstr>
      <vt:lpstr>Social Engineering: MB-SEA</vt:lpstr>
      <vt:lpstr>Social Engineering: MB-SEA</vt:lpstr>
      <vt:lpstr>Social Engineering: Threats</vt:lpstr>
      <vt:lpstr>Social Engineering: Threats</vt:lpstr>
      <vt:lpstr>Social Engineering: Social Networking Sites</vt:lpstr>
      <vt:lpstr>Social Engineering: Identity Theft</vt:lpstr>
      <vt:lpstr>Social Engineering: How to overcome?</vt:lpstr>
      <vt:lpstr>Social Engineering: How to overcome?</vt:lpstr>
      <vt:lpstr>Social Engineering: How to overcome?</vt:lpstr>
      <vt:lpstr>Social Engineering: Pen Test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Nitheesh Kaliyamurthy</cp:lastModifiedBy>
  <cp:revision>60</cp:revision>
  <dcterms:created xsi:type="dcterms:W3CDTF">2021-03-05T06:07:01Z</dcterms:created>
  <dcterms:modified xsi:type="dcterms:W3CDTF">2023-10-23T04:48:29Z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