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6DCEF"/>
    <a:srgbClr val="43817A"/>
    <a:srgbClr val="70B07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0558E9-83C5-483F-B559-5DA9F4AAB16E}" v="93" dt="2023-06-02T11:06:29.9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3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i Vladu" userId="9af40c16ac312f69" providerId="LiveId" clId="{430558E9-83C5-483F-B559-5DA9F4AAB16E}"/>
    <pc:docChg chg="undo redo custSel delSld modSld">
      <pc:chgData name="Andrei Vladu" userId="9af40c16ac312f69" providerId="LiveId" clId="{430558E9-83C5-483F-B559-5DA9F4AAB16E}" dt="2023-06-02T11:41:20.849" v="2103" actId="2696"/>
      <pc:docMkLst>
        <pc:docMk/>
      </pc:docMkLst>
      <pc:sldChg chg="modSp mod">
        <pc:chgData name="Andrei Vladu" userId="9af40c16ac312f69" providerId="LiveId" clId="{430558E9-83C5-483F-B559-5DA9F4AAB16E}" dt="2023-06-02T11:40:32.065" v="2102" actId="20577"/>
        <pc:sldMkLst>
          <pc:docMk/>
          <pc:sldMk cId="845969989" sldId="256"/>
        </pc:sldMkLst>
        <pc:spChg chg="mod">
          <ac:chgData name="Andrei Vladu" userId="9af40c16ac312f69" providerId="LiveId" clId="{430558E9-83C5-483F-B559-5DA9F4AAB16E}" dt="2023-06-02T11:40:32.065" v="2102" actId="20577"/>
          <ac:spMkLst>
            <pc:docMk/>
            <pc:sldMk cId="845969989" sldId="256"/>
            <ac:spMk id="3" creationId="{00000000-0000-0000-0000-000000000000}"/>
          </ac:spMkLst>
        </pc:spChg>
      </pc:sldChg>
      <pc:sldChg chg="addSp delSp modSp mod">
        <pc:chgData name="Andrei Vladu" userId="9af40c16ac312f69" providerId="LiveId" clId="{430558E9-83C5-483F-B559-5DA9F4AAB16E}" dt="2023-06-02T11:12:30.316" v="2038" actId="20577"/>
        <pc:sldMkLst>
          <pc:docMk/>
          <pc:sldMk cId="2632617134" sldId="257"/>
        </pc:sldMkLst>
        <pc:spChg chg="mod">
          <ac:chgData name="Andrei Vladu" userId="9af40c16ac312f69" providerId="LiveId" clId="{430558E9-83C5-483F-B559-5DA9F4AAB16E}" dt="2023-06-02T10:57:40.920" v="1953"/>
          <ac:spMkLst>
            <pc:docMk/>
            <pc:sldMk cId="2632617134" sldId="257"/>
            <ac:spMk id="2" creationId="{00000000-0000-0000-0000-000000000000}"/>
          </ac:spMkLst>
        </pc:spChg>
        <pc:spChg chg="add mod">
          <ac:chgData name="Andrei Vladu" userId="9af40c16ac312f69" providerId="LiveId" clId="{430558E9-83C5-483F-B559-5DA9F4AAB16E}" dt="2023-06-01T18:41:09.456" v="359" actId="14100"/>
          <ac:spMkLst>
            <pc:docMk/>
            <pc:sldMk cId="2632617134" sldId="257"/>
            <ac:spMk id="3" creationId="{0A5C0B75-7C7C-F768-5896-9B2C360A820A}"/>
          </ac:spMkLst>
        </pc:spChg>
        <pc:spChg chg="mod">
          <ac:chgData name="Andrei Vladu" userId="9af40c16ac312f69" providerId="LiveId" clId="{430558E9-83C5-483F-B559-5DA9F4AAB16E}" dt="2023-06-02T11:07:15.630" v="2007" actId="20577"/>
          <ac:spMkLst>
            <pc:docMk/>
            <pc:sldMk cId="2632617134" sldId="257"/>
            <ac:spMk id="4" creationId="{00000000-0000-0000-0000-000000000000}"/>
          </ac:spMkLst>
        </pc:spChg>
        <pc:spChg chg="mod">
          <ac:chgData name="Andrei Vladu" userId="9af40c16ac312f69" providerId="LiveId" clId="{430558E9-83C5-483F-B559-5DA9F4AAB16E}" dt="2023-06-01T18:51:54.909" v="902" actId="20577"/>
          <ac:spMkLst>
            <pc:docMk/>
            <pc:sldMk cId="2632617134" sldId="257"/>
            <ac:spMk id="5" creationId="{00000000-0000-0000-0000-000000000000}"/>
          </ac:spMkLst>
        </pc:spChg>
        <pc:spChg chg="add mod">
          <ac:chgData name="Andrei Vladu" userId="9af40c16ac312f69" providerId="LiveId" clId="{430558E9-83C5-483F-B559-5DA9F4AAB16E}" dt="2023-06-01T18:40:45.826" v="208" actId="20577"/>
          <ac:spMkLst>
            <pc:docMk/>
            <pc:sldMk cId="2632617134" sldId="257"/>
            <ac:spMk id="9" creationId="{0CC2E906-C539-7F1A-810F-745DC7B3B47B}"/>
          </ac:spMkLst>
        </pc:spChg>
        <pc:spChg chg="add mod">
          <ac:chgData name="Andrei Vladu" userId="9af40c16ac312f69" providerId="LiveId" clId="{430558E9-83C5-483F-B559-5DA9F4AAB16E}" dt="2023-06-01T18:40:28.980" v="60" actId="20577"/>
          <ac:spMkLst>
            <pc:docMk/>
            <pc:sldMk cId="2632617134" sldId="257"/>
            <ac:spMk id="10" creationId="{09CBA070-2B02-7BF7-5E96-7666477D2EC0}"/>
          </ac:spMkLst>
        </pc:spChg>
        <pc:spChg chg="mod">
          <ac:chgData name="Andrei Vladu" userId="9af40c16ac312f69" providerId="LiveId" clId="{430558E9-83C5-483F-B559-5DA9F4AAB16E}" dt="2023-06-01T19:04:02.220" v="1925"/>
          <ac:spMkLst>
            <pc:docMk/>
            <pc:sldMk cId="2632617134" sldId="257"/>
            <ac:spMk id="11" creationId="{00000000-0000-0000-0000-000000000000}"/>
          </ac:spMkLst>
        </pc:spChg>
        <pc:spChg chg="add del">
          <ac:chgData name="Andrei Vladu" userId="9af40c16ac312f69" providerId="LiveId" clId="{430558E9-83C5-483F-B559-5DA9F4AAB16E}" dt="2023-06-01T18:51:45.245" v="899"/>
          <ac:spMkLst>
            <pc:docMk/>
            <pc:sldMk cId="2632617134" sldId="257"/>
            <ac:spMk id="12" creationId="{09FF608F-4432-E8D1-A0CE-A26A12F8C389}"/>
          </ac:spMkLst>
        </pc:spChg>
        <pc:spChg chg="add del">
          <ac:chgData name="Andrei Vladu" userId="9af40c16ac312f69" providerId="LiveId" clId="{430558E9-83C5-483F-B559-5DA9F4AAB16E}" dt="2023-06-01T19:03:11.334" v="1916"/>
          <ac:spMkLst>
            <pc:docMk/>
            <pc:sldMk cId="2632617134" sldId="257"/>
            <ac:spMk id="12" creationId="{C3870FBE-25E5-3B93-E41E-6713DAFF9FCE}"/>
          </ac:spMkLst>
        </pc:spChg>
        <pc:spChg chg="add del">
          <ac:chgData name="Andrei Vladu" userId="9af40c16ac312f69" providerId="LiveId" clId="{430558E9-83C5-483F-B559-5DA9F4AAB16E}" dt="2023-06-02T11:01:51.034" v="1958"/>
          <ac:spMkLst>
            <pc:docMk/>
            <pc:sldMk cId="2632617134" sldId="257"/>
            <ac:spMk id="12" creationId="{C63A0FFD-74DF-CD45-73A2-FEE757EC9794}"/>
          </ac:spMkLst>
        </pc:spChg>
        <pc:spChg chg="mod">
          <ac:chgData name="Andrei Vladu" userId="9af40c16ac312f69" providerId="LiveId" clId="{430558E9-83C5-483F-B559-5DA9F4AAB16E}" dt="2023-06-02T11:12:30.316" v="2038" actId="20577"/>
          <ac:spMkLst>
            <pc:docMk/>
            <pc:sldMk cId="2632617134" sldId="257"/>
            <ac:spMk id="13" creationId="{00000000-0000-0000-0000-000000000000}"/>
          </ac:spMkLst>
        </pc:spChg>
        <pc:spChg chg="mod">
          <ac:chgData name="Andrei Vladu" userId="9af40c16ac312f69" providerId="LiveId" clId="{430558E9-83C5-483F-B559-5DA9F4AAB16E}" dt="2023-06-01T19:02:03.882" v="1803" actId="20577"/>
          <ac:spMkLst>
            <pc:docMk/>
            <pc:sldMk cId="2632617134" sldId="257"/>
            <ac:spMk id="14" creationId="{00000000-0000-0000-0000-000000000000}"/>
          </ac:spMkLst>
        </pc:spChg>
        <pc:spChg chg="mod">
          <ac:chgData name="Andrei Vladu" userId="9af40c16ac312f69" providerId="LiveId" clId="{430558E9-83C5-483F-B559-5DA9F4AAB16E}" dt="2023-06-01T18:55:00.852" v="1594" actId="255"/>
          <ac:spMkLst>
            <pc:docMk/>
            <pc:sldMk cId="2632617134" sldId="257"/>
            <ac:spMk id="16" creationId="{00000000-0000-0000-0000-000000000000}"/>
          </ac:spMkLst>
        </pc:spChg>
        <pc:spChg chg="mod">
          <ac:chgData name="Andrei Vladu" userId="9af40c16ac312f69" providerId="LiveId" clId="{430558E9-83C5-483F-B559-5DA9F4AAB16E}" dt="2023-06-01T18:58:40.824" v="1650"/>
          <ac:spMkLst>
            <pc:docMk/>
            <pc:sldMk cId="2632617134" sldId="257"/>
            <ac:spMk id="17" creationId="{00000000-0000-0000-0000-000000000000}"/>
          </ac:spMkLst>
        </pc:spChg>
        <pc:spChg chg="add del">
          <ac:chgData name="Andrei Vladu" userId="9af40c16ac312f69" providerId="LiveId" clId="{430558E9-83C5-483F-B559-5DA9F4AAB16E}" dt="2023-06-02T11:03:47.948" v="1965"/>
          <ac:spMkLst>
            <pc:docMk/>
            <pc:sldMk cId="2632617134" sldId="257"/>
            <ac:spMk id="18" creationId="{261847EA-60B4-4FEE-7238-5FFD8B97F1C9}"/>
          </ac:spMkLst>
        </pc:spChg>
        <pc:spChg chg="add del">
          <ac:chgData name="Andrei Vladu" userId="9af40c16ac312f69" providerId="LiveId" clId="{430558E9-83C5-483F-B559-5DA9F4AAB16E}" dt="2023-06-01T19:04:02.191" v="1923"/>
          <ac:spMkLst>
            <pc:docMk/>
            <pc:sldMk cId="2632617134" sldId="257"/>
            <ac:spMk id="18" creationId="{A000AF5B-D8DA-EF76-412A-24675A5F8B26}"/>
          </ac:spMkLst>
        </pc:spChg>
        <pc:spChg chg="add del">
          <ac:chgData name="Andrei Vladu" userId="9af40c16ac312f69" providerId="LiveId" clId="{430558E9-83C5-483F-B559-5DA9F4AAB16E}" dt="2023-06-01T18:54:23.932" v="1589"/>
          <ac:spMkLst>
            <pc:docMk/>
            <pc:sldMk cId="2632617134" sldId="257"/>
            <ac:spMk id="18" creationId="{A84802EB-13C8-500B-47EF-41931D1E1069}"/>
          </ac:spMkLst>
        </pc:spChg>
        <pc:spChg chg="add del">
          <ac:chgData name="Andrei Vladu" userId="9af40c16ac312f69" providerId="LiveId" clId="{430558E9-83C5-483F-B559-5DA9F4AAB16E}" dt="2023-06-01T19:05:04.311" v="1938"/>
          <ac:spMkLst>
            <pc:docMk/>
            <pc:sldMk cId="2632617134" sldId="257"/>
            <ac:spMk id="19" creationId="{7F1DB31D-154E-C571-0730-9741E70A2483}"/>
          </ac:spMkLst>
        </pc:spChg>
        <pc:spChg chg="add del">
          <ac:chgData name="Andrei Vladu" userId="9af40c16ac312f69" providerId="LiveId" clId="{430558E9-83C5-483F-B559-5DA9F4AAB16E}" dt="2023-06-02T11:06:29.926" v="1995"/>
          <ac:spMkLst>
            <pc:docMk/>
            <pc:sldMk cId="2632617134" sldId="257"/>
            <ac:spMk id="19" creationId="{9E886561-0060-3B64-5447-85F9F6484CD5}"/>
          </ac:spMkLst>
        </pc:spChg>
        <pc:spChg chg="add del">
          <ac:chgData name="Andrei Vladu" userId="9af40c16ac312f69" providerId="LiveId" clId="{430558E9-83C5-483F-B559-5DA9F4AAB16E}" dt="2023-06-01T18:56:25.383" v="1602"/>
          <ac:spMkLst>
            <pc:docMk/>
            <pc:sldMk cId="2632617134" sldId="257"/>
            <ac:spMk id="19" creationId="{A0D74994-1394-4393-5F2B-DB0529EF6A3B}"/>
          </ac:spMkLst>
        </pc:spChg>
        <pc:spChg chg="add del">
          <ac:chgData name="Andrei Vladu" userId="9af40c16ac312f69" providerId="LiveId" clId="{430558E9-83C5-483F-B559-5DA9F4AAB16E}" dt="2023-06-01T19:06:16.111" v="1945"/>
          <ac:spMkLst>
            <pc:docMk/>
            <pc:sldMk cId="2632617134" sldId="257"/>
            <ac:spMk id="20" creationId="{19BC7CFE-2FA9-791B-181F-34F5A4F891A4}"/>
          </ac:spMkLst>
        </pc:spChg>
        <pc:spChg chg="mod">
          <ac:chgData name="Andrei Vladu" userId="9af40c16ac312f69" providerId="LiveId" clId="{430558E9-83C5-483F-B559-5DA9F4AAB16E}" dt="2023-06-01T19:03:11.365" v="1918"/>
          <ac:spMkLst>
            <pc:docMk/>
            <pc:sldMk cId="2632617134" sldId="257"/>
            <ac:spMk id="21" creationId="{00000000-0000-0000-0000-000000000000}"/>
          </ac:spMkLst>
        </pc:spChg>
        <pc:grpChg chg="add mod">
          <ac:chgData name="Andrei Vladu" userId="9af40c16ac312f69" providerId="LiveId" clId="{430558E9-83C5-483F-B559-5DA9F4AAB16E}" dt="2023-06-01T18:41:09.456" v="359" actId="14100"/>
          <ac:grpSpMkLst>
            <pc:docMk/>
            <pc:sldMk cId="2632617134" sldId="257"/>
            <ac:grpSpMk id="8" creationId="{F072905F-BA65-7063-AAE8-3686C9494501}"/>
          </ac:grpSpMkLst>
        </pc:grpChg>
      </pc:sldChg>
      <pc:sldChg chg="del">
        <pc:chgData name="Andrei Vladu" userId="9af40c16ac312f69" providerId="LiveId" clId="{430558E9-83C5-483F-B559-5DA9F4AAB16E}" dt="2023-06-02T11:41:20.849" v="2103" actId="2696"/>
        <pc:sldMkLst>
          <pc:docMk/>
          <pc:sldMk cId="1751011951" sldId="25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3D3E4FBA-3EF8-4B46-97DD-EAE34554CC2B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23FF762F-178E-444C-80C1-FD62FBFF73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5468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E4FBA-3EF8-4B46-97DD-EAE34554CC2B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F762F-178E-444C-80C1-FD62FBFF73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8702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E4FBA-3EF8-4B46-97DD-EAE34554CC2B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F762F-178E-444C-80C1-FD62FBFF73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0042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E4FBA-3EF8-4B46-97DD-EAE34554CC2B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F762F-178E-444C-80C1-FD62FBFF73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779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E4FBA-3EF8-4B46-97DD-EAE34554CC2B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F762F-178E-444C-80C1-FD62FBFF73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438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E4FBA-3EF8-4B46-97DD-EAE34554CC2B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F762F-178E-444C-80C1-FD62FBFF73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532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E4FBA-3EF8-4B46-97DD-EAE34554CC2B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F762F-178E-444C-80C1-FD62FBFF73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2655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E4FBA-3EF8-4B46-97DD-EAE34554CC2B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F762F-178E-444C-80C1-FD62FBFF73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492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E4FBA-3EF8-4B46-97DD-EAE34554CC2B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F762F-178E-444C-80C1-FD62FBFF73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2437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E4FBA-3EF8-4B46-97DD-EAE34554CC2B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F762F-178E-444C-80C1-FD62FBFF73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74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E4FBA-3EF8-4B46-97DD-EAE34554CC2B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F762F-178E-444C-80C1-FD62FBFF73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4257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E4FBA-3EF8-4B46-97DD-EAE34554CC2B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F762F-178E-444C-80C1-FD62FBFF73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3776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E4FBA-3EF8-4B46-97DD-EAE34554CC2B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F762F-178E-444C-80C1-FD62FBFF73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7495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E4FBA-3EF8-4B46-97DD-EAE34554CC2B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F762F-178E-444C-80C1-FD62FBFF73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4084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E4FBA-3EF8-4B46-97DD-EAE34554CC2B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F762F-178E-444C-80C1-FD62FBFF73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2358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3D3E4FBA-3EF8-4B46-97DD-EAE34554CC2B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F762F-178E-444C-80C1-FD62FBFF73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6757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3D3E4FBA-3EF8-4B46-97DD-EAE34554CC2B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F762F-178E-444C-80C1-FD62FBFF73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777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3D3E4FBA-3EF8-4B46-97DD-EAE34554CC2B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23FF762F-178E-444C-80C1-FD62FBFF73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711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6455" y="1322613"/>
            <a:ext cx="8825658" cy="2075003"/>
          </a:xfrm>
        </p:spPr>
        <p:txBody>
          <a:bodyPr/>
          <a:lstStyle/>
          <a:p>
            <a:pPr algn="ctr"/>
            <a:r>
              <a:rPr lang="en-US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Hotel Event Advertisement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2105" y="3601723"/>
            <a:ext cx="8825658" cy="861420"/>
          </a:xfrm>
        </p:spPr>
        <p:txBody>
          <a:bodyPr>
            <a:noAutofit/>
          </a:bodyPr>
          <a:lstStyle/>
          <a:p>
            <a:pPr algn="ctr"/>
            <a:r>
              <a:rPr lang="en-US" cap="none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algn="ctr"/>
            <a:r>
              <a:rPr lang="en-AU" cap="none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Livia Valentina Vladu</a:t>
            </a:r>
          </a:p>
          <a:p>
            <a:pPr algn="ctr"/>
            <a:r>
              <a:rPr lang="en-AU" cap="none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2127120</a:t>
            </a:r>
          </a:p>
          <a:p>
            <a:pPr algn="ctr"/>
            <a:r>
              <a:rPr lang="en-AU" cap="none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BMIH5003</a:t>
            </a:r>
          </a:p>
          <a:p>
            <a:pPr algn="ctr"/>
            <a:r>
              <a:rPr lang="en-AU" cap="none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Lisa-Marie </a:t>
            </a:r>
            <a:r>
              <a:rPr lang="en-AU" cap="none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Bassler</a:t>
            </a:r>
            <a:endParaRPr lang="en-US" cap="none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cap="none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9699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00213" y="478199"/>
            <a:ext cx="11446328" cy="591910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10379" y="6468703"/>
            <a:ext cx="7030656" cy="28308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1200" b="1" i="1" dirty="0">
                <a:solidFill>
                  <a:schemeClr val="tx2"/>
                </a:solidFill>
                <a:latin typeface="SimSun-ExtB" panose="02010609060101010101" pitchFamily="49" charset="-122"/>
                <a:ea typeface="SimSun-ExtB" panose="02010609060101010101" pitchFamily="49" charset="-122"/>
                <a:cs typeface="Times New Roman" panose="02020603050405020304" pitchFamily="18" charset="0"/>
              </a:rPr>
              <a:t>Hotelwerte: Gästezufriedenheit, Integrität, Teamarbeit, Vielfalt und Inklusion</a:t>
            </a:r>
            <a:endParaRPr lang="en-US" sz="1200" b="1" i="1" dirty="0">
              <a:solidFill>
                <a:schemeClr val="tx2"/>
              </a:solidFill>
              <a:latin typeface="SimSun-ExtB" panose="02010609060101010101" pitchFamily="49" charset="-122"/>
              <a:ea typeface="SimSun-ExtB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Hexagon 12"/>
          <p:cNvSpPr/>
          <p:nvPr/>
        </p:nvSpPr>
        <p:spPr>
          <a:xfrm>
            <a:off x="8505645" y="6085944"/>
            <a:ext cx="3340896" cy="772056"/>
          </a:xfrm>
          <a:prstGeom prst="hexago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Für Anfragen und Reservierungen kontaktieren Sie uns bitte:</a:t>
            </a:r>
          </a:p>
          <a:p>
            <a:r>
              <a:rPr lang="de-DE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Telefon: +49 30 202302462</a:t>
            </a:r>
          </a:p>
          <a:p>
            <a:r>
              <a:rPr lang="de-DE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Mohrenstraße 30, 10117 Berlin, Germany</a:t>
            </a:r>
          </a:p>
          <a:p>
            <a:r>
              <a:rPr lang="de-DE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www3.hilton.com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410378" y="3829645"/>
            <a:ext cx="4429181" cy="2439104"/>
          </a:xfrm>
          <a:prstGeom prst="rect">
            <a:avLst/>
          </a:prstGeom>
          <a:solidFill>
            <a:srgbClr val="43817A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1100" b="1" i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Zimmerausstattung</a:t>
            </a:r>
          </a:p>
          <a:p>
            <a:r>
              <a:rPr lang="de-DE" sz="1100" b="1" i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Bequeme Betten mit hochwertiger Bettwäsche, eigenes Badezimmer mit Dusch-/Badewannenkombination, kostenlose Toilettenartikel, flauschige Handtücher und Bademäntel, Haartrockner, Bügeleisen und Bügelbrett, Safe im Zimmer zur Aufbewahrung von Wertsachen, Minikühlschrank oder Minibar, Möglichkeiten zur Kaffee-/Teezubereitung, Flachbildfernseher mit Kabel-/Satellitenkanälen, Klimaanlage oder Heizung, Schreibtisch und Stuhl, kostenloser WLAN-Zugang, Telefon mit Voicemail, Wecker, Sitzecke mit Sofa oder Sesseln, Mini-Küchenzeile oder Mikrowelle (in einigen Zimmerkategorien) , Zimmerservice zu bestimmten Zeiten verfügbar, täglicher Reinigungsservice sowie Wäsche- und Reinigungsservice (es können zusätzliche Gebühren anfallen)</a:t>
            </a:r>
            <a:endParaRPr lang="en-US" sz="1100" b="1" i="1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Oval 16"/>
          <p:cNvSpPr/>
          <p:nvPr/>
        </p:nvSpPr>
        <p:spPr>
          <a:xfrm>
            <a:off x="8800052" y="3786557"/>
            <a:ext cx="2955884" cy="2276059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1200" i="1" dirty="0">
                <a:solidFill>
                  <a:srgbClr val="92D050"/>
                </a:solidFill>
                <a:latin typeface="Matura MT Script Capitals" panose="03020802060602070202" pitchFamily="66" charset="0"/>
                <a:cs typeface="Times New Roman" panose="02020603050405020304" pitchFamily="18" charset="0"/>
              </a:rPr>
              <a:t>€ Preisinformationen:</a:t>
            </a:r>
          </a:p>
          <a:p>
            <a:endParaRPr lang="de-DE" sz="1200" i="1" dirty="0">
              <a:solidFill>
                <a:srgbClr val="92D050"/>
              </a:solidFill>
              <a:latin typeface="Matura MT Script Capitals" panose="03020802060602070202" pitchFamily="66" charset="0"/>
              <a:cs typeface="Times New Roman" panose="02020603050405020304" pitchFamily="18" charset="0"/>
            </a:endParaRPr>
          </a:p>
          <a:p>
            <a:r>
              <a:rPr lang="de-DE" sz="1200" i="1" dirty="0">
                <a:solidFill>
                  <a:srgbClr val="92D050"/>
                </a:solidFill>
                <a:latin typeface="Matura MT Script Capitals" panose="03020802060602070202" pitchFamily="66" charset="0"/>
                <a:cs typeface="Times New Roman" panose="02020603050405020304" pitchFamily="18" charset="0"/>
              </a:rPr>
              <a:t>Doppelzimmer: 250 €</a:t>
            </a:r>
          </a:p>
          <a:p>
            <a:r>
              <a:rPr lang="de-DE" sz="1200" i="1" dirty="0">
                <a:solidFill>
                  <a:srgbClr val="92D050"/>
                </a:solidFill>
                <a:latin typeface="Matura MT Script Capitals" panose="03020802060602070202" pitchFamily="66" charset="0"/>
                <a:cs typeface="Times New Roman" panose="02020603050405020304" pitchFamily="18" charset="0"/>
              </a:rPr>
              <a:t>Einzelzimmer: 120 €</a:t>
            </a:r>
          </a:p>
          <a:p>
            <a:r>
              <a:rPr lang="de-DE" sz="1200" i="1" dirty="0">
                <a:solidFill>
                  <a:srgbClr val="92D050"/>
                </a:solidFill>
                <a:latin typeface="Matura MT Script Capitals" panose="03020802060602070202" pitchFamily="66" charset="0"/>
                <a:cs typeface="Times New Roman" panose="02020603050405020304" pitchFamily="18" charset="0"/>
              </a:rPr>
              <a:t>Familienzimmer: 350 €</a:t>
            </a:r>
          </a:p>
          <a:p>
            <a:r>
              <a:rPr lang="de-DE" sz="1200" i="1" dirty="0">
                <a:solidFill>
                  <a:srgbClr val="92D050"/>
                </a:solidFill>
                <a:latin typeface="Matura MT Script Capitals" panose="03020802060602070202" pitchFamily="66" charset="0"/>
                <a:cs typeface="Times New Roman" panose="02020603050405020304" pitchFamily="18" charset="0"/>
              </a:rPr>
              <a:t>Für Frühbucher und längere Aufenthalte gibt es spezielle Ermäßigungen</a:t>
            </a:r>
            <a:endParaRPr lang="en-US" sz="1200" i="1" dirty="0">
              <a:solidFill>
                <a:srgbClr val="92D050"/>
              </a:solidFill>
              <a:latin typeface="Matura MT Script Capitals" panose="03020802060602070202" pitchFamily="66" charset="0"/>
              <a:cs typeface="Times New Roman" panose="02020603050405020304" pitchFamily="18" charset="0"/>
            </a:endParaRPr>
          </a:p>
        </p:txBody>
      </p:sp>
      <p:sp>
        <p:nvSpPr>
          <p:cNvPr id="21" name="Rounded Rectangle 20"/>
          <p:cNvSpPr/>
          <p:nvPr/>
        </p:nvSpPr>
        <p:spPr>
          <a:xfrm>
            <a:off x="481694" y="515191"/>
            <a:ext cx="6743700" cy="604318"/>
          </a:xfrm>
          <a:prstGeom prst="round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dirty="0"/>
              <a:t>Kommen Sie jetzt und erleben Sie ein unvergessliches Erlebnis mit Live-Gourmet-Essen, Musik und Unterhaltung.</a:t>
            </a: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640672" y="17900"/>
            <a:ext cx="94239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b="1" dirty="0">
                <a:solidFill>
                  <a:srgbClr val="FF0000"/>
                </a:solidFill>
                <a:latin typeface="Berlin Sans FB Demi" panose="020E0802020502020306" pitchFamily="34" charset="0"/>
                <a:cs typeface="Times New Roman" panose="02020603050405020304" pitchFamily="18" charset="0"/>
              </a:rPr>
              <a:t>Wir laden Sie in unser Hotel ein, um gemeinsam Martins Tag zu feiern</a:t>
            </a:r>
            <a:endParaRPr lang="en-US" sz="2000" b="1" dirty="0">
              <a:solidFill>
                <a:srgbClr val="FF0000"/>
              </a:solidFill>
              <a:latin typeface="Berlin Sans FB Demi" panose="020E0802020502020306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5070021" y="3799460"/>
            <a:ext cx="3730031" cy="2443504"/>
          </a:xfrm>
          <a:prstGeom prst="roundRect">
            <a:avLst/>
          </a:prstGeom>
          <a:blipFill dpi="0"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1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NAHRUNGSMITTEL UND GETRÄNKE</a:t>
            </a:r>
          </a:p>
          <a:p>
            <a:r>
              <a:rPr lang="de-DE" sz="1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Genießen Sie unser Gourmet-Menü und unsere Spezialitäten.</a:t>
            </a:r>
          </a:p>
          <a:p>
            <a:endParaRPr lang="de-DE" sz="1400" b="1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de-DE" sz="1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Gänsebraten gefüllt mit Kastanien und Pflaumen Rotkraut „Rotkraut“ und Kartoffelknödel „Knödel“ 32,50 €</a:t>
            </a:r>
          </a:p>
          <a:p>
            <a:endParaRPr lang="de-DE" sz="1400" b="1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Vanille-Bayerische</a:t>
            </a:r>
            <a:r>
              <a:rPr lang="en-US" sz="1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Creme</a:t>
            </a:r>
          </a:p>
          <a:p>
            <a:r>
              <a:rPr lang="en-US" sz="1400" b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mit</a:t>
            </a:r>
            <a:r>
              <a:rPr lang="en-US" sz="1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b="1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Mandarinenkompott</a:t>
            </a:r>
            <a:r>
              <a:rPr lang="en-US" sz="1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8,75 </a:t>
            </a:r>
            <a:r>
              <a:rPr lang="de-DE" sz="1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€</a:t>
            </a:r>
          </a:p>
          <a:p>
            <a:endParaRPr lang="en-US" sz="1400" b="1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nip Same Side Corner Rectangle 4"/>
          <p:cNvSpPr/>
          <p:nvPr/>
        </p:nvSpPr>
        <p:spPr>
          <a:xfrm>
            <a:off x="9600780" y="772057"/>
            <a:ext cx="2155156" cy="3014500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200" b="1" dirty="0">
                <a:solidFill>
                  <a:srgbClr val="FFFF00"/>
                </a:solidFill>
                <a:latin typeface="Matura MT Script Capitals" panose="03020802060602070202" pitchFamily="66" charset="0"/>
                <a:cs typeface="Times New Roman" panose="02020603050405020304" pitchFamily="18" charset="0"/>
              </a:rPr>
              <a:t> </a:t>
            </a:r>
            <a:r>
              <a:rPr lang="de-DE" sz="1200" b="1" dirty="0">
                <a:solidFill>
                  <a:srgbClr val="FFFF00"/>
                </a:solidFill>
                <a:latin typeface="Matura MT Script Capitals" panose="03020802060602070202" pitchFamily="66" charset="0"/>
                <a:cs typeface="Times New Roman" panose="02020603050405020304" pitchFamily="18" charset="0"/>
              </a:rPr>
              <a:t>🎵 Live-Musik und Unterhaltung:</a:t>
            </a:r>
          </a:p>
          <a:p>
            <a:endParaRPr lang="de-DE" sz="1200" b="1" dirty="0">
              <a:solidFill>
                <a:srgbClr val="FFFF00"/>
              </a:solidFill>
              <a:latin typeface="Matura MT Script Capitals" panose="03020802060602070202" pitchFamily="66" charset="0"/>
              <a:cs typeface="Times New Roman" panose="02020603050405020304" pitchFamily="18" charset="0"/>
            </a:endParaRPr>
          </a:p>
          <a:p>
            <a:r>
              <a:rPr lang="de-DE" sz="1200" b="1" dirty="0">
                <a:solidFill>
                  <a:srgbClr val="FFFF00"/>
                </a:solidFill>
                <a:latin typeface="Matura MT Script Capitals" panose="03020802060602070202" pitchFamily="66" charset="0"/>
                <a:cs typeface="Times New Roman" panose="02020603050405020304" pitchFamily="18" charset="0"/>
              </a:rPr>
              <a:t>Grooven Sie im Rhythmus unserer talentierten Live-Band</a:t>
            </a:r>
          </a:p>
          <a:p>
            <a:r>
              <a:rPr lang="de-DE" sz="1200" b="1" dirty="0">
                <a:solidFill>
                  <a:srgbClr val="FFFF00"/>
                </a:solidFill>
                <a:latin typeface="Matura MT Script Capitals" panose="03020802060602070202" pitchFamily="66" charset="0"/>
                <a:cs typeface="Times New Roman" panose="02020603050405020304" pitchFamily="18" charset="0"/>
              </a:rPr>
              <a:t>Tanzflächen und Lounges für Ihre Unterhaltung</a:t>
            </a:r>
          </a:p>
          <a:p>
            <a:r>
              <a:rPr lang="de-DE" sz="1200" b="1" dirty="0">
                <a:solidFill>
                  <a:srgbClr val="FFFF00"/>
                </a:solidFill>
                <a:latin typeface="Matura MT Script Capitals" panose="03020802060602070202" pitchFamily="66" charset="0"/>
                <a:cs typeface="Times New Roman" panose="02020603050405020304" pitchFamily="18" charset="0"/>
              </a:rPr>
              <a:t>Denkwürdige Auftritte renommierter Künstler</a:t>
            </a:r>
          </a:p>
          <a:p>
            <a:r>
              <a:rPr lang="de-DE" sz="1200" b="1" dirty="0">
                <a:solidFill>
                  <a:srgbClr val="FFFF00"/>
                </a:solidFill>
                <a:latin typeface="Matura MT Script Capitals" panose="03020802060602070202" pitchFamily="66" charset="0"/>
                <a:cs typeface="Times New Roman" panose="02020603050405020304" pitchFamily="18" charset="0"/>
              </a:rPr>
              <a:t>Jazzquartett und Akustikgitarrist</a:t>
            </a:r>
            <a:endParaRPr lang="en-US" sz="1200" b="1" dirty="0">
              <a:solidFill>
                <a:srgbClr val="FFFF00"/>
              </a:solidFill>
              <a:latin typeface="Matura MT Script Capitals" panose="03020802060602070202" pitchFamily="66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6454" y="1332278"/>
            <a:ext cx="3156184" cy="2273931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86388" y="1332278"/>
            <a:ext cx="2914391" cy="2273931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F072905F-BA65-7063-AAE8-3686C9494501}"/>
              </a:ext>
            </a:extLst>
          </p:cNvPr>
          <p:cNvGrpSpPr/>
          <p:nvPr/>
        </p:nvGrpSpPr>
        <p:grpSpPr>
          <a:xfrm>
            <a:off x="0" y="179864"/>
            <a:ext cx="3429022" cy="3521223"/>
            <a:chOff x="0" y="179864"/>
            <a:chExt cx="3429022" cy="3521223"/>
          </a:xfrm>
        </p:grpSpPr>
        <p:sp>
          <p:nvSpPr>
            <p:cNvPr id="14" name="Rounded Rectangle 13"/>
            <p:cNvSpPr/>
            <p:nvPr/>
          </p:nvSpPr>
          <p:spPr>
            <a:xfrm>
              <a:off x="514631" y="1310324"/>
              <a:ext cx="2914391" cy="2390763"/>
            </a:xfrm>
            <a:prstGeom prst="roundRect">
              <a:avLst/>
            </a:prstGeom>
            <a:solidFill>
              <a:schemeClr val="tx1">
                <a:lumMod val="65000"/>
                <a:lumOff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 dirty="0">
                <a:latin typeface="Matura MT Script Capitals" panose="03020802060602070202" pitchFamily="66" charset="0"/>
                <a:cs typeface="Times New Roman" panose="02020603050405020304" pitchFamily="18" charset="0"/>
              </a:endParaRPr>
            </a:p>
            <a:p>
              <a:pPr algn="ctr"/>
              <a:endParaRPr lang="de-DE" sz="1600" dirty="0">
                <a:latin typeface="Matura MT Script Capitals" panose="03020802060602070202" pitchFamily="66" charset="0"/>
                <a:cs typeface="Times New Roman" panose="02020603050405020304" pitchFamily="18" charset="0"/>
              </a:endParaRPr>
            </a:p>
            <a:p>
              <a:pPr algn="ctr"/>
              <a:r>
                <a:rPr lang="de-DE" sz="1600" dirty="0">
                  <a:latin typeface="Matura MT Script Capitals" panose="03020802060602070202" pitchFamily="66" charset="0"/>
                  <a:cs typeface="Times New Roman" panose="02020603050405020304" pitchFamily="18" charset="0"/>
                </a:rPr>
                <a:t>Zimmertypen</a:t>
              </a:r>
            </a:p>
            <a:p>
              <a:pPr algn="ctr"/>
              <a:r>
                <a:rPr lang="de-DE" sz="1600" dirty="0">
                  <a:latin typeface="Matura MT Script Capitals" panose="03020802060602070202" pitchFamily="66" charset="0"/>
                  <a:cs typeface="Times New Roman" panose="02020603050405020304" pitchFamily="18" charset="0"/>
                </a:rPr>
                <a:t>Einzelzimmer: Perfekt für Alleinreisende</a:t>
              </a:r>
            </a:p>
            <a:p>
              <a:pPr algn="ctr"/>
              <a:endParaRPr lang="de-DE" sz="1600" dirty="0">
                <a:latin typeface="Matura MT Script Capitals" panose="03020802060602070202" pitchFamily="66" charset="0"/>
                <a:cs typeface="Times New Roman" panose="02020603050405020304" pitchFamily="18" charset="0"/>
              </a:endParaRPr>
            </a:p>
            <a:p>
              <a:pPr algn="ctr"/>
              <a:r>
                <a:rPr lang="de-DE" sz="1600" dirty="0">
                  <a:latin typeface="Matura MT Script Capitals" panose="03020802060602070202" pitchFamily="66" charset="0"/>
                  <a:cs typeface="Times New Roman" panose="02020603050405020304" pitchFamily="18" charset="0"/>
                </a:rPr>
                <a:t>Doppelzimmer: Ideal für Paare und Freunde</a:t>
              </a:r>
            </a:p>
            <a:p>
              <a:pPr algn="ctr"/>
              <a:r>
                <a:rPr lang="de-DE" sz="1600" dirty="0">
                  <a:latin typeface="Matura MT Script Capitals" panose="03020802060602070202" pitchFamily="66" charset="0"/>
                  <a:cs typeface="Times New Roman" panose="02020603050405020304" pitchFamily="18" charset="0"/>
                </a:rPr>
                <a:t>Familienzimmer: Geräumig und komfortabel für Familien</a:t>
              </a:r>
            </a:p>
            <a:p>
              <a:pPr algn="ctr"/>
              <a:endParaRPr lang="en-US" sz="1600" dirty="0">
                <a:latin typeface="Matura MT Script Capitals" panose="03020802060602070202" pitchFamily="66" charset="0"/>
                <a:cs typeface="Times New Roman" panose="02020603050405020304" pitchFamily="18" charset="0"/>
              </a:endParaRPr>
            </a:p>
            <a:p>
              <a:pPr algn="ctr"/>
              <a:endParaRPr lang="en-US" sz="1600" dirty="0">
                <a:latin typeface="Matura MT Script Capitals" panose="03020802060602070202" pitchFamily="66" charset="0"/>
                <a:cs typeface="Times New Roman" panose="02020603050405020304" pitchFamily="18" charset="0"/>
              </a:endParaRPr>
            </a:p>
            <a:p>
              <a:pPr algn="ctr"/>
              <a:endParaRPr lang="en-US" sz="1600" dirty="0">
                <a:latin typeface="Matura MT Script Capitals" panose="03020802060602070202" pitchFamily="66" charset="0"/>
                <a:cs typeface="Times New Roman" panose="02020603050405020304" pitchFamily="18" charset="0"/>
              </a:endParaRPr>
            </a:p>
          </p:txBody>
        </p:sp>
        <p:sp>
          <p:nvSpPr>
            <p:cNvPr id="3" name="Rectangle 1">
              <a:extLst>
                <a:ext uri="{FF2B5EF4-FFF2-40B4-BE49-F238E27FC236}">
                  <a16:creationId xmlns:a16="http://schemas.microsoft.com/office/drawing/2014/main" id="{0A5C0B75-7C7C-F768-5896-9B2C360A820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179864"/>
              <a:ext cx="28854" cy="97471"/>
            </a:xfrm>
            <a:prstGeom prst="rect">
              <a:avLst/>
            </a:prstGeom>
            <a:solidFill>
              <a:srgbClr val="F8F9FA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0" tIns="-12696" rIns="0" bIns="-12696" numCol="1" anchor="ctr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de-DE" altLang="en-US" sz="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</a:rPr>
                <a:t> </a:t>
              </a:r>
              <a:endParaRPr kumimoji="0" lang="de-DE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</p:grpSp>
      <p:sp>
        <p:nvSpPr>
          <p:cNvPr id="9" name="Rectangle 2">
            <a:extLst>
              <a:ext uri="{FF2B5EF4-FFF2-40B4-BE49-F238E27FC236}">
                <a16:creationId xmlns:a16="http://schemas.microsoft.com/office/drawing/2014/main" id="{0CC2E906-C539-7F1A-810F-745DC7B3B4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332264"/>
            <a:ext cx="28854" cy="97471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de-DE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3">
            <a:extLst>
              <a:ext uri="{FF2B5EF4-FFF2-40B4-BE49-F238E27FC236}">
                <a16:creationId xmlns:a16="http://schemas.microsoft.com/office/drawing/2014/main" id="{09CBA070-2B02-7BF7-5E96-7666477D2E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672" y="803968"/>
            <a:ext cx="28854" cy="97471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de-DE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de-DE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26171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176</TotalTime>
  <Words>289</Words>
  <Application>Microsoft Office PowerPoint</Application>
  <PresentationFormat>Widescreen</PresentationFormat>
  <Paragraphs>45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SimSun-ExtB</vt:lpstr>
      <vt:lpstr>Arial</vt:lpstr>
      <vt:lpstr>Berlin Sans FB Demi</vt:lpstr>
      <vt:lpstr>Century Gothic</vt:lpstr>
      <vt:lpstr>Matura MT Script Capitals</vt:lpstr>
      <vt:lpstr>Times New Roman</vt:lpstr>
      <vt:lpstr>Wingdings 3</vt:lpstr>
      <vt:lpstr>Ion Boardroom</vt:lpstr>
      <vt:lpstr>Hotel Event Advertisement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Windows User</dc:creator>
  <cp:lastModifiedBy>Andrei Vladu</cp:lastModifiedBy>
  <cp:revision>13</cp:revision>
  <dcterms:created xsi:type="dcterms:W3CDTF">2023-05-01T02:13:01Z</dcterms:created>
  <dcterms:modified xsi:type="dcterms:W3CDTF">2023-06-02T11:41:29Z</dcterms:modified>
</cp:coreProperties>
</file>