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Williams (IEH)" userId="5fda09de-cffb-4005-9668-5a889ba0e302" providerId="ADAL" clId="{277D532F-8886-442C-8672-AD99762BFE4D}"/>
    <pc:docChg chg="modSld">
      <pc:chgData name="Helen Williams (IEH)" userId="5fda09de-cffb-4005-9668-5a889ba0e302" providerId="ADAL" clId="{277D532F-8886-442C-8672-AD99762BFE4D}" dt="2023-11-15T09:26:42.177" v="1" actId="1076"/>
      <pc:docMkLst>
        <pc:docMk/>
      </pc:docMkLst>
      <pc:sldChg chg="modSp mod">
        <pc:chgData name="Helen Williams (IEH)" userId="5fda09de-cffb-4005-9668-5a889ba0e302" providerId="ADAL" clId="{277D532F-8886-442C-8672-AD99762BFE4D}" dt="2023-11-15T09:26:42.177" v="1" actId="1076"/>
        <pc:sldMkLst>
          <pc:docMk/>
          <pc:sldMk cId="1394473603" sldId="256"/>
        </pc:sldMkLst>
        <pc:spChg chg="mod">
          <ac:chgData name="Helen Williams (IEH)" userId="5fda09de-cffb-4005-9668-5a889ba0e302" providerId="ADAL" clId="{277D532F-8886-442C-8672-AD99762BFE4D}" dt="2023-11-15T09:26:42.177" v="1" actId="1076"/>
          <ac:spMkLst>
            <pc:docMk/>
            <pc:sldMk cId="1394473603" sldId="256"/>
            <ac:spMk id="7" creationId="{AE7AAD4C-02E7-92F3-F39B-255C2DDE9141}"/>
          </ac:spMkLst>
        </pc:spChg>
        <pc:picChg chg="mod">
          <ac:chgData name="Helen Williams (IEH)" userId="5fda09de-cffb-4005-9668-5a889ba0e302" providerId="ADAL" clId="{277D532F-8886-442C-8672-AD99762BFE4D}" dt="2023-11-15T09:26:34.467" v="0" actId="1582"/>
          <ac:picMkLst>
            <pc:docMk/>
            <pc:sldMk cId="1394473603" sldId="256"/>
            <ac:picMk id="5" creationId="{F3FDD868-3047-EE7C-3903-008C9B53970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9C32D-9E15-34D2-7F8B-8B1B2D2FB0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29EC37-380B-4CB9-E4D5-44C31EF338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0A36A-F341-EA7B-D70E-BA08670DF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3E00F-CCE4-9D8B-028A-0D21DCEE2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F440BA-FBDA-9293-185A-3E0EB6594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876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EE4AA-E473-FA7C-860E-76A7A937B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9FADA-59E7-4047-FE5E-D92297D1F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A7CAF-D776-738D-82F3-0DEC387C6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DF0C1-EE76-EF71-95C8-CA1D3D58C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E72A98-7E04-9B62-138F-869091F14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404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FFE05-D1A3-3F0A-62F1-7D0731F64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074AA1-C070-E66C-E6DB-E0A2C807D7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FFF4A-4945-E276-7C71-281E28181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BA72C-CE45-1E6D-33CC-4DBFD0A6E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7A53D-3BD7-930D-E500-E81BA56F7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865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FE302-2D89-92D3-076C-574EF13F6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4EEC4-7CBE-0555-C21B-F6C98CEC8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2997BD-E51C-769B-EB46-D63A6D1161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49EF08-6167-9133-0BBA-9D1FAADBD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BE34E6-4CC1-441F-D99C-281BBE180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29B80-8CE4-3EE5-91B4-FA0BED895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9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A9480-A090-6D51-4C19-44E05462A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5D6B1-B632-2F61-AAE4-354BC3C6F7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CB9A-4483-EFED-CF47-CDA127A8F4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0CE91F-5C4D-08F6-C8A2-D864D419D7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671B20-F7FE-DACA-C396-58C725D98D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1517A5-5EB5-7E74-F3DF-9DFF1970B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4064D5-AC60-F579-FC45-F9EF8E911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4CDB0B-3E85-BEDF-9291-DDCC4CB0B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214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993B0-A875-44C7-4E1F-71039654A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62CF7B-B8B6-BA0E-3482-B2D866147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BAE49-CF75-663C-FA83-7119BE7F9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314CB8-1A0B-EAB7-3A77-97E4BE9DD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260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8D9B02-20C6-3A4F-3424-41194723E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22B979-0641-7785-3891-D678118E6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F9FDC3-ED03-8123-DBA7-D960F0CA6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242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9237E-1B44-37B3-564A-BD00324FA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A5E4B-09D2-4CA5-F439-4662B49B4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F97FE9-BF99-6839-9B3B-E1B151FDF0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1E7222-740F-1512-32AB-CB8658E12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C3FA95-7BC1-9B9E-FB41-3BCD22E39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F9512E-613C-8BAE-5472-DC79708DA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116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CB352-81DF-CA32-182B-13844196B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257309-36C7-D54C-6F08-A52FFC324D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43460D-1E6E-1E34-7865-9FC5E8E39F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950C5B-23AF-44B9-ECA0-399FCAFFB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E92D0-3EE4-ECEE-0A5F-EF1CFD4F6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A1793C-01E0-CA62-780B-D0E3E8045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215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251C9-026D-5E89-4967-885D09413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6F1C5C-9D30-A25B-AEC0-711435841F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30FF7-DEAF-BBD0-D01E-E98207CB2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1D914-3ECA-6156-FB2D-EED6D4BA8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9C367-D90E-10FF-277B-15D7E9CD1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235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8B5526-158E-AAE8-D963-24BFAFE51D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A34C3C-00E7-52B9-7107-1BE46F5055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9573A-6EE9-4D5A-7FC4-B3FFF81CB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2CAF90-37FF-1EA5-D8E5-1EF9C2057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8C8CA-CE93-0E7D-D3E9-24964E934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960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3208B0-63CF-6CEA-5809-AE6C0BB27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BECEBB-9D89-14C6-13B6-99BC048B9C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262CD-056C-43DA-A30A-DD2F0EF026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120FA-C098-47C4-9889-2F113DBD780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828E4-D93D-C302-C9AC-3D665214C5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F44BAC-92B8-48F0-341A-4C1B3EDE04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E794A3-D71E-4D97-81AB-67F650469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95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e.org.uk/civicrm/mailing/view?reset=1&amp;id=2337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3FDD868-3047-EE7C-3903-008C9B5397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240" y="174488"/>
            <a:ext cx="10333520" cy="582811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7AAD4C-02E7-92F3-F39B-255C2DDE9141}"/>
              </a:ext>
            </a:extLst>
          </p:cNvPr>
          <p:cNvSpPr txBox="1"/>
          <p:nvPr/>
        </p:nvSpPr>
        <p:spPr>
          <a:xfrm>
            <a:off x="3129280" y="621105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ASE membership for Trainee Teachers - Video Download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4736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4804492519A8459229A6B350AAAB99" ma:contentTypeVersion="17" ma:contentTypeDescription="Create a new document." ma:contentTypeScope="" ma:versionID="f720ca7976807b20adcd697e382d454e">
  <xsd:schema xmlns:xsd="http://www.w3.org/2001/XMLSchema" xmlns:xs="http://www.w3.org/2001/XMLSchema" xmlns:p="http://schemas.microsoft.com/office/2006/metadata/properties" xmlns:ns3="52c1bf5c-9696-4af5-a097-3c960df6885d" xmlns:ns4="e89bad4d-a8fe-40a5-990a-f45f2611dbda" targetNamespace="http://schemas.microsoft.com/office/2006/metadata/properties" ma:root="true" ma:fieldsID="24284ac2d102a8171f2ab4e5d35efe9b" ns3:_="" ns4:_="">
    <xsd:import namespace="52c1bf5c-9696-4af5-a097-3c960df6885d"/>
    <xsd:import namespace="e89bad4d-a8fe-40a5-990a-f45f2611dbd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c1bf5c-9696-4af5-a097-3c960df688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ad4d-a8fe-40a5-990a-f45f2611dbda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2c1bf5c-9696-4af5-a097-3c960df6885d" xsi:nil="true"/>
  </documentManagement>
</p:properties>
</file>

<file path=customXml/itemProps1.xml><?xml version="1.0" encoding="utf-8"?>
<ds:datastoreItem xmlns:ds="http://schemas.openxmlformats.org/officeDocument/2006/customXml" ds:itemID="{0B559378-6D51-421E-A372-05A2D41E83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2c1bf5c-9696-4af5-a097-3c960df6885d"/>
    <ds:schemaRef ds:uri="e89bad4d-a8fe-40a5-990a-f45f2611db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7E72F8-943B-4561-B81D-9B5B606FFC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ECD5088-5656-41F8-9BE2-44A9F4103F9C}">
  <ds:schemaRefs>
    <ds:schemaRef ds:uri="http://purl.org/dc/terms/"/>
    <ds:schemaRef ds:uri="e89bad4d-a8fe-40a5-990a-f45f2611dbda"/>
    <ds:schemaRef ds:uri="http://schemas.microsoft.com/office/2006/documentManagement/types"/>
    <ds:schemaRef ds:uri="52c1bf5c-9696-4af5-a097-3c960df6885d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Williams (IEH)</dc:creator>
  <cp:lastModifiedBy>Helen Williams (IEH)</cp:lastModifiedBy>
  <cp:revision>1</cp:revision>
  <dcterms:created xsi:type="dcterms:W3CDTF">2023-11-15T09:25:02Z</dcterms:created>
  <dcterms:modified xsi:type="dcterms:W3CDTF">2023-11-15T09:26:43Z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0x010100FF4804492519A8459229A6B350AAAB99</vt:lpwstr>
  </property>
</Properties>
</file>