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notesMasterIdLst>
    <p:notesMasterId r:id="rId34"/>
  </p:notesMasterIdLst>
  <p:sldIdLst>
    <p:sldId id="256" r:id="rId2"/>
    <p:sldId id="272" r:id="rId3"/>
    <p:sldId id="257" r:id="rId4"/>
    <p:sldId id="258" r:id="rId5"/>
    <p:sldId id="259" r:id="rId6"/>
    <p:sldId id="273" r:id="rId7"/>
    <p:sldId id="260" r:id="rId8"/>
    <p:sldId id="261" r:id="rId9"/>
    <p:sldId id="288" r:id="rId10"/>
    <p:sldId id="280" r:id="rId11"/>
    <p:sldId id="262" r:id="rId12"/>
    <p:sldId id="263" r:id="rId13"/>
    <p:sldId id="278" r:id="rId14"/>
    <p:sldId id="264" r:id="rId15"/>
    <p:sldId id="277" r:id="rId16"/>
    <p:sldId id="279" r:id="rId17"/>
    <p:sldId id="265" r:id="rId18"/>
    <p:sldId id="266" r:id="rId19"/>
    <p:sldId id="274" r:id="rId20"/>
    <p:sldId id="267" r:id="rId21"/>
    <p:sldId id="275" r:id="rId22"/>
    <p:sldId id="268" r:id="rId23"/>
    <p:sldId id="269" r:id="rId24"/>
    <p:sldId id="271" r:id="rId25"/>
    <p:sldId id="285" r:id="rId26"/>
    <p:sldId id="287" r:id="rId27"/>
    <p:sldId id="281" r:id="rId28"/>
    <p:sldId id="284" r:id="rId29"/>
    <p:sldId id="283" r:id="rId30"/>
    <p:sldId id="270" r:id="rId31"/>
    <p:sldId id="282" r:id="rId32"/>
    <p:sldId id="2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E8EB"/>
    <a:srgbClr val="D67C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A73BA-6EEB-8E01-A8D8-11921829B03E}" v="366" dt="2025-04-28T18:31:56.341"/>
    <p1510:client id="{46007D5F-14E1-296B-BE1B-911DB9AA422F}" v="602" dt="2025-04-28T20:05:08.750"/>
    <p1510:client id="{58423CAF-6F6E-A2B1-C8A1-4D7C51762A1E}" v="839" dt="2025-04-28T22:19:04.161"/>
    <p1510:client id="{5B594550-3AED-0247-B594-AABC28424C7B}" v="6" dt="2025-04-28T19:24:00.733"/>
    <p1510:client id="{86FC5A48-0AFE-AFF5-F41B-2117F3E6F74D}" v="145" dt="2025-04-28T18:34:20.198"/>
    <p1510:client id="{8EEC22CF-4956-F703-A1F1-E8E70604EB15}" v="20" dt="2025-04-28T22:13:49.655"/>
    <p1510:client id="{C6210194-97D9-C9E9-3A15-95FAAFF5C1D2}" v="78" dt="2025-04-27T20:16:24.761"/>
    <p1510:client id="{D33891CB-D48C-0584-4D9A-378F3DFC74FB}" v="607" dt="2025-04-28T22:18:13.004"/>
    <p1510:client id="{D6F6E4C0-4995-EC3F-D0DF-CD935AAD0E9E}" v="1" dt="2025-04-28T19:42:09.413"/>
    <p1510:client id="{F7CBE7D0-DB3F-282D-B0FD-7931DF778655}" v="892" dt="2025-04-28T08:54:11.386"/>
    <p1510:client id="{FE3223AF-3698-5B0F-3CE3-8BC3F4FEC74B}" v="1" dt="2025-04-28T21:49:35.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 Thomas (2306086)" userId="S::2306086@student.uwtsd.ac.uk::1f862010-6a3a-43e8-9ab3-7b2087499037" providerId="AD" clId="Web-{C6210194-97D9-C9E9-3A15-95FAAFF5C1D2}"/>
    <pc:docChg chg="modSld">
      <pc:chgData name="Jay Thomas (2306086)" userId="S::2306086@student.uwtsd.ac.uk::1f862010-6a3a-43e8-9ab3-7b2087499037" providerId="AD" clId="Web-{C6210194-97D9-C9E9-3A15-95FAAFF5C1D2}" dt="2025-04-27T20:16:19.167" v="52" actId="14100"/>
      <pc:docMkLst>
        <pc:docMk/>
      </pc:docMkLst>
      <pc:sldChg chg="addSp modSp">
        <pc:chgData name="Jay Thomas (2306086)" userId="S::2306086@student.uwtsd.ac.uk::1f862010-6a3a-43e8-9ab3-7b2087499037" providerId="AD" clId="Web-{C6210194-97D9-C9E9-3A15-95FAAFF5C1D2}" dt="2025-04-27T20:16:19.167" v="52" actId="14100"/>
        <pc:sldMkLst>
          <pc:docMk/>
          <pc:sldMk cId="3702677504" sldId="260"/>
        </pc:sldMkLst>
        <pc:spChg chg="add mod">
          <ac:chgData name="Jay Thomas (2306086)" userId="S::2306086@student.uwtsd.ac.uk::1f862010-6a3a-43e8-9ab3-7b2087499037" providerId="AD" clId="Web-{C6210194-97D9-C9E9-3A15-95FAAFF5C1D2}" dt="2025-04-27T20:16:19.167" v="52" actId="14100"/>
          <ac:spMkLst>
            <pc:docMk/>
            <pc:sldMk cId="3702677504" sldId="260"/>
            <ac:spMk id="3" creationId="{5329A150-1D9D-98FE-6DB6-49234B798344}"/>
          </ac:spMkLst>
        </pc:spChg>
      </pc:sldChg>
      <pc:sldChg chg="addSp modSp">
        <pc:chgData name="Jay Thomas (2306086)" userId="S::2306086@student.uwtsd.ac.uk::1f862010-6a3a-43e8-9ab3-7b2087499037" providerId="AD" clId="Web-{C6210194-97D9-C9E9-3A15-95FAAFF5C1D2}" dt="2025-04-27T20:14:07.194" v="26" actId="20577"/>
        <pc:sldMkLst>
          <pc:docMk/>
          <pc:sldMk cId="38203117" sldId="261"/>
        </pc:sldMkLst>
        <pc:spChg chg="add mod">
          <ac:chgData name="Jay Thomas (2306086)" userId="S::2306086@student.uwtsd.ac.uk::1f862010-6a3a-43e8-9ab3-7b2087499037" providerId="AD" clId="Web-{C6210194-97D9-C9E9-3A15-95FAAFF5C1D2}" dt="2025-04-27T20:14:07.194" v="26" actId="20577"/>
          <ac:spMkLst>
            <pc:docMk/>
            <pc:sldMk cId="38203117" sldId="261"/>
            <ac:spMk id="4" creationId="{48B8B23C-5B24-741E-5BFC-AF7BAAEC1C3B}"/>
          </ac:spMkLst>
        </pc:spChg>
      </pc:sldChg>
      <pc:sldChg chg="addSp delSp modSp">
        <pc:chgData name="Jay Thomas (2306086)" userId="S::2306086@student.uwtsd.ac.uk::1f862010-6a3a-43e8-9ab3-7b2087499037" providerId="AD" clId="Web-{C6210194-97D9-C9E9-3A15-95FAAFF5C1D2}" dt="2025-04-27T20:15:53.369" v="48" actId="20577"/>
        <pc:sldMkLst>
          <pc:docMk/>
          <pc:sldMk cId="1173258299" sldId="271"/>
        </pc:sldMkLst>
        <pc:spChg chg="add mod">
          <ac:chgData name="Jay Thomas (2306086)" userId="S::2306086@student.uwtsd.ac.uk::1f862010-6a3a-43e8-9ab3-7b2087499037" providerId="AD" clId="Web-{C6210194-97D9-C9E9-3A15-95FAAFF5C1D2}" dt="2025-04-27T20:15:53.369" v="48" actId="20577"/>
          <ac:spMkLst>
            <pc:docMk/>
            <pc:sldMk cId="1173258299" sldId="271"/>
            <ac:spMk id="53" creationId="{D4B45D66-A9C4-1300-5097-15423381A151}"/>
          </ac:spMkLst>
        </pc:spChg>
        <pc:spChg chg="add mod">
          <ac:chgData name="Jay Thomas (2306086)" userId="S::2306086@student.uwtsd.ac.uk::1f862010-6a3a-43e8-9ab3-7b2087499037" providerId="AD" clId="Web-{C6210194-97D9-C9E9-3A15-95FAAFF5C1D2}" dt="2025-04-27T20:15:37.650" v="46" actId="14100"/>
          <ac:spMkLst>
            <pc:docMk/>
            <pc:sldMk cId="1173258299" sldId="271"/>
            <ac:spMk id="54" creationId="{E4508BDC-82FD-6B80-C137-4579AD12DB2A}"/>
          </ac:spMkLst>
        </pc:spChg>
        <pc:spChg chg="del mod">
          <ac:chgData name="Jay Thomas (2306086)" userId="S::2306086@student.uwtsd.ac.uk::1f862010-6a3a-43e8-9ab3-7b2087499037" providerId="AD" clId="Web-{C6210194-97D9-C9E9-3A15-95FAAFF5C1D2}" dt="2025-04-27T20:14:58.586" v="42"/>
          <ac:spMkLst>
            <pc:docMk/>
            <pc:sldMk cId="1173258299" sldId="271"/>
            <ac:spMk id="103" creationId="{918522AA-C37A-63CA-A045-6502A5C636BC}"/>
          </ac:spMkLst>
        </pc:spChg>
      </pc:sldChg>
    </pc:docChg>
  </pc:docChgLst>
  <pc:docChgLst>
    <pc:chgData name="Nikita Passmore (2243577)" userId="S::2243577@student.uwtsd.ac.uk::42089302-d3d3-4526-b89a-78d9b994c471" providerId="AD" clId="Web-{8CDFFFEE-0FF3-6650-460A-F7DCA5721D27}"/>
    <pc:docChg chg="addSld modSld sldOrd addMainMaster delMainMaster">
      <pc:chgData name="Nikita Passmore (2243577)" userId="S::2243577@student.uwtsd.ac.uk::42089302-d3d3-4526-b89a-78d9b994c471" providerId="AD" clId="Web-{8CDFFFEE-0FF3-6650-460A-F7DCA5721D27}" dt="2025-04-19T19:01:49.214" v="3589" actId="20577"/>
      <pc:docMkLst>
        <pc:docMk/>
      </pc:docMkLst>
      <pc:sldChg chg="addSp delSp modSp mod modClrScheme chgLayout">
        <pc:chgData name="Nikita Passmore (2243577)" userId="S::2243577@student.uwtsd.ac.uk::42089302-d3d3-4526-b89a-78d9b994c471" providerId="AD" clId="Web-{8CDFFFEE-0FF3-6650-460A-F7DCA5721D27}" dt="2025-04-19T18:58:41.239" v="3570" actId="1076"/>
        <pc:sldMkLst>
          <pc:docMk/>
          <pc:sldMk cId="109857222" sldId="256"/>
        </pc:sldMkLst>
        <pc:spChg chg="mod ord">
          <ac:chgData name="Nikita Passmore (2243577)" userId="S::2243577@student.uwtsd.ac.uk::42089302-d3d3-4526-b89a-78d9b994c471" providerId="AD" clId="Web-{8CDFFFEE-0FF3-6650-460A-F7DCA5721D27}" dt="2025-04-19T18:58:41.239" v="3570" actId="1076"/>
          <ac:spMkLst>
            <pc:docMk/>
            <pc:sldMk cId="109857222" sldId="256"/>
            <ac:spMk id="2" creationId="{00000000-0000-0000-0000-000000000000}"/>
          </ac:spMkLst>
        </pc:spChg>
        <pc:spChg chg="mod ord">
          <ac:chgData name="Nikita Passmore (2243577)" userId="S::2243577@student.uwtsd.ac.uk::42089302-d3d3-4526-b89a-78d9b994c471" providerId="AD" clId="Web-{8CDFFFEE-0FF3-6650-460A-F7DCA5721D27}" dt="2025-04-19T18:42:24.929" v="3143" actId="1076"/>
          <ac:spMkLst>
            <pc:docMk/>
            <pc:sldMk cId="109857222" sldId="256"/>
            <ac:spMk id="3" creationId="{00000000-0000-0000-0000-000000000000}"/>
          </ac:spMkLst>
        </pc:spChg>
        <pc:picChg chg="add del mod">
          <ac:chgData name="Nikita Passmore (2243577)" userId="S::2243577@student.uwtsd.ac.uk::42089302-d3d3-4526-b89a-78d9b994c471" providerId="AD" clId="Web-{8CDFFFEE-0FF3-6650-460A-F7DCA5721D27}" dt="2025-04-19T18:37:58.921" v="3105"/>
          <ac:picMkLst>
            <pc:docMk/>
            <pc:sldMk cId="109857222" sldId="256"/>
            <ac:picMk id="4" creationId="{EDD8260C-8936-BAE5-3C02-78ED179D5076}"/>
          </ac:picMkLst>
        </pc:picChg>
        <pc:picChg chg="add del mod">
          <ac:chgData name="Nikita Passmore (2243577)" userId="S::2243577@student.uwtsd.ac.uk::42089302-d3d3-4526-b89a-78d9b994c471" providerId="AD" clId="Web-{8CDFFFEE-0FF3-6650-460A-F7DCA5721D27}" dt="2025-04-19T18:44:59.497" v="3177"/>
          <ac:picMkLst>
            <pc:docMk/>
            <pc:sldMk cId="109857222" sldId="256"/>
            <ac:picMk id="5" creationId="{60F0658C-A83D-157E-0E8B-12C3EE26D52C}"/>
          </ac:picMkLst>
        </pc:picChg>
        <pc:picChg chg="del mod">
          <ac:chgData name="Nikita Passmore (2243577)" userId="S::2243577@student.uwtsd.ac.uk::42089302-d3d3-4526-b89a-78d9b994c471" providerId="AD" clId="Web-{8CDFFFEE-0FF3-6650-460A-F7DCA5721D27}" dt="2025-04-19T18:39:16.112" v="3114"/>
          <ac:picMkLst>
            <pc:docMk/>
            <pc:sldMk cId="109857222" sldId="256"/>
            <ac:picMk id="16" creationId="{D4A89DAB-AB11-FE52-389E-06CBB0E4C319}"/>
          </ac:picMkLst>
        </pc:picChg>
      </pc:sldChg>
      <pc:sldChg chg="addSp delSp modSp mod modClrScheme chgLayout">
        <pc:chgData name="Nikita Passmore (2243577)" userId="S::2243577@student.uwtsd.ac.uk::42089302-d3d3-4526-b89a-78d9b994c471" providerId="AD" clId="Web-{8CDFFFEE-0FF3-6650-460A-F7DCA5721D27}" dt="2025-04-19T18:41:38.209" v="3135"/>
        <pc:sldMkLst>
          <pc:docMk/>
          <pc:sldMk cId="4229582037" sldId="257"/>
        </pc:sldMkLst>
        <pc:spChg chg="del mod">
          <ac:chgData name="Nikita Passmore (2243577)" userId="S::2243577@student.uwtsd.ac.uk::42089302-d3d3-4526-b89a-78d9b994c471" providerId="AD" clId="Web-{8CDFFFEE-0FF3-6650-460A-F7DCA5721D27}" dt="2025-04-19T15:56:09.806" v="13"/>
          <ac:spMkLst>
            <pc:docMk/>
            <pc:sldMk cId="4229582037" sldId="257"/>
            <ac:spMk id="2" creationId="{8CD8E2F8-1DFA-27DE-057D-1A87E8D818D2}"/>
          </ac:spMkLst>
        </pc:spChg>
        <pc:spChg chg="del">
          <ac:chgData name="Nikita Passmore (2243577)" userId="S::2243577@student.uwtsd.ac.uk::42089302-d3d3-4526-b89a-78d9b994c471" providerId="AD" clId="Web-{8CDFFFEE-0FF3-6650-460A-F7DCA5721D27}" dt="2025-04-19T15:56:09.806" v="13"/>
          <ac:spMkLst>
            <pc:docMk/>
            <pc:sldMk cId="4229582037" sldId="257"/>
            <ac:spMk id="3" creationId="{3B5D32DD-BC9E-4DD8-D402-FADBFBDE21F8}"/>
          </ac:spMkLst>
        </pc:spChg>
        <pc:spChg chg="add mod ord">
          <ac:chgData name="Nikita Passmore (2243577)" userId="S::2243577@student.uwtsd.ac.uk::42089302-d3d3-4526-b89a-78d9b994c471" providerId="AD" clId="Web-{8CDFFFEE-0FF3-6650-460A-F7DCA5721D27}" dt="2025-04-19T18:41:38.209" v="3135"/>
          <ac:spMkLst>
            <pc:docMk/>
            <pc:sldMk cId="4229582037" sldId="257"/>
            <ac:spMk id="8" creationId="{60FD056C-C771-5321-C26A-A80B9FC84FF6}"/>
          </ac:spMkLst>
        </pc:spChg>
        <pc:spChg chg="add del mod">
          <ac:chgData name="Nikita Passmore (2243577)" userId="S::2243577@student.uwtsd.ac.uk::42089302-d3d3-4526-b89a-78d9b994c471" providerId="AD" clId="Web-{8CDFFFEE-0FF3-6650-460A-F7DCA5721D27}" dt="2025-04-19T16:01:14.674" v="36"/>
          <ac:spMkLst>
            <pc:docMk/>
            <pc:sldMk cId="4229582037" sldId="257"/>
            <ac:spMk id="10" creationId="{B49F6D0B-9B75-9FEF-7A27-7177D2BF246A}"/>
          </ac:spMkLst>
        </pc:spChg>
        <pc:spChg chg="add del mod">
          <ac:chgData name="Nikita Passmore (2243577)" userId="S::2243577@student.uwtsd.ac.uk::42089302-d3d3-4526-b89a-78d9b994c471" providerId="AD" clId="Web-{8CDFFFEE-0FF3-6650-460A-F7DCA5721D27}" dt="2025-04-19T16:01:24.628" v="37"/>
          <ac:spMkLst>
            <pc:docMk/>
            <pc:sldMk cId="4229582037" sldId="257"/>
            <ac:spMk id="12" creationId="{DB526759-CF85-EE81-E151-B5D26E3A733E}"/>
          </ac:spMkLst>
        </pc:spChg>
        <pc:spChg chg="add mod ord">
          <ac:chgData name="Nikita Passmore (2243577)" userId="S::2243577@student.uwtsd.ac.uk::42089302-d3d3-4526-b89a-78d9b994c471" providerId="AD" clId="Web-{8CDFFFEE-0FF3-6650-460A-F7DCA5721D27}" dt="2025-04-19T18:41:38.209" v="3135"/>
          <ac:spMkLst>
            <pc:docMk/>
            <pc:sldMk cId="4229582037" sldId="257"/>
            <ac:spMk id="14" creationId="{724828D8-0EAB-F287-DC7A-F49BFD7DF217}"/>
          </ac:spMkLst>
        </pc:spChg>
        <pc:spChg chg="add mod ord">
          <ac:chgData name="Nikita Passmore (2243577)" userId="S::2243577@student.uwtsd.ac.uk::42089302-d3d3-4526-b89a-78d9b994c471" providerId="AD" clId="Web-{8CDFFFEE-0FF3-6650-460A-F7DCA5721D27}" dt="2025-04-19T18:41:38.209" v="3135"/>
          <ac:spMkLst>
            <pc:docMk/>
            <pc:sldMk cId="4229582037" sldId="257"/>
            <ac:spMk id="16" creationId="{E6CF6857-9825-2B12-E504-C6D24D6FCFC1}"/>
          </ac:spMkLst>
        </pc:spChg>
        <pc:spChg chg="add mod ord">
          <ac:chgData name="Nikita Passmore (2243577)" userId="S::2243577@student.uwtsd.ac.uk::42089302-d3d3-4526-b89a-78d9b994c471" providerId="AD" clId="Web-{8CDFFFEE-0FF3-6650-460A-F7DCA5721D27}" dt="2025-04-19T18:41:38.209" v="3135"/>
          <ac:spMkLst>
            <pc:docMk/>
            <pc:sldMk cId="4229582037" sldId="257"/>
            <ac:spMk id="18" creationId="{2772D189-281F-9E00-94C2-C450D2CE0F31}"/>
          </ac:spMkLst>
        </pc:spChg>
        <pc:spChg chg="add mod ord">
          <ac:chgData name="Nikita Passmore (2243577)" userId="S::2243577@student.uwtsd.ac.uk::42089302-d3d3-4526-b89a-78d9b994c471" providerId="AD" clId="Web-{8CDFFFEE-0FF3-6650-460A-F7DCA5721D27}" dt="2025-04-19T18:41:38.209" v="3135"/>
          <ac:spMkLst>
            <pc:docMk/>
            <pc:sldMk cId="4229582037" sldId="257"/>
            <ac:spMk id="23" creationId="{6E274744-6E15-6696-4CF4-C007A11D4DCF}"/>
          </ac:spMkLst>
        </pc:spChg>
        <pc:picChg chg="add mod ord">
          <ac:chgData name="Nikita Passmore (2243577)" userId="S::2243577@student.uwtsd.ac.uk::42089302-d3d3-4526-b89a-78d9b994c471" providerId="AD" clId="Web-{8CDFFFEE-0FF3-6650-460A-F7DCA5721D27}" dt="2025-04-19T18:41:38.209" v="3135"/>
          <ac:picMkLst>
            <pc:docMk/>
            <pc:sldMk cId="4229582037" sldId="257"/>
            <ac:picMk id="4" creationId="{85F24735-13C6-C51F-669B-0ACCC8F666D5}"/>
          </ac:picMkLst>
        </pc:picChg>
      </pc:sldChg>
      <pc:sldChg chg="addSp delSp modSp mod modClrScheme chgLayout">
        <pc:chgData name="Nikita Passmore (2243577)" userId="S::2243577@student.uwtsd.ac.uk::42089302-d3d3-4526-b89a-78d9b994c471" providerId="AD" clId="Web-{8CDFFFEE-0FF3-6650-460A-F7DCA5721D27}" dt="2025-04-19T18:57:51.488" v="3565" actId="1076"/>
        <pc:sldMkLst>
          <pc:docMk/>
          <pc:sldMk cId="1331791103" sldId="258"/>
        </pc:sldMkLst>
        <pc:spChg chg="mod ord">
          <ac:chgData name="Nikita Passmore (2243577)" userId="S::2243577@student.uwtsd.ac.uk::42089302-d3d3-4526-b89a-78d9b994c471" providerId="AD" clId="Web-{8CDFFFEE-0FF3-6650-460A-F7DCA5721D27}" dt="2025-04-19T18:41:38.209" v="3135"/>
          <ac:spMkLst>
            <pc:docMk/>
            <pc:sldMk cId="1331791103" sldId="258"/>
            <ac:spMk id="2" creationId="{09BFD7CE-FE4B-006F-C15E-FC2353316A75}"/>
          </ac:spMkLst>
        </pc:spChg>
        <pc:spChg chg="del mod">
          <ac:chgData name="Nikita Passmore (2243577)" userId="S::2243577@student.uwtsd.ac.uk::42089302-d3d3-4526-b89a-78d9b994c471" providerId="AD" clId="Web-{8CDFFFEE-0FF3-6650-460A-F7DCA5721D27}" dt="2025-04-19T16:48:06.631" v="671"/>
          <ac:spMkLst>
            <pc:docMk/>
            <pc:sldMk cId="1331791103" sldId="258"/>
            <ac:spMk id="3" creationId="{FAA19B70-AF72-2F5E-A1E9-C8D78CEBB22E}"/>
          </ac:spMkLst>
        </pc:spChg>
        <pc:spChg chg="add del mod">
          <ac:chgData name="Nikita Passmore (2243577)" userId="S::2243577@student.uwtsd.ac.uk::42089302-d3d3-4526-b89a-78d9b994c471" providerId="AD" clId="Web-{8CDFFFEE-0FF3-6650-460A-F7DCA5721D27}" dt="2025-04-19T18:57:45.456" v="3564"/>
          <ac:spMkLst>
            <pc:docMk/>
            <pc:sldMk cId="1331791103" sldId="258"/>
            <ac:spMk id="5" creationId="{3D5E5724-A2D7-9D42-3213-342933AC3A62}"/>
          </ac:spMkLst>
        </pc:spChg>
        <pc:spChg chg="add del mod">
          <ac:chgData name="Nikita Passmore (2243577)" userId="S::2243577@student.uwtsd.ac.uk::42089302-d3d3-4526-b89a-78d9b994c471" providerId="AD" clId="Web-{8CDFFFEE-0FF3-6650-460A-F7DCA5721D27}" dt="2025-04-19T16:49:32.931" v="688"/>
          <ac:spMkLst>
            <pc:docMk/>
            <pc:sldMk cId="1331791103" sldId="258"/>
            <ac:spMk id="7" creationId="{F7506FBD-0088-172D-E072-A635AF160CF8}"/>
          </ac:spMkLst>
        </pc:spChg>
        <pc:spChg chg="add mod">
          <ac:chgData name="Nikita Passmore (2243577)" userId="S::2243577@student.uwtsd.ac.uk::42089302-d3d3-4526-b89a-78d9b994c471" providerId="AD" clId="Web-{8CDFFFEE-0FF3-6650-460A-F7DCA5721D27}" dt="2025-04-19T16:49:50.962" v="696" actId="20577"/>
          <ac:spMkLst>
            <pc:docMk/>
            <pc:sldMk cId="1331791103" sldId="258"/>
            <ac:spMk id="8" creationId="{F0A1353D-E5EC-7375-855D-AB4428BFAD38}"/>
          </ac:spMkLst>
        </pc:spChg>
        <pc:spChg chg="add mod">
          <ac:chgData name="Nikita Passmore (2243577)" userId="S::2243577@student.uwtsd.ac.uk::42089302-d3d3-4526-b89a-78d9b994c471" providerId="AD" clId="Web-{8CDFFFEE-0FF3-6650-460A-F7DCA5721D27}" dt="2025-04-19T17:28:25.536" v="1804" actId="1076"/>
          <ac:spMkLst>
            <pc:docMk/>
            <pc:sldMk cId="1331791103" sldId="258"/>
            <ac:spMk id="9" creationId="{BB06A895-11B1-CCB7-7F78-74783DB2E0C7}"/>
          </ac:spMkLst>
        </pc:spChg>
        <pc:spChg chg="add del mod">
          <ac:chgData name="Nikita Passmore (2243577)" userId="S::2243577@student.uwtsd.ac.uk::42089302-d3d3-4526-b89a-78d9b994c471" providerId="AD" clId="Web-{8CDFFFEE-0FF3-6650-460A-F7DCA5721D27}" dt="2025-04-19T16:48:20.866" v="676"/>
          <ac:spMkLst>
            <pc:docMk/>
            <pc:sldMk cId="1331791103" sldId="258"/>
            <ac:spMk id="10" creationId="{FD6625F8-1C2B-B76A-A4F5-9D93CAD54EE9}"/>
          </ac:spMkLst>
        </pc:spChg>
        <pc:spChg chg="add mod">
          <ac:chgData name="Nikita Passmore (2243577)" userId="S::2243577@student.uwtsd.ac.uk::42089302-d3d3-4526-b89a-78d9b994c471" providerId="AD" clId="Web-{8CDFFFEE-0FF3-6650-460A-F7DCA5721D27}" dt="2025-04-19T17:28:41.599" v="1805" actId="1076"/>
          <ac:spMkLst>
            <pc:docMk/>
            <pc:sldMk cId="1331791103" sldId="258"/>
            <ac:spMk id="11" creationId="{49B2E433-F569-80B2-25B8-1ED5003CC4BB}"/>
          </ac:spMkLst>
        </pc:spChg>
        <pc:spChg chg="add del mod">
          <ac:chgData name="Nikita Passmore (2243577)" userId="S::2243577@student.uwtsd.ac.uk::42089302-d3d3-4526-b89a-78d9b994c471" providerId="AD" clId="Web-{8CDFFFEE-0FF3-6650-460A-F7DCA5721D27}" dt="2025-04-19T16:48:20.866" v="676"/>
          <ac:spMkLst>
            <pc:docMk/>
            <pc:sldMk cId="1331791103" sldId="258"/>
            <ac:spMk id="12" creationId="{AB0DD03E-7915-0EAE-4B10-9F790EE23938}"/>
          </ac:spMkLst>
        </pc:spChg>
        <pc:spChg chg="add mod">
          <ac:chgData name="Nikita Passmore (2243577)" userId="S::2243577@student.uwtsd.ac.uk::42089302-d3d3-4526-b89a-78d9b994c471" providerId="AD" clId="Web-{8CDFFFEE-0FF3-6650-460A-F7DCA5721D27}" dt="2025-04-19T17:28:46.818" v="1806" actId="1076"/>
          <ac:spMkLst>
            <pc:docMk/>
            <pc:sldMk cId="1331791103" sldId="258"/>
            <ac:spMk id="13" creationId="{FB5F8400-BC1A-3B3C-5BCA-7400D265040C}"/>
          </ac:spMkLst>
        </pc:spChg>
        <pc:spChg chg="add del mod">
          <ac:chgData name="Nikita Passmore (2243577)" userId="S::2243577@student.uwtsd.ac.uk::42089302-d3d3-4526-b89a-78d9b994c471" providerId="AD" clId="Web-{8CDFFFEE-0FF3-6650-460A-F7DCA5721D27}" dt="2025-04-19T16:48:20.866" v="676"/>
          <ac:spMkLst>
            <pc:docMk/>
            <pc:sldMk cId="1331791103" sldId="258"/>
            <ac:spMk id="14" creationId="{35B017C1-2861-13DD-CDD5-FF7E02A676B3}"/>
          </ac:spMkLst>
        </pc:spChg>
        <pc:spChg chg="add mod">
          <ac:chgData name="Nikita Passmore (2243577)" userId="S::2243577@student.uwtsd.ac.uk::42089302-d3d3-4526-b89a-78d9b994c471" providerId="AD" clId="Web-{8CDFFFEE-0FF3-6650-460A-F7DCA5721D27}" dt="2025-04-19T17:28:59.302" v="1808" actId="1076"/>
          <ac:spMkLst>
            <pc:docMk/>
            <pc:sldMk cId="1331791103" sldId="258"/>
            <ac:spMk id="15" creationId="{BAD3B620-5733-39FA-ABE4-C97014EE1545}"/>
          </ac:spMkLst>
        </pc:spChg>
        <pc:spChg chg="add del mod">
          <ac:chgData name="Nikita Passmore (2243577)" userId="S::2243577@student.uwtsd.ac.uk::42089302-d3d3-4526-b89a-78d9b994c471" providerId="AD" clId="Web-{8CDFFFEE-0FF3-6650-460A-F7DCA5721D27}" dt="2025-04-19T16:48:29.226" v="678"/>
          <ac:spMkLst>
            <pc:docMk/>
            <pc:sldMk cId="1331791103" sldId="258"/>
            <ac:spMk id="16" creationId="{CBA980A3-8F3A-77A3-CB08-7EAB4A433CCC}"/>
          </ac:spMkLst>
        </pc:spChg>
        <pc:spChg chg="add del mod">
          <ac:chgData name="Nikita Passmore (2243577)" userId="S::2243577@student.uwtsd.ac.uk::42089302-d3d3-4526-b89a-78d9b994c471" providerId="AD" clId="Web-{8CDFFFEE-0FF3-6650-460A-F7DCA5721D27}" dt="2025-04-19T16:48:29.226" v="678"/>
          <ac:spMkLst>
            <pc:docMk/>
            <pc:sldMk cId="1331791103" sldId="258"/>
            <ac:spMk id="17" creationId="{4F0F562A-C2B2-B357-B514-9DC386F53622}"/>
          </ac:spMkLst>
        </pc:spChg>
        <pc:spChg chg="add del mod">
          <ac:chgData name="Nikita Passmore (2243577)" userId="S::2243577@student.uwtsd.ac.uk::42089302-d3d3-4526-b89a-78d9b994c471" providerId="AD" clId="Web-{8CDFFFEE-0FF3-6650-460A-F7DCA5721D27}" dt="2025-04-19T16:48:29.226" v="678"/>
          <ac:spMkLst>
            <pc:docMk/>
            <pc:sldMk cId="1331791103" sldId="258"/>
            <ac:spMk id="18" creationId="{948C926B-93B6-1F47-5F84-4E06FCDC1634}"/>
          </ac:spMkLst>
        </pc:spChg>
        <pc:spChg chg="add mod">
          <ac:chgData name="Nikita Passmore (2243577)" userId="S::2243577@student.uwtsd.ac.uk::42089302-d3d3-4526-b89a-78d9b994c471" providerId="AD" clId="Web-{8CDFFFEE-0FF3-6650-460A-F7DCA5721D27}" dt="2025-04-19T17:29:07.912" v="1809" actId="1076"/>
          <ac:spMkLst>
            <pc:docMk/>
            <pc:sldMk cId="1331791103" sldId="258"/>
            <ac:spMk id="19" creationId="{1C962125-E904-1071-08D7-6AA46CCB6F50}"/>
          </ac:spMkLst>
        </pc:spChg>
        <pc:spChg chg="add mod ord">
          <ac:chgData name="Nikita Passmore (2243577)" userId="S::2243577@student.uwtsd.ac.uk::42089302-d3d3-4526-b89a-78d9b994c471" providerId="AD" clId="Web-{8CDFFFEE-0FF3-6650-460A-F7DCA5721D27}" dt="2025-04-19T18:41:38.209" v="3135"/>
          <ac:spMkLst>
            <pc:docMk/>
            <pc:sldMk cId="1331791103" sldId="258"/>
            <ac:spMk id="20" creationId="{A06CCA9C-4969-910D-1AD8-02B633547C5F}"/>
          </ac:spMkLst>
        </pc:spChg>
        <pc:spChg chg="add mod ord">
          <ac:chgData name="Nikita Passmore (2243577)" userId="S::2243577@student.uwtsd.ac.uk::42089302-d3d3-4526-b89a-78d9b994c471" providerId="AD" clId="Web-{8CDFFFEE-0FF3-6650-460A-F7DCA5721D27}" dt="2025-04-19T18:41:38.209" v="3135"/>
          <ac:spMkLst>
            <pc:docMk/>
            <pc:sldMk cId="1331791103" sldId="258"/>
            <ac:spMk id="21" creationId="{38329699-4A06-E2E9-88AA-B5BBF1094916}"/>
          </ac:spMkLst>
        </pc:spChg>
        <pc:spChg chg="add mod ord">
          <ac:chgData name="Nikita Passmore (2243577)" userId="S::2243577@student.uwtsd.ac.uk::42089302-d3d3-4526-b89a-78d9b994c471" providerId="AD" clId="Web-{8CDFFFEE-0FF3-6650-460A-F7DCA5721D27}" dt="2025-04-19T18:41:38.209" v="3135"/>
          <ac:spMkLst>
            <pc:docMk/>
            <pc:sldMk cId="1331791103" sldId="258"/>
            <ac:spMk id="22" creationId="{3AD8DEE7-F3E6-A567-EA83-A57385EFF11B}"/>
          </ac:spMkLst>
        </pc:spChg>
        <pc:picChg chg="add mod ord">
          <ac:chgData name="Nikita Passmore (2243577)" userId="S::2243577@student.uwtsd.ac.uk::42089302-d3d3-4526-b89a-78d9b994c471" providerId="AD" clId="Web-{8CDFFFEE-0FF3-6650-460A-F7DCA5721D27}" dt="2025-04-19T18:57:51.488" v="3565" actId="1076"/>
          <ac:picMkLst>
            <pc:docMk/>
            <pc:sldMk cId="1331791103" sldId="258"/>
            <ac:picMk id="4" creationId="{DE003CE5-3C6A-8CF9-06E8-BBC2579D9233}"/>
          </ac:picMkLst>
        </pc:picChg>
      </pc:sldChg>
      <pc:sldChg chg="addSp delSp modSp mod modClrScheme chgLayout">
        <pc:chgData name="Nikita Passmore (2243577)" userId="S::2243577@student.uwtsd.ac.uk::42089302-d3d3-4526-b89a-78d9b994c471" providerId="AD" clId="Web-{8CDFFFEE-0FF3-6650-460A-F7DCA5721D27}" dt="2025-04-19T18:58:00.363" v="3567"/>
        <pc:sldMkLst>
          <pc:docMk/>
          <pc:sldMk cId="2389193442" sldId="259"/>
        </pc:sldMkLst>
        <pc:spChg chg="mod ord">
          <ac:chgData name="Nikita Passmore (2243577)" userId="S::2243577@student.uwtsd.ac.uk::42089302-d3d3-4526-b89a-78d9b994c471" providerId="AD" clId="Web-{8CDFFFEE-0FF3-6650-460A-F7DCA5721D27}" dt="2025-04-19T18:42:41.945" v="3144" actId="1076"/>
          <ac:spMkLst>
            <pc:docMk/>
            <pc:sldMk cId="2389193442" sldId="259"/>
            <ac:spMk id="2" creationId="{9ABC4ECF-1ED6-ED58-D860-D232EB2D59F2}"/>
          </ac:spMkLst>
        </pc:spChg>
        <pc:spChg chg="del">
          <ac:chgData name="Nikita Passmore (2243577)" userId="S::2243577@student.uwtsd.ac.uk::42089302-d3d3-4526-b89a-78d9b994c471" providerId="AD" clId="Web-{8CDFFFEE-0FF3-6650-460A-F7DCA5721D27}" dt="2025-04-19T17:24:01.325" v="1641"/>
          <ac:spMkLst>
            <pc:docMk/>
            <pc:sldMk cId="2389193442" sldId="259"/>
            <ac:spMk id="3" creationId="{5D900D8A-01A0-968B-46D6-F254AD1CC956}"/>
          </ac:spMkLst>
        </pc:spChg>
        <pc:spChg chg="add del mod">
          <ac:chgData name="Nikita Passmore (2243577)" userId="S::2243577@student.uwtsd.ac.uk::42089302-d3d3-4526-b89a-78d9b994c471" providerId="AD" clId="Web-{8CDFFFEE-0FF3-6650-460A-F7DCA5721D27}" dt="2025-04-19T18:58:00.363" v="3567"/>
          <ac:spMkLst>
            <pc:docMk/>
            <pc:sldMk cId="2389193442" sldId="259"/>
            <ac:spMk id="5" creationId="{7BC2277A-7A16-0E47-1991-CC1EB1FE5D14}"/>
          </ac:spMkLst>
        </pc:spChg>
        <pc:spChg chg="add mod">
          <ac:chgData name="Nikita Passmore (2243577)" userId="S::2243577@student.uwtsd.ac.uk::42089302-d3d3-4526-b89a-78d9b994c471" providerId="AD" clId="Web-{8CDFFFEE-0FF3-6650-460A-F7DCA5721D27}" dt="2025-04-19T18:43:19.213" v="3173" actId="20577"/>
          <ac:spMkLst>
            <pc:docMk/>
            <pc:sldMk cId="2389193442" sldId="259"/>
            <ac:spMk id="7" creationId="{856A60CB-C0EA-0642-5D94-3549D12F71A3}"/>
          </ac:spMkLst>
        </pc:spChg>
        <pc:spChg chg="add mod">
          <ac:chgData name="Nikita Passmore (2243577)" userId="S::2243577@student.uwtsd.ac.uk::42089302-d3d3-4526-b89a-78d9b994c471" providerId="AD" clId="Web-{8CDFFFEE-0FF3-6650-460A-F7DCA5721D27}" dt="2025-04-19T18:43:03.525" v="3151" actId="20577"/>
          <ac:spMkLst>
            <pc:docMk/>
            <pc:sldMk cId="2389193442" sldId="259"/>
            <ac:spMk id="8" creationId="{3F340577-7A7F-0451-C0FE-6DE788A23980}"/>
          </ac:spMkLst>
        </pc:spChg>
        <pc:spChg chg="add mod">
          <ac:chgData name="Nikita Passmore (2243577)" userId="S::2243577@student.uwtsd.ac.uk::42089302-d3d3-4526-b89a-78d9b994c471" providerId="AD" clId="Web-{8CDFFFEE-0FF3-6650-460A-F7DCA5721D27}" dt="2025-04-19T17:42:31.952" v="2391" actId="20577"/>
          <ac:spMkLst>
            <pc:docMk/>
            <pc:sldMk cId="2389193442" sldId="259"/>
            <ac:spMk id="9" creationId="{7B63988F-6FDA-72BF-6646-A81B2051F7AC}"/>
          </ac:spMkLst>
        </pc:spChg>
        <pc:spChg chg="add mod ord">
          <ac:chgData name="Nikita Passmore (2243577)" userId="S::2243577@student.uwtsd.ac.uk::42089302-d3d3-4526-b89a-78d9b994c471" providerId="AD" clId="Web-{8CDFFFEE-0FF3-6650-460A-F7DCA5721D27}" dt="2025-04-19T18:41:38.209" v="3135"/>
          <ac:spMkLst>
            <pc:docMk/>
            <pc:sldMk cId="2389193442" sldId="259"/>
            <ac:spMk id="10" creationId="{FDBDC523-2C32-9AE0-0114-42C2A8383F15}"/>
          </ac:spMkLst>
        </pc:spChg>
        <pc:spChg chg="add mod ord">
          <ac:chgData name="Nikita Passmore (2243577)" userId="S::2243577@student.uwtsd.ac.uk::42089302-d3d3-4526-b89a-78d9b994c471" providerId="AD" clId="Web-{8CDFFFEE-0FF3-6650-460A-F7DCA5721D27}" dt="2025-04-19T18:41:38.209" v="3135"/>
          <ac:spMkLst>
            <pc:docMk/>
            <pc:sldMk cId="2389193442" sldId="259"/>
            <ac:spMk id="12" creationId="{9B944DA7-49BF-D4EC-8F7D-C021DAC3F8BA}"/>
          </ac:spMkLst>
        </pc:spChg>
        <pc:spChg chg="add mod ord">
          <ac:chgData name="Nikita Passmore (2243577)" userId="S::2243577@student.uwtsd.ac.uk::42089302-d3d3-4526-b89a-78d9b994c471" providerId="AD" clId="Web-{8CDFFFEE-0FF3-6650-460A-F7DCA5721D27}" dt="2025-04-19T18:41:38.209" v="3135"/>
          <ac:spMkLst>
            <pc:docMk/>
            <pc:sldMk cId="2389193442" sldId="259"/>
            <ac:spMk id="14" creationId="{E4C703B1-077F-4FC1-ECC1-1F3E516FDBE0}"/>
          </ac:spMkLst>
        </pc:spChg>
        <pc:picChg chg="add mod ord">
          <ac:chgData name="Nikita Passmore (2243577)" userId="S::2243577@student.uwtsd.ac.uk::42089302-d3d3-4526-b89a-78d9b994c471" providerId="AD" clId="Web-{8CDFFFEE-0FF3-6650-460A-F7DCA5721D27}" dt="2025-04-19T18:42:47.430" v="3145" actId="1076"/>
          <ac:picMkLst>
            <pc:docMk/>
            <pc:sldMk cId="2389193442" sldId="259"/>
            <ac:picMk id="4" creationId="{0D4993A9-E3F1-EA6A-3999-E6CC54E2E8BB}"/>
          </ac:picMkLst>
        </pc:picChg>
      </pc:sldChg>
      <pc:sldChg chg="modSp mod modClrScheme chgLayout">
        <pc:chgData name="Nikita Passmore (2243577)" userId="S::2243577@student.uwtsd.ac.uk::42089302-d3d3-4526-b89a-78d9b994c471" providerId="AD" clId="Web-{8CDFFFEE-0FF3-6650-460A-F7DCA5721D27}" dt="2025-04-19T18:41:38.209" v="3135"/>
        <pc:sldMkLst>
          <pc:docMk/>
          <pc:sldMk cId="3702677504" sldId="260"/>
        </pc:sldMkLst>
        <pc:spChg chg="mod ord">
          <ac:chgData name="Nikita Passmore (2243577)" userId="S::2243577@student.uwtsd.ac.uk::42089302-d3d3-4526-b89a-78d9b994c471" providerId="AD" clId="Web-{8CDFFFEE-0FF3-6650-460A-F7DCA5721D27}" dt="2025-04-19T18:41:38.209" v="3135"/>
          <ac:spMkLst>
            <pc:docMk/>
            <pc:sldMk cId="3702677504" sldId="260"/>
            <ac:spMk id="2" creationId="{D017F095-835C-8572-582E-587697A5ABD3}"/>
          </ac:spMkLst>
        </pc:spChg>
        <pc:spChg chg="mod ord">
          <ac:chgData name="Nikita Passmore (2243577)" userId="S::2243577@student.uwtsd.ac.uk::42089302-d3d3-4526-b89a-78d9b994c471" providerId="AD" clId="Web-{8CDFFFEE-0FF3-6650-460A-F7DCA5721D27}" dt="2025-04-19T18:41:38.209" v="3135"/>
          <ac:spMkLst>
            <pc:docMk/>
            <pc:sldMk cId="3702677504" sldId="260"/>
            <ac:spMk id="3" creationId="{A1F23434-F8B8-F95B-71CA-44C03FCA93C3}"/>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38203117" sldId="261"/>
        </pc:sldMkLst>
        <pc:spChg chg="mod ord">
          <ac:chgData name="Nikita Passmore (2243577)" userId="S::2243577@student.uwtsd.ac.uk::42089302-d3d3-4526-b89a-78d9b994c471" providerId="AD" clId="Web-{8CDFFFEE-0FF3-6650-460A-F7DCA5721D27}" dt="2025-04-19T18:41:38.209" v="3135"/>
          <ac:spMkLst>
            <pc:docMk/>
            <pc:sldMk cId="38203117" sldId="261"/>
            <ac:spMk id="2" creationId="{362CA12F-595B-C087-016D-13207F42A185}"/>
          </ac:spMkLst>
        </pc:spChg>
        <pc:spChg chg="mod ord">
          <ac:chgData name="Nikita Passmore (2243577)" userId="S::2243577@student.uwtsd.ac.uk::42089302-d3d3-4526-b89a-78d9b994c471" providerId="AD" clId="Web-{8CDFFFEE-0FF3-6650-460A-F7DCA5721D27}" dt="2025-04-19T18:41:38.209" v="3135"/>
          <ac:spMkLst>
            <pc:docMk/>
            <pc:sldMk cId="38203117" sldId="261"/>
            <ac:spMk id="3" creationId="{3908BCA4-03A4-1F12-05C4-6BC68BB2C252}"/>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2334011657" sldId="262"/>
        </pc:sldMkLst>
        <pc:spChg chg="mod ord">
          <ac:chgData name="Nikita Passmore (2243577)" userId="S::2243577@student.uwtsd.ac.uk::42089302-d3d3-4526-b89a-78d9b994c471" providerId="AD" clId="Web-{8CDFFFEE-0FF3-6650-460A-F7DCA5721D27}" dt="2025-04-19T18:41:38.209" v="3135"/>
          <ac:spMkLst>
            <pc:docMk/>
            <pc:sldMk cId="2334011657" sldId="262"/>
            <ac:spMk id="2" creationId="{622E0EA0-8466-0039-75EF-58DAD15C8761}"/>
          </ac:spMkLst>
        </pc:spChg>
        <pc:spChg chg="mod ord">
          <ac:chgData name="Nikita Passmore (2243577)" userId="S::2243577@student.uwtsd.ac.uk::42089302-d3d3-4526-b89a-78d9b994c471" providerId="AD" clId="Web-{8CDFFFEE-0FF3-6650-460A-F7DCA5721D27}" dt="2025-04-19T18:41:38.209" v="3135"/>
          <ac:spMkLst>
            <pc:docMk/>
            <pc:sldMk cId="2334011657" sldId="262"/>
            <ac:spMk id="3" creationId="{561C10EE-F398-037B-5F19-0B4D96E78B13}"/>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3949207801" sldId="263"/>
        </pc:sldMkLst>
        <pc:spChg chg="mod ord">
          <ac:chgData name="Nikita Passmore (2243577)" userId="S::2243577@student.uwtsd.ac.uk::42089302-d3d3-4526-b89a-78d9b994c471" providerId="AD" clId="Web-{8CDFFFEE-0FF3-6650-460A-F7DCA5721D27}" dt="2025-04-19T18:41:38.209" v="3135"/>
          <ac:spMkLst>
            <pc:docMk/>
            <pc:sldMk cId="3949207801" sldId="263"/>
            <ac:spMk id="2" creationId="{5EBF7EDB-3F98-E2E5-2BBA-EF9D02AB4C4F}"/>
          </ac:spMkLst>
        </pc:spChg>
        <pc:spChg chg="mod ord">
          <ac:chgData name="Nikita Passmore (2243577)" userId="S::2243577@student.uwtsd.ac.uk::42089302-d3d3-4526-b89a-78d9b994c471" providerId="AD" clId="Web-{8CDFFFEE-0FF3-6650-460A-F7DCA5721D27}" dt="2025-04-19T18:41:38.209" v="3135"/>
          <ac:spMkLst>
            <pc:docMk/>
            <pc:sldMk cId="3949207801" sldId="263"/>
            <ac:spMk id="3" creationId="{47064C5E-9892-6FDA-8899-4A5548857952}"/>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3534457629" sldId="264"/>
        </pc:sldMkLst>
        <pc:spChg chg="mod ord">
          <ac:chgData name="Nikita Passmore (2243577)" userId="S::2243577@student.uwtsd.ac.uk::42089302-d3d3-4526-b89a-78d9b994c471" providerId="AD" clId="Web-{8CDFFFEE-0FF3-6650-460A-F7DCA5721D27}" dt="2025-04-19T18:41:38.209" v="3135"/>
          <ac:spMkLst>
            <pc:docMk/>
            <pc:sldMk cId="3534457629" sldId="264"/>
            <ac:spMk id="2" creationId="{F4767EA0-1059-6337-3D85-BA5C4B29A25F}"/>
          </ac:spMkLst>
        </pc:spChg>
        <pc:spChg chg="mod ord">
          <ac:chgData name="Nikita Passmore (2243577)" userId="S::2243577@student.uwtsd.ac.uk::42089302-d3d3-4526-b89a-78d9b994c471" providerId="AD" clId="Web-{8CDFFFEE-0FF3-6650-460A-F7DCA5721D27}" dt="2025-04-19T18:41:38.209" v="3135"/>
          <ac:spMkLst>
            <pc:docMk/>
            <pc:sldMk cId="3534457629" sldId="264"/>
            <ac:spMk id="3" creationId="{7EFDD892-FA79-99BD-C7B4-D04B9F28C4D9}"/>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1258783267" sldId="265"/>
        </pc:sldMkLst>
        <pc:spChg chg="mod ord">
          <ac:chgData name="Nikita Passmore (2243577)" userId="S::2243577@student.uwtsd.ac.uk::42089302-d3d3-4526-b89a-78d9b994c471" providerId="AD" clId="Web-{8CDFFFEE-0FF3-6650-460A-F7DCA5721D27}" dt="2025-04-19T18:41:38.209" v="3135"/>
          <ac:spMkLst>
            <pc:docMk/>
            <pc:sldMk cId="1258783267" sldId="265"/>
            <ac:spMk id="2" creationId="{77F8D2A8-22A9-1B40-35EA-FAD8968C878F}"/>
          </ac:spMkLst>
        </pc:spChg>
        <pc:spChg chg="mod ord">
          <ac:chgData name="Nikita Passmore (2243577)" userId="S::2243577@student.uwtsd.ac.uk::42089302-d3d3-4526-b89a-78d9b994c471" providerId="AD" clId="Web-{8CDFFFEE-0FF3-6650-460A-F7DCA5721D27}" dt="2025-04-19T18:41:38.209" v="3135"/>
          <ac:spMkLst>
            <pc:docMk/>
            <pc:sldMk cId="1258783267" sldId="265"/>
            <ac:spMk id="3" creationId="{0476CF36-2499-2B0F-D64A-5522991102C5}"/>
          </ac:spMkLst>
        </pc:spChg>
      </pc:sldChg>
      <pc:sldChg chg="mod modClrScheme chgLayout">
        <pc:chgData name="Nikita Passmore (2243577)" userId="S::2243577@student.uwtsd.ac.uk::42089302-d3d3-4526-b89a-78d9b994c471" providerId="AD" clId="Web-{8CDFFFEE-0FF3-6650-460A-F7DCA5721D27}" dt="2025-04-19T18:41:38.209" v="3135"/>
        <pc:sldMkLst>
          <pc:docMk/>
          <pc:sldMk cId="986566690" sldId="266"/>
        </pc:sldMkLst>
      </pc:sldChg>
      <pc:sldChg chg="mod modClrScheme chgLayout">
        <pc:chgData name="Nikita Passmore (2243577)" userId="S::2243577@student.uwtsd.ac.uk::42089302-d3d3-4526-b89a-78d9b994c471" providerId="AD" clId="Web-{8CDFFFEE-0FF3-6650-460A-F7DCA5721D27}" dt="2025-04-19T18:41:38.209" v="3135"/>
        <pc:sldMkLst>
          <pc:docMk/>
          <pc:sldMk cId="3521999459" sldId="267"/>
        </pc:sldMkLst>
      </pc:sldChg>
      <pc:sldChg chg="modSp mod modClrScheme chgLayout">
        <pc:chgData name="Nikita Passmore (2243577)" userId="S::2243577@student.uwtsd.ac.uk::42089302-d3d3-4526-b89a-78d9b994c471" providerId="AD" clId="Web-{8CDFFFEE-0FF3-6650-460A-F7DCA5721D27}" dt="2025-04-19T18:41:38.209" v="3135"/>
        <pc:sldMkLst>
          <pc:docMk/>
          <pc:sldMk cId="3297874783" sldId="268"/>
        </pc:sldMkLst>
        <pc:spChg chg="mod ord">
          <ac:chgData name="Nikita Passmore (2243577)" userId="S::2243577@student.uwtsd.ac.uk::42089302-d3d3-4526-b89a-78d9b994c471" providerId="AD" clId="Web-{8CDFFFEE-0FF3-6650-460A-F7DCA5721D27}" dt="2025-04-19T18:41:38.209" v="3135"/>
          <ac:spMkLst>
            <pc:docMk/>
            <pc:sldMk cId="3297874783" sldId="268"/>
            <ac:spMk id="2" creationId="{1DE6D5E9-1654-8126-6FE2-E2FBF034FF36}"/>
          </ac:spMkLst>
        </pc:spChg>
        <pc:spChg chg="mod ord">
          <ac:chgData name="Nikita Passmore (2243577)" userId="S::2243577@student.uwtsd.ac.uk::42089302-d3d3-4526-b89a-78d9b994c471" providerId="AD" clId="Web-{8CDFFFEE-0FF3-6650-460A-F7DCA5721D27}" dt="2025-04-19T18:41:38.209" v="3135"/>
          <ac:spMkLst>
            <pc:docMk/>
            <pc:sldMk cId="3297874783" sldId="268"/>
            <ac:spMk id="3" creationId="{E24A52E4-8B88-BEFA-2015-AD1C752378B0}"/>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2972071542" sldId="269"/>
        </pc:sldMkLst>
        <pc:spChg chg="mod ord">
          <ac:chgData name="Nikita Passmore (2243577)" userId="S::2243577@student.uwtsd.ac.uk::42089302-d3d3-4526-b89a-78d9b994c471" providerId="AD" clId="Web-{8CDFFFEE-0FF3-6650-460A-F7DCA5721D27}" dt="2025-04-19T18:41:38.209" v="3135"/>
          <ac:spMkLst>
            <pc:docMk/>
            <pc:sldMk cId="2972071542" sldId="269"/>
            <ac:spMk id="2" creationId="{DAC9AC4D-E29F-6347-0B1B-381192AB48C5}"/>
          </ac:spMkLst>
        </pc:spChg>
      </pc:sldChg>
      <pc:sldChg chg="modSp mod modClrScheme chgLayout">
        <pc:chgData name="Nikita Passmore (2243577)" userId="S::2243577@student.uwtsd.ac.uk::42089302-d3d3-4526-b89a-78d9b994c471" providerId="AD" clId="Web-{8CDFFFEE-0FF3-6650-460A-F7DCA5721D27}" dt="2025-04-19T18:41:38.209" v="3135"/>
        <pc:sldMkLst>
          <pc:docMk/>
          <pc:sldMk cId="3654765973" sldId="270"/>
        </pc:sldMkLst>
        <pc:spChg chg="mod ord">
          <ac:chgData name="Nikita Passmore (2243577)" userId="S::2243577@student.uwtsd.ac.uk::42089302-d3d3-4526-b89a-78d9b994c471" providerId="AD" clId="Web-{8CDFFFEE-0FF3-6650-460A-F7DCA5721D27}" dt="2025-04-19T18:41:38.209" v="3135"/>
          <ac:spMkLst>
            <pc:docMk/>
            <pc:sldMk cId="3654765973" sldId="270"/>
            <ac:spMk id="2" creationId="{F97AB850-B0E4-A9E7-FA56-2759B412E784}"/>
          </ac:spMkLst>
        </pc:spChg>
        <pc:spChg chg="mod ord">
          <ac:chgData name="Nikita Passmore (2243577)" userId="S::2243577@student.uwtsd.ac.uk::42089302-d3d3-4526-b89a-78d9b994c471" providerId="AD" clId="Web-{8CDFFFEE-0FF3-6650-460A-F7DCA5721D27}" dt="2025-04-19T18:41:38.209" v="3135"/>
          <ac:spMkLst>
            <pc:docMk/>
            <pc:sldMk cId="3654765973" sldId="270"/>
            <ac:spMk id="3" creationId="{19F83772-1EBF-8FC3-8ECA-7D8552221451}"/>
          </ac:spMkLst>
        </pc:spChg>
      </pc:sldChg>
      <pc:sldChg chg="addSp delSp modSp mod modClrScheme chgLayout">
        <pc:chgData name="Nikita Passmore (2243577)" userId="S::2243577@student.uwtsd.ac.uk::42089302-d3d3-4526-b89a-78d9b994c471" providerId="AD" clId="Web-{8CDFFFEE-0FF3-6650-460A-F7DCA5721D27}" dt="2025-04-19T18:41:38.209" v="3135"/>
        <pc:sldMkLst>
          <pc:docMk/>
          <pc:sldMk cId="1173258299" sldId="271"/>
        </pc:sldMkLst>
        <pc:spChg chg="mod ord">
          <ac:chgData name="Nikita Passmore (2243577)" userId="S::2243577@student.uwtsd.ac.uk::42089302-d3d3-4526-b89a-78d9b994c471" providerId="AD" clId="Web-{8CDFFFEE-0FF3-6650-460A-F7DCA5721D27}" dt="2025-04-19T18:41:38.209" v="3135"/>
          <ac:spMkLst>
            <pc:docMk/>
            <pc:sldMk cId="1173258299" sldId="271"/>
            <ac:spMk id="2" creationId="{DEC4793A-98F3-46BD-4EBF-EE14C8F00228}"/>
          </ac:spMkLst>
        </pc:spChg>
        <pc:spChg chg="del mod">
          <ac:chgData name="Nikita Passmore (2243577)" userId="S::2243577@student.uwtsd.ac.uk::42089302-d3d3-4526-b89a-78d9b994c471" providerId="AD" clId="Web-{8CDFFFEE-0FF3-6650-460A-F7DCA5721D27}" dt="2025-04-19T17:47:45.368" v="2459"/>
          <ac:spMkLst>
            <pc:docMk/>
            <pc:sldMk cId="1173258299" sldId="271"/>
            <ac:spMk id="3" creationId="{481A1A31-8888-FE49-6FAE-40FD378A19C6}"/>
          </ac:spMkLst>
        </pc:spChg>
        <pc:spChg chg="add del mod">
          <ac:chgData name="Nikita Passmore (2243577)" userId="S::2243577@student.uwtsd.ac.uk::42089302-d3d3-4526-b89a-78d9b994c471" providerId="AD" clId="Web-{8CDFFFEE-0FF3-6650-460A-F7DCA5721D27}" dt="2025-04-19T17:47:56.712" v="2460"/>
          <ac:spMkLst>
            <pc:docMk/>
            <pc:sldMk cId="1173258299" sldId="271"/>
            <ac:spMk id="5" creationId="{2462B6C7-8884-A9B2-0422-7256711431F8}"/>
          </ac:spMkLst>
        </pc:spChg>
        <pc:spChg chg="add del mod">
          <ac:chgData name="Nikita Passmore (2243577)" userId="S::2243577@student.uwtsd.ac.uk::42089302-d3d3-4526-b89a-78d9b994c471" providerId="AD" clId="Web-{8CDFFFEE-0FF3-6650-460A-F7DCA5721D27}" dt="2025-04-19T17:59:17.177" v="2631"/>
          <ac:spMkLst>
            <pc:docMk/>
            <pc:sldMk cId="1173258299" sldId="271"/>
            <ac:spMk id="10" creationId="{16BF629C-5FF0-3C3E-5C04-DA45F440AD1B}"/>
          </ac:spMkLst>
        </pc:spChg>
        <pc:spChg chg="add mod ord">
          <ac:chgData name="Nikita Passmore (2243577)" userId="S::2243577@student.uwtsd.ac.uk::42089302-d3d3-4526-b89a-78d9b994c471" providerId="AD" clId="Web-{8CDFFFEE-0FF3-6650-460A-F7DCA5721D27}" dt="2025-04-19T18:41:38.209" v="3135"/>
          <ac:spMkLst>
            <pc:docMk/>
            <pc:sldMk cId="1173258299" sldId="271"/>
            <ac:spMk id="12" creationId="{1B0C946C-C33D-EA02-F61D-3B5F37E82466}"/>
          </ac:spMkLst>
        </pc:spChg>
        <pc:spChg chg="add mod ord">
          <ac:chgData name="Nikita Passmore (2243577)" userId="S::2243577@student.uwtsd.ac.uk::42089302-d3d3-4526-b89a-78d9b994c471" providerId="AD" clId="Web-{8CDFFFEE-0FF3-6650-460A-F7DCA5721D27}" dt="2025-04-19T18:41:38.209" v="3135"/>
          <ac:spMkLst>
            <pc:docMk/>
            <pc:sldMk cId="1173258299" sldId="271"/>
            <ac:spMk id="14" creationId="{C66372D5-3287-FFBF-E271-B447A667B4E3}"/>
          </ac:spMkLst>
        </pc:spChg>
        <pc:spChg chg="add mod ord">
          <ac:chgData name="Nikita Passmore (2243577)" userId="S::2243577@student.uwtsd.ac.uk::42089302-d3d3-4526-b89a-78d9b994c471" providerId="AD" clId="Web-{8CDFFFEE-0FF3-6650-460A-F7DCA5721D27}" dt="2025-04-19T18:41:38.209" v="3135"/>
          <ac:spMkLst>
            <pc:docMk/>
            <pc:sldMk cId="1173258299" sldId="271"/>
            <ac:spMk id="16" creationId="{DD1B1323-FC65-B7B0-B854-A03342E75474}"/>
          </ac:spMkLst>
        </pc:spChg>
        <pc:spChg chg="add del mod">
          <ac:chgData name="Nikita Passmore (2243577)" userId="S::2243577@student.uwtsd.ac.uk::42089302-d3d3-4526-b89a-78d9b994c471" providerId="AD" clId="Web-{8CDFFFEE-0FF3-6650-460A-F7DCA5721D27}" dt="2025-04-19T18:30:45.704" v="3065"/>
          <ac:spMkLst>
            <pc:docMk/>
            <pc:sldMk cId="1173258299" sldId="271"/>
            <ac:spMk id="22" creationId="{C8B341F2-FB11-C106-A962-015D6D273BFD}"/>
          </ac:spMkLst>
        </pc:spChg>
        <pc:graphicFrameChg chg="add modGraphic">
          <ac:chgData name="Nikita Passmore (2243577)" userId="S::2243577@student.uwtsd.ac.uk::42089302-d3d3-4526-b89a-78d9b994c471" providerId="AD" clId="Web-{8CDFFFEE-0FF3-6650-460A-F7DCA5721D27}" dt="2025-04-19T18:29:03.998" v="3063" actId="20577"/>
          <ac:graphicFrameMkLst>
            <pc:docMk/>
            <pc:sldMk cId="1173258299" sldId="271"/>
            <ac:graphicFrameMk id="18" creationId="{7E68BABA-3496-AE49-0730-A82190889518}"/>
          </ac:graphicFrameMkLst>
        </pc:graphicFrameChg>
      </pc:sldChg>
      <pc:sldChg chg="addSp delSp modSp new mod ord modClrScheme chgLayout">
        <pc:chgData name="Nikita Passmore (2243577)" userId="S::2243577@student.uwtsd.ac.uk::42089302-d3d3-4526-b89a-78d9b994c471" providerId="AD" clId="Web-{8CDFFFEE-0FF3-6650-460A-F7DCA5721D27}" dt="2025-04-19T18:58:14.988" v="3568" actId="1076"/>
        <pc:sldMkLst>
          <pc:docMk/>
          <pc:sldMk cId="2099537427" sldId="272"/>
        </pc:sldMkLst>
        <pc:spChg chg="mod ord">
          <ac:chgData name="Nikita Passmore (2243577)" userId="S::2243577@student.uwtsd.ac.uk::42089302-d3d3-4526-b89a-78d9b994c471" providerId="AD" clId="Web-{8CDFFFEE-0FF3-6650-460A-F7DCA5721D27}" dt="2025-04-19T18:41:38.209" v="3135"/>
          <ac:spMkLst>
            <pc:docMk/>
            <pc:sldMk cId="2099537427" sldId="272"/>
            <ac:spMk id="2" creationId="{60A5FD4A-680A-FA78-EFBF-E66BD3A9A3E1}"/>
          </ac:spMkLst>
        </pc:spChg>
        <pc:spChg chg="del">
          <ac:chgData name="Nikita Passmore (2243577)" userId="S::2243577@student.uwtsd.ac.uk::42089302-d3d3-4526-b89a-78d9b994c471" providerId="AD" clId="Web-{8CDFFFEE-0FF3-6650-460A-F7DCA5721D27}" dt="2025-04-19T18:13:43.221" v="2675"/>
          <ac:spMkLst>
            <pc:docMk/>
            <pc:sldMk cId="2099537427" sldId="272"/>
            <ac:spMk id="3" creationId="{B9C4FAC6-AFCF-F8ED-8B2F-ECCAE6C24239}"/>
          </ac:spMkLst>
        </pc:spChg>
        <pc:spChg chg="mod ord">
          <ac:chgData name="Nikita Passmore (2243577)" userId="S::2243577@student.uwtsd.ac.uk::42089302-d3d3-4526-b89a-78d9b994c471" providerId="AD" clId="Web-{8CDFFFEE-0FF3-6650-460A-F7DCA5721D27}" dt="2025-04-19T18:41:38.209" v="3135"/>
          <ac:spMkLst>
            <pc:docMk/>
            <pc:sldMk cId="2099537427" sldId="272"/>
            <ac:spMk id="4" creationId="{BEBFD309-84C2-B9F8-3513-8F4149E7B2B3}"/>
          </ac:spMkLst>
        </pc:spChg>
        <pc:spChg chg="mod ord">
          <ac:chgData name="Nikita Passmore (2243577)" userId="S::2243577@student.uwtsd.ac.uk::42089302-d3d3-4526-b89a-78d9b994c471" providerId="AD" clId="Web-{8CDFFFEE-0FF3-6650-460A-F7DCA5721D27}" dt="2025-04-19T18:41:38.209" v="3135"/>
          <ac:spMkLst>
            <pc:docMk/>
            <pc:sldMk cId="2099537427" sldId="272"/>
            <ac:spMk id="5" creationId="{02BF098B-B844-4128-C1E8-474F3B2F7A75}"/>
          </ac:spMkLst>
        </pc:spChg>
        <pc:spChg chg="mod ord">
          <ac:chgData name="Nikita Passmore (2243577)" userId="S::2243577@student.uwtsd.ac.uk::42089302-d3d3-4526-b89a-78d9b994c471" providerId="AD" clId="Web-{8CDFFFEE-0FF3-6650-460A-F7DCA5721D27}" dt="2025-04-19T18:41:38.209" v="3135"/>
          <ac:spMkLst>
            <pc:docMk/>
            <pc:sldMk cId="2099537427" sldId="272"/>
            <ac:spMk id="6" creationId="{0B71400C-2FF2-0A9D-A432-12431BD8D73D}"/>
          </ac:spMkLst>
        </pc:spChg>
        <pc:spChg chg="add del mod ord">
          <ac:chgData name="Nikita Passmore (2243577)" userId="S::2243577@student.uwtsd.ac.uk::42089302-d3d3-4526-b89a-78d9b994c471" providerId="AD" clId="Web-{8CDFFFEE-0FF3-6650-460A-F7DCA5721D27}" dt="2025-04-19T18:57:37.144" v="3562"/>
          <ac:spMkLst>
            <pc:docMk/>
            <pc:sldMk cId="2099537427" sldId="272"/>
            <ac:spMk id="8" creationId="{009C57C7-F1BA-2C4D-DC32-2E1CA8FE7048}"/>
          </ac:spMkLst>
        </pc:spChg>
        <pc:spChg chg="add mod ord">
          <ac:chgData name="Nikita Passmore (2243577)" userId="S::2243577@student.uwtsd.ac.uk::42089302-d3d3-4526-b89a-78d9b994c471" providerId="AD" clId="Web-{8CDFFFEE-0FF3-6650-460A-F7DCA5721D27}" dt="2025-04-19T18:43:55.073" v="3174" actId="1076"/>
          <ac:spMkLst>
            <pc:docMk/>
            <pc:sldMk cId="2099537427" sldId="272"/>
            <ac:spMk id="10" creationId="{D05199FF-8FB4-51DD-EB0F-A8253CF4676F}"/>
          </ac:spMkLst>
        </pc:spChg>
        <pc:spChg chg="add del mod">
          <ac:chgData name="Nikita Passmore (2243577)" userId="S::2243577@student.uwtsd.ac.uk::42089302-d3d3-4526-b89a-78d9b994c471" providerId="AD" clId="Web-{8CDFFFEE-0FF3-6650-460A-F7DCA5721D27}" dt="2025-04-19T18:33:53.866" v="3083"/>
          <ac:spMkLst>
            <pc:docMk/>
            <pc:sldMk cId="2099537427" sldId="272"/>
            <ac:spMk id="12" creationId="{6CE3CD3A-2AE8-8860-1A4C-E606D94C7822}"/>
          </ac:spMkLst>
        </pc:spChg>
        <pc:spChg chg="add del mod">
          <ac:chgData name="Nikita Passmore (2243577)" userId="S::2243577@student.uwtsd.ac.uk::42089302-d3d3-4526-b89a-78d9b994c471" providerId="AD" clId="Web-{8CDFFFEE-0FF3-6650-460A-F7DCA5721D27}" dt="2025-04-19T18:34:32.586" v="3088"/>
          <ac:spMkLst>
            <pc:docMk/>
            <pc:sldMk cId="2099537427" sldId="272"/>
            <ac:spMk id="13" creationId="{5C5BFAAD-A700-D128-F76F-A6905C95E579}"/>
          </ac:spMkLst>
        </pc:spChg>
        <pc:spChg chg="add del mod">
          <ac:chgData name="Nikita Passmore (2243577)" userId="S::2243577@student.uwtsd.ac.uk::42089302-d3d3-4526-b89a-78d9b994c471" providerId="AD" clId="Web-{8CDFFFEE-0FF3-6650-460A-F7DCA5721D27}" dt="2025-04-19T18:20:50.381" v="2841"/>
          <ac:spMkLst>
            <pc:docMk/>
            <pc:sldMk cId="2099537427" sldId="272"/>
            <ac:spMk id="15" creationId="{5A1AD145-EAE5-3721-4D6C-64540B52B955}"/>
          </ac:spMkLst>
        </pc:spChg>
        <pc:picChg chg="add mod ord">
          <ac:chgData name="Nikita Passmore (2243577)" userId="S::2243577@student.uwtsd.ac.uk::42089302-d3d3-4526-b89a-78d9b994c471" providerId="AD" clId="Web-{8CDFFFEE-0FF3-6650-460A-F7DCA5721D27}" dt="2025-04-19T18:58:14.988" v="3568" actId="1076"/>
          <ac:picMkLst>
            <pc:docMk/>
            <pc:sldMk cId="2099537427" sldId="272"/>
            <ac:picMk id="7" creationId="{696DABF9-B648-14EE-9177-746CF7A9B63F}"/>
          </ac:picMkLst>
        </pc:picChg>
        <pc:picChg chg="add del mod">
          <ac:chgData name="Nikita Passmore (2243577)" userId="S::2243577@student.uwtsd.ac.uk::42089302-d3d3-4526-b89a-78d9b994c471" providerId="AD" clId="Web-{8CDFFFEE-0FF3-6650-460A-F7DCA5721D27}" dt="2025-04-19T18:33:46.100" v="3081"/>
          <ac:picMkLst>
            <pc:docMk/>
            <pc:sldMk cId="2099537427" sldId="272"/>
            <ac:picMk id="11" creationId="{04C63691-4867-BDE1-8B5B-1156EB966C91}"/>
          </ac:picMkLst>
        </pc:picChg>
      </pc:sldChg>
      <pc:sldChg chg="addSp delSp modSp new mod modClrScheme chgLayout">
        <pc:chgData name="Nikita Passmore (2243577)" userId="S::2243577@student.uwtsd.ac.uk::42089302-d3d3-4526-b89a-78d9b994c471" providerId="AD" clId="Web-{8CDFFFEE-0FF3-6650-460A-F7DCA5721D27}" dt="2025-04-19T19:01:49.214" v="3589" actId="20577"/>
        <pc:sldMkLst>
          <pc:docMk/>
          <pc:sldMk cId="2991078173" sldId="273"/>
        </pc:sldMkLst>
        <pc:spChg chg="mod">
          <ac:chgData name="Nikita Passmore (2243577)" userId="S::2243577@student.uwtsd.ac.uk::42089302-d3d3-4526-b89a-78d9b994c471" providerId="AD" clId="Web-{8CDFFFEE-0FF3-6650-460A-F7DCA5721D27}" dt="2025-04-19T19:01:22.713" v="3587" actId="1076"/>
          <ac:spMkLst>
            <pc:docMk/>
            <pc:sldMk cId="2991078173" sldId="273"/>
            <ac:spMk id="2" creationId="{8BE63598-7ABB-F4B8-0600-D932576647AC}"/>
          </ac:spMkLst>
        </pc:spChg>
        <pc:spChg chg="del mod">
          <ac:chgData name="Nikita Passmore (2243577)" userId="S::2243577@student.uwtsd.ac.uk::42089302-d3d3-4526-b89a-78d9b994c471" providerId="AD" clId="Web-{8CDFFFEE-0FF3-6650-460A-F7DCA5721D27}" dt="2025-04-19T19:01:00.212" v="3583"/>
          <ac:spMkLst>
            <pc:docMk/>
            <pc:sldMk cId="2991078173" sldId="273"/>
            <ac:spMk id="3" creationId="{64D5020C-DAE2-D641-EFA6-DAC0DAD64DDF}"/>
          </ac:spMkLst>
        </pc:spChg>
        <pc:spChg chg="del">
          <ac:chgData name="Nikita Passmore (2243577)" userId="S::2243577@student.uwtsd.ac.uk::42089302-d3d3-4526-b89a-78d9b994c471" providerId="AD" clId="Web-{8CDFFFEE-0FF3-6650-460A-F7DCA5721D27}" dt="2025-04-19T19:00:29.446" v="3581"/>
          <ac:spMkLst>
            <pc:docMk/>
            <pc:sldMk cId="2991078173" sldId="273"/>
            <ac:spMk id="4" creationId="{CD66924B-92F6-F305-D51B-F2E405CE4CEC}"/>
          </ac:spMkLst>
        </pc:spChg>
        <pc:spChg chg="mod">
          <ac:chgData name="Nikita Passmore (2243577)" userId="S::2243577@student.uwtsd.ac.uk::42089302-d3d3-4526-b89a-78d9b994c471" providerId="AD" clId="Web-{8CDFFFEE-0FF3-6650-460A-F7DCA5721D27}" dt="2025-04-19T19:01:00.212" v="3583"/>
          <ac:spMkLst>
            <pc:docMk/>
            <pc:sldMk cId="2991078173" sldId="273"/>
            <ac:spMk id="5" creationId="{5352D733-89B1-FC79-2865-D99D7D48F4F4}"/>
          </ac:spMkLst>
        </pc:spChg>
        <pc:spChg chg="mod">
          <ac:chgData name="Nikita Passmore (2243577)" userId="S::2243577@student.uwtsd.ac.uk::42089302-d3d3-4526-b89a-78d9b994c471" providerId="AD" clId="Web-{8CDFFFEE-0FF3-6650-460A-F7DCA5721D27}" dt="2025-04-19T19:01:00.212" v="3583"/>
          <ac:spMkLst>
            <pc:docMk/>
            <pc:sldMk cId="2991078173" sldId="273"/>
            <ac:spMk id="6" creationId="{58B78990-6BE1-3260-D720-F5C630E6D94E}"/>
          </ac:spMkLst>
        </pc:spChg>
        <pc:spChg chg="mod">
          <ac:chgData name="Nikita Passmore (2243577)" userId="S::2243577@student.uwtsd.ac.uk::42089302-d3d3-4526-b89a-78d9b994c471" providerId="AD" clId="Web-{8CDFFFEE-0FF3-6650-460A-F7DCA5721D27}" dt="2025-04-19T19:01:00.212" v="3583"/>
          <ac:spMkLst>
            <pc:docMk/>
            <pc:sldMk cId="2991078173" sldId="273"/>
            <ac:spMk id="7" creationId="{6285958F-7B6C-77B4-8370-A0E3855EE4BE}"/>
          </ac:spMkLst>
        </pc:spChg>
        <pc:spChg chg="add del mod">
          <ac:chgData name="Nikita Passmore (2243577)" userId="S::2243577@student.uwtsd.ac.uk::42089302-d3d3-4526-b89a-78d9b994c471" providerId="AD" clId="Web-{8CDFFFEE-0FF3-6650-460A-F7DCA5721D27}" dt="2025-04-19T19:01:00.212" v="3583"/>
          <ac:spMkLst>
            <pc:docMk/>
            <pc:sldMk cId="2991078173" sldId="273"/>
            <ac:spMk id="10" creationId="{1CCDDCA0-1EBA-C475-9182-F27A92CA2004}"/>
          </ac:spMkLst>
        </pc:spChg>
        <pc:spChg chg="add del mod">
          <ac:chgData name="Nikita Passmore (2243577)" userId="S::2243577@student.uwtsd.ac.uk::42089302-d3d3-4526-b89a-78d9b994c471" providerId="AD" clId="Web-{8CDFFFEE-0FF3-6650-460A-F7DCA5721D27}" dt="2025-04-19T19:01:07.572" v="3585"/>
          <ac:spMkLst>
            <pc:docMk/>
            <pc:sldMk cId="2991078173" sldId="273"/>
            <ac:spMk id="16" creationId="{B63639E6-631B-9050-95E5-3B94B14AB7AD}"/>
          </ac:spMkLst>
        </pc:spChg>
        <pc:graphicFrameChg chg="add mod modGraphic">
          <ac:chgData name="Nikita Passmore (2243577)" userId="S::2243577@student.uwtsd.ac.uk::42089302-d3d3-4526-b89a-78d9b994c471" providerId="AD" clId="Web-{8CDFFFEE-0FF3-6650-460A-F7DCA5721D27}" dt="2025-04-19T19:01:49.214" v="3589" actId="20577"/>
          <ac:graphicFrameMkLst>
            <pc:docMk/>
            <pc:sldMk cId="2991078173" sldId="273"/>
            <ac:graphicFrameMk id="12" creationId="{2D38E420-D273-4BB2-9827-07781E27345F}"/>
          </ac:graphicFrameMkLst>
        </pc:graphicFrameChg>
        <pc:picChg chg="add del mod ord">
          <ac:chgData name="Nikita Passmore (2243577)" userId="S::2243577@student.uwtsd.ac.uk::42089302-d3d3-4526-b89a-78d9b994c471" providerId="AD" clId="Web-{8CDFFFEE-0FF3-6650-460A-F7DCA5721D27}" dt="2025-04-19T19:00:49.071" v="3582"/>
          <ac:picMkLst>
            <pc:docMk/>
            <pc:sldMk cId="2991078173" sldId="273"/>
            <ac:picMk id="8" creationId="{DA99799F-C5B0-4A8E-7AC4-7FF391B5B8C3}"/>
          </ac:picMkLst>
        </pc:picChg>
      </pc:sldChg>
      <pc:sldMasterChg chg="del delSldLayout">
        <pc:chgData name="Nikita Passmore (2243577)" userId="S::2243577@student.uwtsd.ac.uk::42089302-d3d3-4526-b89a-78d9b994c471" providerId="AD" clId="Web-{8CDFFFEE-0FF3-6650-460A-F7DCA5721D27}" dt="2025-04-19T18:40:50.379" v="3133"/>
        <pc:sldMasterMkLst>
          <pc:docMk/>
          <pc:sldMasterMk cId="4157340911" sldId="2147483772"/>
        </pc:sldMasterMkLst>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2883686839" sldId="2147483773"/>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290041544" sldId="2147483774"/>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2516141003" sldId="2147483775"/>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3743953573" sldId="2147483776"/>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2108523856" sldId="2147483777"/>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1538305500" sldId="2147483778"/>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1245933914" sldId="2147483779"/>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428193127" sldId="2147483780"/>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552482621" sldId="2147483781"/>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3363806964" sldId="2147483782"/>
          </pc:sldLayoutMkLst>
        </pc:sldLayoutChg>
        <pc:sldLayoutChg chg="del">
          <pc:chgData name="Nikita Passmore (2243577)" userId="S::2243577@student.uwtsd.ac.uk::42089302-d3d3-4526-b89a-78d9b994c471" providerId="AD" clId="Web-{8CDFFFEE-0FF3-6650-460A-F7DCA5721D27}" dt="2025-04-19T18:40:50.379" v="3133"/>
          <pc:sldLayoutMkLst>
            <pc:docMk/>
            <pc:sldMasterMk cId="4157340911" sldId="2147483772"/>
            <pc:sldLayoutMk cId="1654682813" sldId="2147483783"/>
          </pc:sldLayoutMkLst>
        </pc:sldLayoutChg>
      </pc:sldMasterChg>
      <pc:sldMasterChg chg="add del addSldLayout delSldLayout modSldLayout">
        <pc:chgData name="Nikita Passmore (2243577)" userId="S::2243577@student.uwtsd.ac.uk::42089302-d3d3-4526-b89a-78d9b994c471" providerId="AD" clId="Web-{8CDFFFEE-0FF3-6650-460A-F7DCA5721D27}" dt="2025-04-19T18:40:55.458" v="3134"/>
        <pc:sldMasterMkLst>
          <pc:docMk/>
          <pc:sldMasterMk cId="852601458" sldId="2147483784"/>
        </pc:sldMasterMkLst>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1260797330" sldId="2147483785"/>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3650736604" sldId="2147483786"/>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4188158048" sldId="2147483787"/>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3325503213" sldId="2147483788"/>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751589632" sldId="2147483789"/>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1233085147" sldId="2147483790"/>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2741109821" sldId="2147483791"/>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788536265" sldId="2147483792"/>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3931661933" sldId="2147483793"/>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1621642511" sldId="2147483794"/>
          </pc:sldLayoutMkLst>
        </pc:sldLayoutChg>
        <pc:sldLayoutChg chg="add del mod replId">
          <pc:chgData name="Nikita Passmore (2243577)" userId="S::2243577@student.uwtsd.ac.uk::42089302-d3d3-4526-b89a-78d9b994c471" providerId="AD" clId="Web-{8CDFFFEE-0FF3-6650-460A-F7DCA5721D27}" dt="2025-04-19T18:40:55.458" v="3134"/>
          <pc:sldLayoutMkLst>
            <pc:docMk/>
            <pc:sldMasterMk cId="852601458" sldId="2147483784"/>
            <pc:sldLayoutMk cId="3971501603" sldId="2147483795"/>
          </pc:sldLayoutMkLst>
        </pc:sldLayoutChg>
      </pc:sldMasterChg>
      <pc:sldMasterChg chg="add del addSldLayout delSldLayout modSldLayout">
        <pc:chgData name="Nikita Passmore (2243577)" userId="S::2243577@student.uwtsd.ac.uk::42089302-d3d3-4526-b89a-78d9b994c471" providerId="AD" clId="Web-{8CDFFFEE-0FF3-6650-460A-F7DCA5721D27}" dt="2025-04-19T18:41:38.209" v="3135"/>
        <pc:sldMasterMkLst>
          <pc:docMk/>
          <pc:sldMasterMk cId="830165694" sldId="2147483796"/>
        </pc:sldMasterMkLst>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858063078" sldId="2147483797"/>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4164574315" sldId="2147483798"/>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099666487" sldId="2147483799"/>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3033967780" sldId="2147483800"/>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1331249730" sldId="2147483801"/>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010335739" sldId="2147483802"/>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043909522" sldId="2147483803"/>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3781970477" sldId="2147483804"/>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534164386" sldId="2147483805"/>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1045251478" sldId="2147483806"/>
          </pc:sldLayoutMkLst>
        </pc:sldLayoutChg>
        <pc:sldLayoutChg chg="add del mod replId">
          <pc:chgData name="Nikita Passmore (2243577)" userId="S::2243577@student.uwtsd.ac.uk::42089302-d3d3-4526-b89a-78d9b994c471" providerId="AD" clId="Web-{8CDFFFEE-0FF3-6650-460A-F7DCA5721D27}" dt="2025-04-19T18:41:38.209" v="3135"/>
          <pc:sldLayoutMkLst>
            <pc:docMk/>
            <pc:sldMasterMk cId="830165694" sldId="2147483796"/>
            <pc:sldLayoutMk cId="2190321001" sldId="2147483807"/>
          </pc:sldLayoutMkLst>
        </pc:sldLayoutChg>
      </pc:sldMasterChg>
      <pc:sldMasterChg chg="add addSldLayout modSldLayout">
        <pc:chgData name="Nikita Passmore (2243577)" userId="S::2243577@student.uwtsd.ac.uk::42089302-d3d3-4526-b89a-78d9b994c471" providerId="AD" clId="Web-{8CDFFFEE-0FF3-6650-460A-F7DCA5721D27}" dt="2025-04-19T18:41:38.209" v="3135"/>
        <pc:sldMasterMkLst>
          <pc:docMk/>
          <pc:sldMasterMk cId="2984381044" sldId="2147483808"/>
        </pc:sldMasterMkLst>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4179565998" sldId="2147483809"/>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1621239575" sldId="2147483810"/>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442222234" sldId="2147483811"/>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4023291812" sldId="2147483812"/>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4015165998" sldId="2147483813"/>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1380025479" sldId="2147483814"/>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2372481277" sldId="2147483815"/>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3217442499" sldId="2147483816"/>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1469435539" sldId="2147483817"/>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3635118561" sldId="2147483818"/>
          </pc:sldLayoutMkLst>
        </pc:sldLayoutChg>
        <pc:sldLayoutChg chg="add mod replId">
          <pc:chgData name="Nikita Passmore (2243577)" userId="S::2243577@student.uwtsd.ac.uk::42089302-d3d3-4526-b89a-78d9b994c471" providerId="AD" clId="Web-{8CDFFFEE-0FF3-6650-460A-F7DCA5721D27}" dt="2025-04-19T18:41:38.209" v="3135"/>
          <pc:sldLayoutMkLst>
            <pc:docMk/>
            <pc:sldMasterMk cId="2984381044" sldId="2147483808"/>
            <pc:sldLayoutMk cId="2472850728" sldId="2147483819"/>
          </pc:sldLayoutMkLst>
        </pc:sldLayoutChg>
      </pc:sldMasterChg>
    </pc:docChg>
  </pc:docChgLst>
  <pc:docChgLst>
    <pc:chgData name="Jay Thomas (2306086)" userId="S::2306086@student.uwtsd.ac.uk::1f862010-6a3a-43e8-9ab3-7b2087499037" providerId="AD" clId="Web-{8EEC22CF-4956-F703-A1F1-E8E70604EB15}"/>
    <pc:docChg chg="modSld">
      <pc:chgData name="Jay Thomas (2306086)" userId="S::2306086@student.uwtsd.ac.uk::1f862010-6a3a-43e8-9ab3-7b2087499037" providerId="AD" clId="Web-{8EEC22CF-4956-F703-A1F1-E8E70604EB15}" dt="2025-04-28T22:13:49.655" v="15" actId="1076"/>
      <pc:docMkLst>
        <pc:docMk/>
      </pc:docMkLst>
      <pc:sldChg chg="addSp modSp">
        <pc:chgData name="Jay Thomas (2306086)" userId="S::2306086@student.uwtsd.ac.uk::1f862010-6a3a-43e8-9ab3-7b2087499037" providerId="AD" clId="Web-{8EEC22CF-4956-F703-A1F1-E8E70604EB15}" dt="2025-04-28T22:13:01.933" v="10" actId="14100"/>
        <pc:sldMkLst>
          <pc:docMk/>
          <pc:sldMk cId="1173258299" sldId="271"/>
        </pc:sldMkLst>
        <pc:spChg chg="add mod">
          <ac:chgData name="Jay Thomas (2306086)" userId="S::2306086@student.uwtsd.ac.uk::1f862010-6a3a-43e8-9ab3-7b2087499037" providerId="AD" clId="Web-{8EEC22CF-4956-F703-A1F1-E8E70604EB15}" dt="2025-04-28T22:13:01.933" v="10" actId="14100"/>
          <ac:spMkLst>
            <pc:docMk/>
            <pc:sldMk cId="1173258299" sldId="271"/>
            <ac:spMk id="55" creationId="{43FC3156-AF80-7C22-ED8F-DE122C0F0D02}"/>
          </ac:spMkLst>
        </pc:spChg>
      </pc:sldChg>
      <pc:sldChg chg="addSp modSp">
        <pc:chgData name="Jay Thomas (2306086)" userId="S::2306086@student.uwtsd.ac.uk::1f862010-6a3a-43e8-9ab3-7b2087499037" providerId="AD" clId="Web-{8EEC22CF-4956-F703-A1F1-E8E70604EB15}" dt="2025-04-28T22:13:49.655" v="15" actId="1076"/>
        <pc:sldMkLst>
          <pc:docMk/>
          <pc:sldMk cId="2114435771" sldId="288"/>
        </pc:sldMkLst>
        <pc:spChg chg="add mod">
          <ac:chgData name="Jay Thomas (2306086)" userId="S::2306086@student.uwtsd.ac.uk::1f862010-6a3a-43e8-9ab3-7b2087499037" providerId="AD" clId="Web-{8EEC22CF-4956-F703-A1F1-E8E70604EB15}" dt="2025-04-28T22:13:49.655" v="15" actId="1076"/>
          <ac:spMkLst>
            <pc:docMk/>
            <pc:sldMk cId="2114435771" sldId="288"/>
            <ac:spMk id="3" creationId="{7BAAA031-EA2C-E6EF-8CAA-B1FABF661061}"/>
          </ac:spMkLst>
        </pc:spChg>
      </pc:sldChg>
    </pc:docChg>
  </pc:docChgLst>
  <pc:docChgLst>
    <pc:chgData name="Calan Wilkins (2400656)" userId="S::2400656@student.uwtsd.ac.uk::a2ca746d-f094-4e5c-a2f6-70d57bf5144c" providerId="AD" clId="Web-{089A73BA-6EEB-8E01-A8D8-11921829B03E}"/>
    <pc:docChg chg="addSld modSld">
      <pc:chgData name="Calan Wilkins (2400656)" userId="S::2400656@student.uwtsd.ac.uk::a2ca746d-f094-4e5c-a2f6-70d57bf5144c" providerId="AD" clId="Web-{089A73BA-6EEB-8E01-A8D8-11921829B03E}" dt="2025-04-28T18:31:56.341" v="200" actId="20577"/>
      <pc:docMkLst>
        <pc:docMk/>
      </pc:docMkLst>
      <pc:sldChg chg="addSp delSp modSp add replId">
        <pc:chgData name="Calan Wilkins (2400656)" userId="S::2400656@student.uwtsd.ac.uk::a2ca746d-f094-4e5c-a2f6-70d57bf5144c" providerId="AD" clId="Web-{089A73BA-6EEB-8E01-A8D8-11921829B03E}" dt="2025-04-28T18:31:56.341" v="200" actId="20577"/>
        <pc:sldMkLst>
          <pc:docMk/>
          <pc:sldMk cId="2023454028" sldId="284"/>
        </pc:sldMkLst>
        <pc:spChg chg="mod">
          <ac:chgData name="Calan Wilkins (2400656)" userId="S::2400656@student.uwtsd.ac.uk::a2ca746d-f094-4e5c-a2f6-70d57bf5144c" providerId="AD" clId="Web-{089A73BA-6EEB-8E01-A8D8-11921829B03E}" dt="2025-04-28T18:28:03.068" v="183" actId="20577"/>
          <ac:spMkLst>
            <pc:docMk/>
            <pc:sldMk cId="2023454028" sldId="284"/>
            <ac:spMk id="2" creationId="{77CC3E4D-F4FF-CA15-B1F2-F2C56A68C18A}"/>
          </ac:spMkLst>
        </pc:spChg>
        <pc:spChg chg="add mod">
          <ac:chgData name="Calan Wilkins (2400656)" userId="S::2400656@student.uwtsd.ac.uk::a2ca746d-f094-4e5c-a2f6-70d57bf5144c" providerId="AD" clId="Web-{089A73BA-6EEB-8E01-A8D8-11921829B03E}" dt="2025-04-28T18:31:56.341" v="200" actId="20577"/>
          <ac:spMkLst>
            <pc:docMk/>
            <pc:sldMk cId="2023454028" sldId="284"/>
            <ac:spMk id="25" creationId="{829F34D0-F0D2-E877-1339-41D9B3213B06}"/>
          </ac:spMkLst>
        </pc:spChg>
        <pc:graphicFrameChg chg="del">
          <ac:chgData name="Calan Wilkins (2400656)" userId="S::2400656@student.uwtsd.ac.uk::a2ca746d-f094-4e5c-a2f6-70d57bf5144c" providerId="AD" clId="Web-{089A73BA-6EEB-8E01-A8D8-11921829B03E}" dt="2025-04-28T18:18:53.879" v="1"/>
          <ac:graphicFrameMkLst>
            <pc:docMk/>
            <pc:sldMk cId="2023454028" sldId="284"/>
            <ac:graphicFrameMk id="5" creationId="{3F02CBA1-7D2A-C28C-D113-5C3EDC1F0292}"/>
          </ac:graphicFrameMkLst>
        </pc:graphicFrameChg>
      </pc:sldChg>
    </pc:docChg>
  </pc:docChgLst>
  <pc:docChgLst>
    <pc:chgData name="Nikita Passmore (2243577)" userId="42089302-d3d3-4526-b89a-78d9b994c471" providerId="ADAL" clId="{5B594550-3AED-0247-B594-AABC28424C7B}"/>
    <pc:docChg chg="addSld modSld">
      <pc:chgData name="Nikita Passmore (2243577)" userId="42089302-d3d3-4526-b89a-78d9b994c471" providerId="ADAL" clId="{5B594550-3AED-0247-B594-AABC28424C7B}" dt="2025-04-28T19:24:00.733" v="6" actId="114"/>
      <pc:docMkLst>
        <pc:docMk/>
      </pc:docMkLst>
      <pc:sldChg chg="modSp new modNotesTx">
        <pc:chgData name="Nikita Passmore (2243577)" userId="42089302-d3d3-4526-b89a-78d9b994c471" providerId="ADAL" clId="{5B594550-3AED-0247-B594-AABC28424C7B}" dt="2025-04-28T19:24:00.733" v="6" actId="114"/>
        <pc:sldMkLst>
          <pc:docMk/>
          <pc:sldMk cId="693114300" sldId="285"/>
        </pc:sldMkLst>
        <pc:spChg chg="mod">
          <ac:chgData name="Nikita Passmore (2243577)" userId="42089302-d3d3-4526-b89a-78d9b994c471" providerId="ADAL" clId="{5B594550-3AED-0247-B594-AABC28424C7B}" dt="2025-04-28T19:24:00.733" v="6" actId="114"/>
          <ac:spMkLst>
            <pc:docMk/>
            <pc:sldMk cId="693114300" sldId="285"/>
            <ac:spMk id="2" creationId="{2B61A3B0-5C7F-85F6-2745-0EFC09D6A3A2}"/>
          </ac:spMkLst>
        </pc:spChg>
      </pc:sldChg>
    </pc:docChg>
  </pc:docChgLst>
  <pc:docChgLst>
    <pc:chgData name="Harlee Campbell (2411343)" userId="S::2411343@student.uwtsd.ac.uk::43fbdf23-0ef8-408e-b782-3d985b0bf548" providerId="AD" clId="Web-{46007D5F-14E1-296B-BE1B-911DB9AA422F}"/>
    <pc:docChg chg="modSld sldOrd">
      <pc:chgData name="Harlee Campbell (2411343)" userId="S::2411343@student.uwtsd.ac.uk::43fbdf23-0ef8-408e-b782-3d985b0bf548" providerId="AD" clId="Web-{46007D5F-14E1-296B-BE1B-911DB9AA422F}" dt="2025-04-28T20:05:07.062" v="592" actId="20577"/>
      <pc:docMkLst>
        <pc:docMk/>
      </pc:docMkLst>
      <pc:sldChg chg="modSp">
        <pc:chgData name="Harlee Campbell (2411343)" userId="S::2411343@student.uwtsd.ac.uk::43fbdf23-0ef8-408e-b782-3d985b0bf548" providerId="AD" clId="Web-{46007D5F-14E1-296B-BE1B-911DB9AA422F}" dt="2025-04-28T20:05:07.062" v="592" actId="20577"/>
        <pc:sldMkLst>
          <pc:docMk/>
          <pc:sldMk cId="986566690" sldId="266"/>
        </pc:sldMkLst>
        <pc:spChg chg="mod">
          <ac:chgData name="Harlee Campbell (2411343)" userId="S::2411343@student.uwtsd.ac.uk::43fbdf23-0ef8-408e-b782-3d985b0bf548" providerId="AD" clId="Web-{46007D5F-14E1-296B-BE1B-911DB9AA422F}" dt="2025-04-28T20:05:07.062" v="592" actId="20577"/>
          <ac:spMkLst>
            <pc:docMk/>
            <pc:sldMk cId="986566690" sldId="266"/>
            <ac:spMk id="4" creationId="{50FEE8BB-E9CF-FB88-F606-C6A7E8E10B4E}"/>
          </ac:spMkLst>
        </pc:spChg>
      </pc:sldChg>
      <pc:sldChg chg="modSp">
        <pc:chgData name="Harlee Campbell (2411343)" userId="S::2411343@student.uwtsd.ac.uk::43fbdf23-0ef8-408e-b782-3d985b0bf548" providerId="AD" clId="Web-{46007D5F-14E1-296B-BE1B-911DB9AA422F}" dt="2025-04-28T19:41:59.873" v="449" actId="20577"/>
        <pc:sldMkLst>
          <pc:docMk/>
          <pc:sldMk cId="3297874783" sldId="268"/>
        </pc:sldMkLst>
        <pc:spChg chg="mod">
          <ac:chgData name="Harlee Campbell (2411343)" userId="S::2411343@student.uwtsd.ac.uk::43fbdf23-0ef8-408e-b782-3d985b0bf548" providerId="AD" clId="Web-{46007D5F-14E1-296B-BE1B-911DB9AA422F}" dt="2025-04-28T19:32:53.106" v="3" actId="20577"/>
          <ac:spMkLst>
            <pc:docMk/>
            <pc:sldMk cId="3297874783" sldId="268"/>
            <ac:spMk id="2" creationId="{1DE6D5E9-1654-8126-6FE2-E2FBF034FF36}"/>
          </ac:spMkLst>
        </pc:spChg>
        <pc:spChg chg="mod">
          <ac:chgData name="Harlee Campbell (2411343)" userId="S::2411343@student.uwtsd.ac.uk::43fbdf23-0ef8-408e-b782-3d985b0bf548" providerId="AD" clId="Web-{46007D5F-14E1-296B-BE1B-911DB9AA422F}" dt="2025-04-28T19:41:59.873" v="449" actId="20577"/>
          <ac:spMkLst>
            <pc:docMk/>
            <pc:sldMk cId="3297874783" sldId="268"/>
            <ac:spMk id="3" creationId="{E24A52E4-8B88-BEFA-2015-AD1C752378B0}"/>
          </ac:spMkLst>
        </pc:spChg>
      </pc:sldChg>
      <pc:sldChg chg="modSp ord">
        <pc:chgData name="Harlee Campbell (2411343)" userId="S::2411343@student.uwtsd.ac.uk::43fbdf23-0ef8-408e-b782-3d985b0bf548" providerId="AD" clId="Web-{46007D5F-14E1-296B-BE1B-911DB9AA422F}" dt="2025-04-28T19:46:38.756" v="590" actId="20577"/>
        <pc:sldMkLst>
          <pc:docMk/>
          <pc:sldMk cId="3125209780" sldId="286"/>
        </pc:sldMkLst>
        <pc:spChg chg="mod">
          <ac:chgData name="Harlee Campbell (2411343)" userId="S::2411343@student.uwtsd.ac.uk::43fbdf23-0ef8-408e-b782-3d985b0bf548" providerId="AD" clId="Web-{46007D5F-14E1-296B-BE1B-911DB9AA422F}" dt="2025-04-28T19:43:11.625" v="479" actId="20577"/>
          <ac:spMkLst>
            <pc:docMk/>
            <pc:sldMk cId="3125209780" sldId="286"/>
            <ac:spMk id="2" creationId="{CDC1CB9E-BB2D-57B3-E02F-D996BD21595A}"/>
          </ac:spMkLst>
        </pc:spChg>
        <pc:spChg chg="mod">
          <ac:chgData name="Harlee Campbell (2411343)" userId="S::2411343@student.uwtsd.ac.uk::43fbdf23-0ef8-408e-b782-3d985b0bf548" providerId="AD" clId="Web-{46007D5F-14E1-296B-BE1B-911DB9AA422F}" dt="2025-04-28T19:46:38.756" v="590" actId="20577"/>
          <ac:spMkLst>
            <pc:docMk/>
            <pc:sldMk cId="3125209780" sldId="286"/>
            <ac:spMk id="3" creationId="{E19C659D-31AC-F839-2DD6-C1F802D9F454}"/>
          </ac:spMkLst>
        </pc:spChg>
      </pc:sldChg>
    </pc:docChg>
  </pc:docChgLst>
  <pc:docChgLst>
    <pc:chgData name="Jay Thomas (2306086)" userId="S::2306086@student.uwtsd.ac.uk::1f862010-6a3a-43e8-9ab3-7b2087499037" providerId="AD" clId="Web-{58423CAF-6F6E-A2B1-C8A1-4D7C51762A1E}"/>
    <pc:docChg chg="modSld">
      <pc:chgData name="Jay Thomas (2306086)" userId="S::2306086@student.uwtsd.ac.uk::1f862010-6a3a-43e8-9ab3-7b2087499037" providerId="AD" clId="Web-{58423CAF-6F6E-A2B1-C8A1-4D7C51762A1E}" dt="2025-04-28T22:19:04.161" v="831" actId="20577"/>
      <pc:docMkLst>
        <pc:docMk/>
      </pc:docMkLst>
      <pc:sldChg chg="modSp">
        <pc:chgData name="Jay Thomas (2306086)" userId="S::2306086@student.uwtsd.ac.uk::1f862010-6a3a-43e8-9ab3-7b2087499037" providerId="AD" clId="Web-{58423CAF-6F6E-A2B1-C8A1-4D7C51762A1E}" dt="2025-04-28T22:02:39.282" v="524" actId="20577"/>
        <pc:sldMkLst>
          <pc:docMk/>
          <pc:sldMk cId="3702677504" sldId="260"/>
        </pc:sldMkLst>
        <pc:spChg chg="mod">
          <ac:chgData name="Jay Thomas (2306086)" userId="S::2306086@student.uwtsd.ac.uk::1f862010-6a3a-43e8-9ab3-7b2087499037" providerId="AD" clId="Web-{58423CAF-6F6E-A2B1-C8A1-4D7C51762A1E}" dt="2025-04-28T22:02:39.282" v="524" actId="20577"/>
          <ac:spMkLst>
            <pc:docMk/>
            <pc:sldMk cId="3702677504" sldId="260"/>
            <ac:spMk id="28" creationId="{1C0B3901-67D0-9438-F1C8-04889D566881}"/>
          </ac:spMkLst>
        </pc:spChg>
      </pc:sldChg>
      <pc:sldChg chg="modSp">
        <pc:chgData name="Jay Thomas (2306086)" userId="S::2306086@student.uwtsd.ac.uk::1f862010-6a3a-43e8-9ab3-7b2087499037" providerId="AD" clId="Web-{58423CAF-6F6E-A2B1-C8A1-4D7C51762A1E}" dt="2025-04-28T21:59:17.521" v="389" actId="14100"/>
        <pc:sldMkLst>
          <pc:docMk/>
          <pc:sldMk cId="38203117" sldId="261"/>
        </pc:sldMkLst>
        <pc:spChg chg="mod">
          <ac:chgData name="Jay Thomas (2306086)" userId="S::2306086@student.uwtsd.ac.uk::1f862010-6a3a-43e8-9ab3-7b2087499037" providerId="AD" clId="Web-{58423CAF-6F6E-A2B1-C8A1-4D7C51762A1E}" dt="2025-04-28T21:59:17.521" v="389" actId="14100"/>
          <ac:spMkLst>
            <pc:docMk/>
            <pc:sldMk cId="38203117" sldId="261"/>
            <ac:spMk id="3" creationId="{3908BCA4-03A4-1F12-05C4-6BC68BB2C252}"/>
          </ac:spMkLst>
        </pc:spChg>
        <pc:spChg chg="mod">
          <ac:chgData name="Jay Thomas (2306086)" userId="S::2306086@student.uwtsd.ac.uk::1f862010-6a3a-43e8-9ab3-7b2087499037" providerId="AD" clId="Web-{58423CAF-6F6E-A2B1-C8A1-4D7C51762A1E}" dt="2025-04-28T21:59:09.287" v="388" actId="1076"/>
          <ac:spMkLst>
            <pc:docMk/>
            <pc:sldMk cId="38203117" sldId="261"/>
            <ac:spMk id="4" creationId="{48B8B23C-5B24-741E-5BFC-AF7BAAEC1C3B}"/>
          </ac:spMkLst>
        </pc:spChg>
      </pc:sldChg>
      <pc:sldChg chg="addSp delSp modSp">
        <pc:chgData name="Jay Thomas (2306086)" userId="S::2306086@student.uwtsd.ac.uk::1f862010-6a3a-43e8-9ab3-7b2087499037" providerId="AD" clId="Web-{58423CAF-6F6E-A2B1-C8A1-4D7C51762A1E}" dt="2025-04-28T22:19:04.161" v="831" actId="20577"/>
        <pc:sldMkLst>
          <pc:docMk/>
          <pc:sldMk cId="2114435771" sldId="288"/>
        </pc:sldMkLst>
        <pc:spChg chg="add del mod">
          <ac:chgData name="Jay Thomas (2306086)" userId="S::2306086@student.uwtsd.ac.uk::1f862010-6a3a-43e8-9ab3-7b2087499037" providerId="AD" clId="Web-{58423CAF-6F6E-A2B1-C8A1-4D7C51762A1E}" dt="2025-04-28T22:12:40.356" v="789"/>
          <ac:spMkLst>
            <pc:docMk/>
            <pc:sldMk cId="2114435771" sldId="288"/>
            <ac:spMk id="8" creationId="{D446C84F-F20A-044B-74A2-EA2A64DDDF02}"/>
          </ac:spMkLst>
        </pc:spChg>
        <pc:spChg chg="mod">
          <ac:chgData name="Jay Thomas (2306086)" userId="S::2306086@student.uwtsd.ac.uk::1f862010-6a3a-43e8-9ab3-7b2087499037" providerId="AD" clId="Web-{58423CAF-6F6E-A2B1-C8A1-4D7C51762A1E}" dt="2025-04-28T22:19:04.161" v="831" actId="20577"/>
          <ac:spMkLst>
            <pc:docMk/>
            <pc:sldMk cId="2114435771" sldId="288"/>
            <ac:spMk id="14" creationId="{61206900-59E0-A7AE-14CA-77E365D11ED6}"/>
          </ac:spMkLst>
        </pc:spChg>
        <pc:picChg chg="add del">
          <ac:chgData name="Jay Thomas (2306086)" userId="S::2306086@student.uwtsd.ac.uk::1f862010-6a3a-43e8-9ab3-7b2087499037" providerId="AD" clId="Web-{58423CAF-6F6E-A2B1-C8A1-4D7C51762A1E}" dt="2025-04-28T22:12:40.356" v="789"/>
          <ac:picMkLst>
            <pc:docMk/>
            <pc:sldMk cId="2114435771" sldId="288"/>
            <ac:picMk id="7" creationId="{119F9AA6-2CCD-89A3-4905-D23A569EDB58}"/>
          </ac:picMkLst>
        </pc:picChg>
      </pc:sldChg>
    </pc:docChg>
  </pc:docChgLst>
  <pc:docChgLst>
    <pc:chgData name="Calan Wilkins (2400656)" userId="S::2400656@student.uwtsd.ac.uk::a2ca746d-f094-4e5c-a2f6-70d57bf5144c" providerId="AD" clId="Web-{BA63784F-A7C6-D16E-7EF7-8BF2D835703B}"/>
    <pc:docChg chg="addSld modSld addMainMaster delMainMaster">
      <pc:chgData name="Calan Wilkins (2400656)" userId="S::2400656@student.uwtsd.ac.uk::a2ca746d-f094-4e5c-a2f6-70d57bf5144c" providerId="AD" clId="Web-{BA63784F-A7C6-D16E-7EF7-8BF2D835703B}" dt="2025-03-18T14:32:32.806" v="231"/>
      <pc:docMkLst>
        <pc:docMk/>
      </pc:docMkLst>
      <pc:sldChg chg="addSp delSp modSp mod setBg modClrScheme setClrOvrMap chgLayout">
        <pc:chgData name="Calan Wilkins (2400656)" userId="S::2400656@student.uwtsd.ac.uk::a2ca746d-f094-4e5c-a2f6-70d57bf5144c" providerId="AD" clId="Web-{BA63784F-A7C6-D16E-7EF7-8BF2D835703B}" dt="2025-03-18T14:21:38.816" v="97" actId="14100"/>
        <pc:sldMkLst>
          <pc:docMk/>
          <pc:sldMk cId="109857222" sldId="256"/>
        </pc:sldMkLst>
        <pc:spChg chg="mod">
          <ac:chgData name="Calan Wilkins (2400656)" userId="S::2400656@student.uwtsd.ac.uk::a2ca746d-f094-4e5c-a2f6-70d57bf5144c" providerId="AD" clId="Web-{BA63784F-A7C6-D16E-7EF7-8BF2D835703B}" dt="2025-03-18T14:21:38.816" v="97" actId="14100"/>
          <ac:spMkLst>
            <pc:docMk/>
            <pc:sldMk cId="109857222" sldId="256"/>
            <ac:spMk id="2" creationId="{00000000-0000-0000-0000-000000000000}"/>
          </ac:spMkLst>
        </pc:spChg>
        <pc:spChg chg="mod">
          <ac:chgData name="Calan Wilkins (2400656)" userId="S::2400656@student.uwtsd.ac.uk::a2ca746d-f094-4e5c-a2f6-70d57bf5144c" providerId="AD" clId="Web-{BA63784F-A7C6-D16E-7EF7-8BF2D835703B}" dt="2025-03-18T14:21:27.799" v="96" actId="14100"/>
          <ac:spMkLst>
            <pc:docMk/>
            <pc:sldMk cId="109857222" sldId="256"/>
            <ac:spMk id="3" creationId="{00000000-0000-0000-0000-000000000000}"/>
          </ac:spMkLst>
        </pc:spChg>
        <pc:spChg chg="add del">
          <ac:chgData name="Calan Wilkins (2400656)" userId="S::2400656@student.uwtsd.ac.uk::a2ca746d-f094-4e5c-a2f6-70d57bf5144c" providerId="AD" clId="Web-{BA63784F-A7C6-D16E-7EF7-8BF2D835703B}" dt="2025-03-18T14:16:54.565" v="1"/>
          <ac:spMkLst>
            <pc:docMk/>
            <pc:sldMk cId="109857222" sldId="256"/>
            <ac:spMk id="9" creationId="{5E5473D2-DD46-DFAF-84EC-264D6CE58B94}"/>
          </ac:spMkLst>
        </pc:spChg>
        <pc:spChg chg="add del">
          <ac:chgData name="Calan Wilkins (2400656)" userId="S::2400656@student.uwtsd.ac.uk::a2ca746d-f094-4e5c-a2f6-70d57bf5144c" providerId="AD" clId="Web-{BA63784F-A7C6-D16E-7EF7-8BF2D835703B}" dt="2025-03-18T14:17:16.941" v="3"/>
          <ac:spMkLst>
            <pc:docMk/>
            <pc:sldMk cId="109857222" sldId="256"/>
            <ac:spMk id="12" creationId="{3011B0B3-5679-4759-90B8-3B908C4CBD21}"/>
          </ac:spMkLst>
        </pc:spChg>
        <pc:spChg chg="add">
          <ac:chgData name="Calan Wilkins (2400656)" userId="S::2400656@student.uwtsd.ac.uk::a2ca746d-f094-4e5c-a2f6-70d57bf5144c" providerId="AD" clId="Web-{BA63784F-A7C6-D16E-7EF7-8BF2D835703B}" dt="2025-03-18T14:17:17.004" v="4"/>
          <ac:spMkLst>
            <pc:docMk/>
            <pc:sldMk cId="109857222" sldId="256"/>
            <ac:spMk id="15" creationId="{6F40FBDA-CEB1-40F0-9AB9-BD9C402D70FE}"/>
          </ac:spMkLst>
        </pc:spChg>
        <pc:spChg chg="add">
          <ac:chgData name="Calan Wilkins (2400656)" userId="S::2400656@student.uwtsd.ac.uk::a2ca746d-f094-4e5c-a2f6-70d57bf5144c" providerId="AD" clId="Web-{BA63784F-A7C6-D16E-7EF7-8BF2D835703B}" dt="2025-03-18T14:17:17.004" v="4"/>
          <ac:spMkLst>
            <pc:docMk/>
            <pc:sldMk cId="109857222" sldId="256"/>
            <ac:spMk id="17" creationId="{0344D4FE-ABEF-4230-9E4E-AD5782FC78AC}"/>
          </ac:spMkLst>
        </pc:spChg>
        <pc:spChg chg="add">
          <ac:chgData name="Calan Wilkins (2400656)" userId="S::2400656@student.uwtsd.ac.uk::a2ca746d-f094-4e5c-a2f6-70d57bf5144c" providerId="AD" clId="Web-{BA63784F-A7C6-D16E-7EF7-8BF2D835703B}" dt="2025-03-18T14:17:17.004" v="4"/>
          <ac:spMkLst>
            <pc:docMk/>
            <pc:sldMk cId="109857222" sldId="256"/>
            <ac:spMk id="18" creationId="{9325F979-D3F9-4926-81B7-7ACCB31A501B}"/>
          </ac:spMkLst>
        </pc:spChg>
        <pc:picChg chg="add del">
          <ac:chgData name="Calan Wilkins (2400656)" userId="S::2400656@student.uwtsd.ac.uk::a2ca746d-f094-4e5c-a2f6-70d57bf5144c" providerId="AD" clId="Web-{BA63784F-A7C6-D16E-7EF7-8BF2D835703B}" dt="2025-03-18T14:16:54.565" v="1"/>
          <ac:picMkLst>
            <pc:docMk/>
            <pc:sldMk cId="109857222" sldId="256"/>
            <ac:picMk id="4" creationId="{B00A017D-85BF-5016-5096-B6218CCBAB58}"/>
          </ac:picMkLst>
        </pc:picChg>
        <pc:picChg chg="add del">
          <ac:chgData name="Calan Wilkins (2400656)" userId="S::2400656@student.uwtsd.ac.uk::a2ca746d-f094-4e5c-a2f6-70d57bf5144c" providerId="AD" clId="Web-{BA63784F-A7C6-D16E-7EF7-8BF2D835703B}" dt="2025-03-18T14:17:16.941" v="3"/>
          <ac:picMkLst>
            <pc:docMk/>
            <pc:sldMk cId="109857222" sldId="256"/>
            <ac:picMk id="13" creationId="{95514173-FD99-59D9-19C7-117DD2901932}"/>
          </ac:picMkLst>
        </pc:picChg>
        <pc:picChg chg="add">
          <ac:chgData name="Calan Wilkins (2400656)" userId="S::2400656@student.uwtsd.ac.uk::a2ca746d-f094-4e5c-a2f6-70d57bf5144c" providerId="AD" clId="Web-{BA63784F-A7C6-D16E-7EF7-8BF2D835703B}" dt="2025-03-18T14:17:17.004" v="4"/>
          <ac:picMkLst>
            <pc:docMk/>
            <pc:sldMk cId="109857222" sldId="256"/>
            <ac:picMk id="16" creationId="{D4A89DAB-AB11-FE52-389E-06CBB0E4C319}"/>
          </ac:picMkLst>
        </pc:picChg>
        <pc:cxnChg chg="add del">
          <ac:chgData name="Calan Wilkins (2400656)" userId="S::2400656@student.uwtsd.ac.uk::a2ca746d-f094-4e5c-a2f6-70d57bf5144c" providerId="AD" clId="Web-{BA63784F-A7C6-D16E-7EF7-8BF2D835703B}" dt="2025-03-18T14:17:16.941" v="3"/>
          <ac:cxnSpMkLst>
            <pc:docMk/>
            <pc:sldMk cId="109857222" sldId="256"/>
            <ac:cxnSpMk id="11" creationId="{32E97E5C-7A5F-424E-AAE4-654396E90799}"/>
          </ac:cxnSpMkLst>
        </pc:cxnChg>
      </pc:sldChg>
      <pc:sldChg chg="modSp new">
        <pc:chgData name="Calan Wilkins (2400656)" userId="S::2400656@student.uwtsd.ac.uk::a2ca746d-f094-4e5c-a2f6-70d57bf5144c" providerId="AD" clId="Web-{BA63784F-A7C6-D16E-7EF7-8BF2D835703B}" dt="2025-03-18T14:24:39.138" v="114" actId="20577"/>
        <pc:sldMkLst>
          <pc:docMk/>
          <pc:sldMk cId="4229582037" sldId="257"/>
        </pc:sldMkLst>
        <pc:spChg chg="mod">
          <ac:chgData name="Calan Wilkins (2400656)" userId="S::2400656@student.uwtsd.ac.uk::a2ca746d-f094-4e5c-a2f6-70d57bf5144c" providerId="AD" clId="Web-{BA63784F-A7C6-D16E-7EF7-8BF2D835703B}" dt="2025-03-18T14:24:39.138" v="114" actId="20577"/>
          <ac:spMkLst>
            <pc:docMk/>
            <pc:sldMk cId="4229582037" sldId="257"/>
            <ac:spMk id="2" creationId="{8CD8E2F8-1DFA-27DE-057D-1A87E8D818D2}"/>
          </ac:spMkLst>
        </pc:spChg>
      </pc:sldChg>
      <pc:sldChg chg="modSp new">
        <pc:chgData name="Calan Wilkins (2400656)" userId="S::2400656@student.uwtsd.ac.uk::a2ca746d-f094-4e5c-a2f6-70d57bf5144c" providerId="AD" clId="Web-{BA63784F-A7C6-D16E-7EF7-8BF2D835703B}" dt="2025-03-18T14:27:18.491" v="212" actId="20577"/>
        <pc:sldMkLst>
          <pc:docMk/>
          <pc:sldMk cId="1331791103" sldId="258"/>
        </pc:sldMkLst>
        <pc:spChg chg="mod">
          <ac:chgData name="Calan Wilkins (2400656)" userId="S::2400656@student.uwtsd.ac.uk::a2ca746d-f094-4e5c-a2f6-70d57bf5144c" providerId="AD" clId="Web-{BA63784F-A7C6-D16E-7EF7-8BF2D835703B}" dt="2025-03-18T14:27:18.491" v="212" actId="20577"/>
          <ac:spMkLst>
            <pc:docMk/>
            <pc:sldMk cId="1331791103" sldId="258"/>
            <ac:spMk id="2" creationId="{09BFD7CE-FE4B-006F-C15E-FC2353316A75}"/>
          </ac:spMkLst>
        </pc:spChg>
      </pc:sldChg>
      <pc:sldChg chg="modSp new">
        <pc:chgData name="Calan Wilkins (2400656)" userId="S::2400656@student.uwtsd.ac.uk::a2ca746d-f094-4e5c-a2f6-70d57bf5144c" providerId="AD" clId="Web-{BA63784F-A7C6-D16E-7EF7-8BF2D835703B}" dt="2025-03-18T14:27:21.945" v="213" actId="20577"/>
        <pc:sldMkLst>
          <pc:docMk/>
          <pc:sldMk cId="2389193442" sldId="259"/>
        </pc:sldMkLst>
        <pc:spChg chg="mod">
          <ac:chgData name="Calan Wilkins (2400656)" userId="S::2400656@student.uwtsd.ac.uk::a2ca746d-f094-4e5c-a2f6-70d57bf5144c" providerId="AD" clId="Web-{BA63784F-A7C6-D16E-7EF7-8BF2D835703B}" dt="2025-03-18T14:27:21.945" v="213" actId="20577"/>
          <ac:spMkLst>
            <pc:docMk/>
            <pc:sldMk cId="2389193442" sldId="259"/>
            <ac:spMk id="2" creationId="{9ABC4ECF-1ED6-ED58-D860-D232EB2D59F2}"/>
          </ac:spMkLst>
        </pc:spChg>
      </pc:sldChg>
      <pc:sldChg chg="modSp new">
        <pc:chgData name="Calan Wilkins (2400656)" userId="S::2400656@student.uwtsd.ac.uk::a2ca746d-f094-4e5c-a2f6-70d57bf5144c" providerId="AD" clId="Web-{BA63784F-A7C6-D16E-7EF7-8BF2D835703B}" dt="2025-03-18T14:27:27.898" v="214" actId="20577"/>
        <pc:sldMkLst>
          <pc:docMk/>
          <pc:sldMk cId="3702677504" sldId="260"/>
        </pc:sldMkLst>
        <pc:spChg chg="mod">
          <ac:chgData name="Calan Wilkins (2400656)" userId="S::2400656@student.uwtsd.ac.uk::a2ca746d-f094-4e5c-a2f6-70d57bf5144c" providerId="AD" clId="Web-{BA63784F-A7C6-D16E-7EF7-8BF2D835703B}" dt="2025-03-18T14:27:27.898" v="214" actId="20577"/>
          <ac:spMkLst>
            <pc:docMk/>
            <pc:sldMk cId="3702677504" sldId="260"/>
            <ac:spMk id="2" creationId="{D017F095-835C-8572-582E-587697A5ABD3}"/>
          </ac:spMkLst>
        </pc:spChg>
      </pc:sldChg>
      <pc:sldChg chg="modSp new">
        <pc:chgData name="Calan Wilkins (2400656)" userId="S::2400656@student.uwtsd.ac.uk::a2ca746d-f094-4e5c-a2f6-70d57bf5144c" providerId="AD" clId="Web-{BA63784F-A7C6-D16E-7EF7-8BF2D835703B}" dt="2025-03-18T14:27:31.008" v="216" actId="20577"/>
        <pc:sldMkLst>
          <pc:docMk/>
          <pc:sldMk cId="38203117" sldId="261"/>
        </pc:sldMkLst>
        <pc:spChg chg="mod">
          <ac:chgData name="Calan Wilkins (2400656)" userId="S::2400656@student.uwtsd.ac.uk::a2ca746d-f094-4e5c-a2f6-70d57bf5144c" providerId="AD" clId="Web-{BA63784F-A7C6-D16E-7EF7-8BF2D835703B}" dt="2025-03-18T14:27:31.008" v="216" actId="20577"/>
          <ac:spMkLst>
            <pc:docMk/>
            <pc:sldMk cId="38203117" sldId="261"/>
            <ac:spMk id="2" creationId="{362CA12F-595B-C087-016D-13207F42A185}"/>
          </ac:spMkLst>
        </pc:spChg>
      </pc:sldChg>
      <pc:sldChg chg="modSp new">
        <pc:chgData name="Calan Wilkins (2400656)" userId="S::2400656@student.uwtsd.ac.uk::a2ca746d-f094-4e5c-a2f6-70d57bf5144c" providerId="AD" clId="Web-{BA63784F-A7C6-D16E-7EF7-8BF2D835703B}" dt="2025-03-18T14:27:52.571" v="218" actId="20577"/>
        <pc:sldMkLst>
          <pc:docMk/>
          <pc:sldMk cId="2334011657" sldId="262"/>
        </pc:sldMkLst>
        <pc:spChg chg="mod">
          <ac:chgData name="Calan Wilkins (2400656)" userId="S::2400656@student.uwtsd.ac.uk::a2ca746d-f094-4e5c-a2f6-70d57bf5144c" providerId="AD" clId="Web-{BA63784F-A7C6-D16E-7EF7-8BF2D835703B}" dt="2025-03-18T14:27:52.571" v="218" actId="20577"/>
          <ac:spMkLst>
            <pc:docMk/>
            <pc:sldMk cId="2334011657" sldId="262"/>
            <ac:spMk id="2" creationId="{622E0EA0-8466-0039-75EF-58DAD15C8761}"/>
          </ac:spMkLst>
        </pc:spChg>
      </pc:sldChg>
      <pc:sldChg chg="modSp new">
        <pc:chgData name="Calan Wilkins (2400656)" userId="S::2400656@student.uwtsd.ac.uk::a2ca746d-f094-4e5c-a2f6-70d57bf5144c" providerId="AD" clId="Web-{BA63784F-A7C6-D16E-7EF7-8BF2D835703B}" dt="2025-03-18T14:27:55.697" v="224" actId="20577"/>
        <pc:sldMkLst>
          <pc:docMk/>
          <pc:sldMk cId="3949207801" sldId="263"/>
        </pc:sldMkLst>
        <pc:spChg chg="mod">
          <ac:chgData name="Calan Wilkins (2400656)" userId="S::2400656@student.uwtsd.ac.uk::a2ca746d-f094-4e5c-a2f6-70d57bf5144c" providerId="AD" clId="Web-{BA63784F-A7C6-D16E-7EF7-8BF2D835703B}" dt="2025-03-18T14:27:55.697" v="224" actId="20577"/>
          <ac:spMkLst>
            <pc:docMk/>
            <pc:sldMk cId="3949207801" sldId="263"/>
            <ac:spMk id="2" creationId="{5EBF7EDB-3F98-E2E5-2BBA-EF9D02AB4C4F}"/>
          </ac:spMkLst>
        </pc:spChg>
      </pc:sldChg>
      <pc:sldChg chg="modSp new">
        <pc:chgData name="Calan Wilkins (2400656)" userId="S::2400656@student.uwtsd.ac.uk::a2ca746d-f094-4e5c-a2f6-70d57bf5144c" providerId="AD" clId="Web-{BA63784F-A7C6-D16E-7EF7-8BF2D835703B}" dt="2025-03-18T14:28:01.056" v="225" actId="20577"/>
        <pc:sldMkLst>
          <pc:docMk/>
          <pc:sldMk cId="3534457629" sldId="264"/>
        </pc:sldMkLst>
        <pc:spChg chg="mod">
          <ac:chgData name="Calan Wilkins (2400656)" userId="S::2400656@student.uwtsd.ac.uk::a2ca746d-f094-4e5c-a2f6-70d57bf5144c" providerId="AD" clId="Web-{BA63784F-A7C6-D16E-7EF7-8BF2D835703B}" dt="2025-03-18T14:28:01.056" v="225" actId="20577"/>
          <ac:spMkLst>
            <pc:docMk/>
            <pc:sldMk cId="3534457629" sldId="264"/>
            <ac:spMk id="2" creationId="{F4767EA0-1059-6337-3D85-BA5C4B29A25F}"/>
          </ac:spMkLst>
        </pc:spChg>
      </pc:sldChg>
      <pc:sldChg chg="modSp new">
        <pc:chgData name="Calan Wilkins (2400656)" userId="S::2400656@student.uwtsd.ac.uk::a2ca746d-f094-4e5c-a2f6-70d57bf5144c" providerId="AD" clId="Web-{BA63784F-A7C6-D16E-7EF7-8BF2D835703B}" dt="2025-03-18T14:28:05.338" v="226" actId="20577"/>
        <pc:sldMkLst>
          <pc:docMk/>
          <pc:sldMk cId="1258783267" sldId="265"/>
        </pc:sldMkLst>
        <pc:spChg chg="mod">
          <ac:chgData name="Calan Wilkins (2400656)" userId="S::2400656@student.uwtsd.ac.uk::a2ca746d-f094-4e5c-a2f6-70d57bf5144c" providerId="AD" clId="Web-{BA63784F-A7C6-D16E-7EF7-8BF2D835703B}" dt="2025-03-18T14:28:05.338" v="226" actId="20577"/>
          <ac:spMkLst>
            <pc:docMk/>
            <pc:sldMk cId="1258783267" sldId="265"/>
            <ac:spMk id="2" creationId="{77F8D2A8-22A9-1B40-35EA-FAD8968C878F}"/>
          </ac:spMkLst>
        </pc:spChg>
      </pc:sldChg>
      <pc:sldChg chg="modSp new">
        <pc:chgData name="Calan Wilkins (2400656)" userId="S::2400656@student.uwtsd.ac.uk::a2ca746d-f094-4e5c-a2f6-70d57bf5144c" providerId="AD" clId="Web-{BA63784F-A7C6-D16E-7EF7-8BF2D835703B}" dt="2025-03-18T14:28:12.213" v="227" actId="20577"/>
        <pc:sldMkLst>
          <pc:docMk/>
          <pc:sldMk cId="986566690" sldId="266"/>
        </pc:sldMkLst>
        <pc:spChg chg="mod">
          <ac:chgData name="Calan Wilkins (2400656)" userId="S::2400656@student.uwtsd.ac.uk::a2ca746d-f094-4e5c-a2f6-70d57bf5144c" providerId="AD" clId="Web-{BA63784F-A7C6-D16E-7EF7-8BF2D835703B}" dt="2025-03-18T14:28:12.213" v="227" actId="20577"/>
          <ac:spMkLst>
            <pc:docMk/>
            <pc:sldMk cId="986566690" sldId="266"/>
            <ac:spMk id="2" creationId="{4B9F013B-243A-1980-3247-81B59D2D3244}"/>
          </ac:spMkLst>
        </pc:spChg>
      </pc:sldChg>
      <pc:sldChg chg="modSp new">
        <pc:chgData name="Calan Wilkins (2400656)" userId="S::2400656@student.uwtsd.ac.uk::a2ca746d-f094-4e5c-a2f6-70d57bf5144c" providerId="AD" clId="Web-{BA63784F-A7C6-D16E-7EF7-8BF2D835703B}" dt="2025-03-18T14:28:15.432" v="228" actId="20577"/>
        <pc:sldMkLst>
          <pc:docMk/>
          <pc:sldMk cId="3521999459" sldId="267"/>
        </pc:sldMkLst>
        <pc:spChg chg="mod">
          <ac:chgData name="Calan Wilkins (2400656)" userId="S::2400656@student.uwtsd.ac.uk::a2ca746d-f094-4e5c-a2f6-70d57bf5144c" providerId="AD" clId="Web-{BA63784F-A7C6-D16E-7EF7-8BF2D835703B}" dt="2025-03-18T14:28:15.432" v="228" actId="20577"/>
          <ac:spMkLst>
            <pc:docMk/>
            <pc:sldMk cId="3521999459" sldId="267"/>
            <ac:spMk id="2" creationId="{259F4CD4-DA6C-1C37-1D78-ABA848DCE19F}"/>
          </ac:spMkLst>
        </pc:spChg>
      </pc:sldChg>
      <pc:sldChg chg="modSp new">
        <pc:chgData name="Calan Wilkins (2400656)" userId="S::2400656@student.uwtsd.ac.uk::a2ca746d-f094-4e5c-a2f6-70d57bf5144c" providerId="AD" clId="Web-{BA63784F-A7C6-D16E-7EF7-8BF2D835703B}" dt="2025-03-18T14:28:20.386" v="230" actId="20577"/>
        <pc:sldMkLst>
          <pc:docMk/>
          <pc:sldMk cId="3297874783" sldId="268"/>
        </pc:sldMkLst>
        <pc:spChg chg="mod">
          <ac:chgData name="Calan Wilkins (2400656)" userId="S::2400656@student.uwtsd.ac.uk::a2ca746d-f094-4e5c-a2f6-70d57bf5144c" providerId="AD" clId="Web-{BA63784F-A7C6-D16E-7EF7-8BF2D835703B}" dt="2025-03-18T14:28:20.386" v="230" actId="20577"/>
          <ac:spMkLst>
            <pc:docMk/>
            <pc:sldMk cId="3297874783" sldId="268"/>
            <ac:spMk id="2" creationId="{1DE6D5E9-1654-8126-6FE2-E2FBF034FF36}"/>
          </ac:spMkLst>
        </pc:spChg>
      </pc:sldChg>
      <pc:sldChg chg="addSp delSp modSp new mod setBg setClrOvrMap">
        <pc:chgData name="Calan Wilkins (2400656)" userId="S::2400656@student.uwtsd.ac.uk::a2ca746d-f094-4e5c-a2f6-70d57bf5144c" providerId="AD" clId="Web-{BA63784F-A7C6-D16E-7EF7-8BF2D835703B}" dt="2025-03-18T14:32:32.806" v="231"/>
        <pc:sldMkLst>
          <pc:docMk/>
          <pc:sldMk cId="2972071542" sldId="269"/>
        </pc:sldMkLst>
        <pc:spChg chg="mod">
          <ac:chgData name="Calan Wilkins (2400656)" userId="S::2400656@student.uwtsd.ac.uk::a2ca746d-f094-4e5c-a2f6-70d57bf5144c" providerId="AD" clId="Web-{BA63784F-A7C6-D16E-7EF7-8BF2D835703B}" dt="2025-03-18T14:32:32.806" v="231"/>
          <ac:spMkLst>
            <pc:docMk/>
            <pc:sldMk cId="2972071542" sldId="269"/>
            <ac:spMk id="2" creationId="{DAC9AC4D-E29F-6347-0B1B-381192AB48C5}"/>
          </ac:spMkLst>
        </pc:spChg>
        <pc:spChg chg="del">
          <ac:chgData name="Calan Wilkins (2400656)" userId="S::2400656@student.uwtsd.ac.uk::a2ca746d-f094-4e5c-a2f6-70d57bf5144c" providerId="AD" clId="Web-{BA63784F-A7C6-D16E-7EF7-8BF2D835703B}" dt="2025-03-18T14:32:32.806" v="231"/>
          <ac:spMkLst>
            <pc:docMk/>
            <pc:sldMk cId="2972071542" sldId="269"/>
            <ac:spMk id="3" creationId="{3C7B19B1-88FB-3495-F15E-93AEF5051D8B}"/>
          </ac:spMkLst>
        </pc:spChg>
        <pc:spChg chg="add">
          <ac:chgData name="Calan Wilkins (2400656)" userId="S::2400656@student.uwtsd.ac.uk::a2ca746d-f094-4e5c-a2f6-70d57bf5144c" providerId="AD" clId="Web-{BA63784F-A7C6-D16E-7EF7-8BF2D835703B}" dt="2025-03-18T14:32:32.806" v="231"/>
          <ac:spMkLst>
            <pc:docMk/>
            <pc:sldMk cId="2972071542" sldId="269"/>
            <ac:spMk id="10" creationId="{904DB13E-F722-4ED6-BB00-556651E95281}"/>
          </ac:spMkLst>
        </pc:spChg>
        <pc:spChg chg="add">
          <ac:chgData name="Calan Wilkins (2400656)" userId="S::2400656@student.uwtsd.ac.uk::a2ca746d-f094-4e5c-a2f6-70d57bf5144c" providerId="AD" clId="Web-{BA63784F-A7C6-D16E-7EF7-8BF2D835703B}" dt="2025-03-18T14:32:32.806" v="231"/>
          <ac:spMkLst>
            <pc:docMk/>
            <pc:sldMk cId="2972071542" sldId="269"/>
            <ac:spMk id="12" creationId="{1E8D93C5-28EB-42D0-86CE-D804955653CC}"/>
          </ac:spMkLst>
        </pc:spChg>
        <pc:spChg chg="add">
          <ac:chgData name="Calan Wilkins (2400656)" userId="S::2400656@student.uwtsd.ac.uk::a2ca746d-f094-4e5c-a2f6-70d57bf5144c" providerId="AD" clId="Web-{BA63784F-A7C6-D16E-7EF7-8BF2D835703B}" dt="2025-03-18T14:32:32.806" v="231"/>
          <ac:spMkLst>
            <pc:docMk/>
            <pc:sldMk cId="2972071542" sldId="269"/>
            <ac:spMk id="14" creationId="{AB1B1E7D-F76D-4744-AF85-239E6998A4C5}"/>
          </ac:spMkLst>
        </pc:spChg>
        <pc:spChg chg="add">
          <ac:chgData name="Calan Wilkins (2400656)" userId="S::2400656@student.uwtsd.ac.uk::a2ca746d-f094-4e5c-a2f6-70d57bf5144c" providerId="AD" clId="Web-{BA63784F-A7C6-D16E-7EF7-8BF2D835703B}" dt="2025-03-18T14:32:32.806" v="231"/>
          <ac:spMkLst>
            <pc:docMk/>
            <pc:sldMk cId="2972071542" sldId="269"/>
            <ac:spMk id="16" creationId="{3BB65211-00DB-45B6-A223-033B2D19CBE8}"/>
          </ac:spMkLst>
        </pc:spChg>
        <pc:spChg chg="add">
          <ac:chgData name="Calan Wilkins (2400656)" userId="S::2400656@student.uwtsd.ac.uk::a2ca746d-f094-4e5c-a2f6-70d57bf5144c" providerId="AD" clId="Web-{BA63784F-A7C6-D16E-7EF7-8BF2D835703B}" dt="2025-03-18T14:32:32.806" v="231"/>
          <ac:spMkLst>
            <pc:docMk/>
            <pc:sldMk cId="2972071542" sldId="269"/>
            <ac:spMk id="23" creationId="{BEBBBF70-6ABC-46E8-A293-73A60B8E2EA4}"/>
          </ac:spMkLst>
        </pc:spChg>
        <pc:spChg chg="add">
          <ac:chgData name="Calan Wilkins (2400656)" userId="S::2400656@student.uwtsd.ac.uk::a2ca746d-f094-4e5c-a2f6-70d57bf5144c" providerId="AD" clId="Web-{BA63784F-A7C6-D16E-7EF7-8BF2D835703B}" dt="2025-03-18T14:32:32.806" v="231"/>
          <ac:spMkLst>
            <pc:docMk/>
            <pc:sldMk cId="2972071542" sldId="269"/>
            <ac:spMk id="25" creationId="{05388887-43DC-4FAF-9400-7925701AFEE6}"/>
          </ac:spMkLst>
        </pc:spChg>
        <pc:spChg chg="add">
          <ac:chgData name="Calan Wilkins (2400656)" userId="S::2400656@student.uwtsd.ac.uk::a2ca746d-f094-4e5c-a2f6-70d57bf5144c" providerId="AD" clId="Web-{BA63784F-A7C6-D16E-7EF7-8BF2D835703B}" dt="2025-03-18T14:32:32.806" v="231"/>
          <ac:spMkLst>
            <pc:docMk/>
            <pc:sldMk cId="2972071542" sldId="269"/>
            <ac:spMk id="27" creationId="{2F2FD4B7-706B-4F5C-A0C7-7D69677C7BFC}"/>
          </ac:spMkLst>
        </pc:spChg>
        <pc:picChg chg="add">
          <ac:chgData name="Calan Wilkins (2400656)" userId="S::2400656@student.uwtsd.ac.uk::a2ca746d-f094-4e5c-a2f6-70d57bf5144c" providerId="AD" clId="Web-{BA63784F-A7C6-D16E-7EF7-8BF2D835703B}" dt="2025-03-18T14:32:32.806" v="231"/>
          <ac:picMkLst>
            <pc:docMk/>
            <pc:sldMk cId="2972071542" sldId="269"/>
            <ac:picMk id="7" creationId="{CB2F42D0-F087-3FCD-C70B-7D574FCBC0A7}"/>
          </ac:picMkLst>
        </pc:picChg>
      </pc:sldChg>
      <pc:sldChg chg="modSp new">
        <pc:chgData name="Calan Wilkins (2400656)" userId="S::2400656@student.uwtsd.ac.uk::a2ca746d-f094-4e5c-a2f6-70d57bf5144c" providerId="AD" clId="Web-{BA63784F-A7C6-D16E-7EF7-8BF2D835703B}" dt="2025-03-18T14:26:36.770" v="205" actId="20577"/>
        <pc:sldMkLst>
          <pc:docMk/>
          <pc:sldMk cId="3654765973" sldId="270"/>
        </pc:sldMkLst>
        <pc:spChg chg="mod">
          <ac:chgData name="Calan Wilkins (2400656)" userId="S::2400656@student.uwtsd.ac.uk::a2ca746d-f094-4e5c-a2f6-70d57bf5144c" providerId="AD" clId="Web-{BA63784F-A7C6-D16E-7EF7-8BF2D835703B}" dt="2025-03-18T14:26:36.770" v="205" actId="20577"/>
          <ac:spMkLst>
            <pc:docMk/>
            <pc:sldMk cId="3654765973" sldId="270"/>
            <ac:spMk id="2" creationId="{F97AB850-B0E4-A9E7-FA56-2759B412E784}"/>
          </ac:spMkLst>
        </pc:spChg>
      </pc:sldChg>
      <pc:sldChg chg="modSp new">
        <pc:chgData name="Calan Wilkins (2400656)" userId="S::2400656@student.uwtsd.ac.uk::a2ca746d-f094-4e5c-a2f6-70d57bf5144c" providerId="AD" clId="Web-{BA63784F-A7C6-D16E-7EF7-8BF2D835703B}" dt="2025-03-18T14:26:45.521" v="209" actId="20577"/>
        <pc:sldMkLst>
          <pc:docMk/>
          <pc:sldMk cId="1173258299" sldId="271"/>
        </pc:sldMkLst>
        <pc:spChg chg="mod">
          <ac:chgData name="Calan Wilkins (2400656)" userId="S::2400656@student.uwtsd.ac.uk::a2ca746d-f094-4e5c-a2f6-70d57bf5144c" providerId="AD" clId="Web-{BA63784F-A7C6-D16E-7EF7-8BF2D835703B}" dt="2025-03-18T14:26:45.521" v="209" actId="20577"/>
          <ac:spMkLst>
            <pc:docMk/>
            <pc:sldMk cId="1173258299" sldId="271"/>
            <ac:spMk id="2" creationId="{DEC4793A-98F3-46BD-4EBF-EE14C8F00228}"/>
          </ac:spMkLst>
        </pc:spChg>
      </pc:sldChg>
      <pc:sldMasterChg chg="add del addSldLayout delSldLayout">
        <pc:chgData name="Calan Wilkins (2400656)" userId="S::2400656@student.uwtsd.ac.uk::a2ca746d-f094-4e5c-a2f6-70d57bf5144c" providerId="AD" clId="Web-{BA63784F-A7C6-D16E-7EF7-8BF2D835703B}" dt="2025-03-18T14:17:17.004" v="4"/>
        <pc:sldMasterMkLst>
          <pc:docMk/>
          <pc:sldMasterMk cId="2460954070" sldId="2147483660"/>
        </pc:sldMasterMkLst>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2385387890" sldId="2147483661"/>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949138452" sldId="2147483662"/>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2591524520" sldId="2147483663"/>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1203092039" sldId="2147483664"/>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3733172339" sldId="2147483665"/>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3210312558" sldId="2147483666"/>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3146388984" sldId="2147483667"/>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3171841454" sldId="2147483668"/>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1718958274" sldId="2147483669"/>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2202905451" sldId="2147483670"/>
          </pc:sldLayoutMkLst>
        </pc:sldLayoutChg>
        <pc:sldLayoutChg chg="add del">
          <pc:chgData name="Calan Wilkins (2400656)" userId="S::2400656@student.uwtsd.ac.uk::a2ca746d-f094-4e5c-a2f6-70d57bf5144c" providerId="AD" clId="Web-{BA63784F-A7C6-D16E-7EF7-8BF2D835703B}" dt="2025-03-18T14:17:17.004" v="4"/>
          <pc:sldLayoutMkLst>
            <pc:docMk/>
            <pc:sldMasterMk cId="2460954070" sldId="2147483660"/>
            <pc:sldLayoutMk cId="3479445657" sldId="2147483671"/>
          </pc:sldLayoutMkLst>
        </pc:sldLayoutChg>
      </pc:sldMasterChg>
      <pc:sldMasterChg chg="add del addSldLayout delSldLayout">
        <pc:chgData name="Calan Wilkins (2400656)" userId="S::2400656@student.uwtsd.ac.uk::a2ca746d-f094-4e5c-a2f6-70d57bf5144c" providerId="AD" clId="Web-{BA63784F-A7C6-D16E-7EF7-8BF2D835703B}" dt="2025-03-18T14:16:54.565" v="1"/>
        <pc:sldMasterMkLst>
          <pc:docMk/>
          <pc:sldMasterMk cId="1134099250" sldId="2147483672"/>
        </pc:sldMasterMkLst>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1906991966" sldId="2147483673"/>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747268925" sldId="2147483674"/>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4254507495" sldId="2147483675"/>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1102087928" sldId="2147483676"/>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2437990637" sldId="2147483677"/>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3503365213" sldId="2147483678"/>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1693990167" sldId="2147483679"/>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4232794235" sldId="2147483680"/>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2427739140" sldId="2147483681"/>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2558674451" sldId="2147483682"/>
          </pc:sldLayoutMkLst>
        </pc:sldLayoutChg>
        <pc:sldLayoutChg chg="add del">
          <pc:chgData name="Calan Wilkins (2400656)" userId="S::2400656@student.uwtsd.ac.uk::a2ca746d-f094-4e5c-a2f6-70d57bf5144c" providerId="AD" clId="Web-{BA63784F-A7C6-D16E-7EF7-8BF2D835703B}" dt="2025-03-18T14:16:54.565" v="1"/>
          <pc:sldLayoutMkLst>
            <pc:docMk/>
            <pc:sldMasterMk cId="1134099250" sldId="2147483672"/>
            <pc:sldLayoutMk cId="4122378464" sldId="2147483683"/>
          </pc:sldLayoutMkLst>
        </pc:sldLayoutChg>
      </pc:sldMasterChg>
      <pc:sldMasterChg chg="add del addSldLayout delSldLayout">
        <pc:chgData name="Calan Wilkins (2400656)" userId="S::2400656@student.uwtsd.ac.uk::a2ca746d-f094-4e5c-a2f6-70d57bf5144c" providerId="AD" clId="Web-{BA63784F-A7C6-D16E-7EF7-8BF2D835703B}" dt="2025-03-18T14:17:16.941" v="3"/>
        <pc:sldMasterMkLst>
          <pc:docMk/>
          <pc:sldMasterMk cId="2730996668" sldId="2147483747"/>
        </pc:sldMasterMkLst>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339633877" sldId="2147483736"/>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1653885996" sldId="2147483737"/>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358229010" sldId="2147483738"/>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1587899364" sldId="2147483739"/>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3700178469" sldId="2147483740"/>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653395238" sldId="2147483741"/>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499760373" sldId="2147483742"/>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1780600914" sldId="2147483743"/>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103221480" sldId="2147483744"/>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095710897" sldId="2147483745"/>
          </pc:sldLayoutMkLst>
        </pc:sldLayoutChg>
        <pc:sldLayoutChg chg="add del">
          <pc:chgData name="Calan Wilkins (2400656)" userId="S::2400656@student.uwtsd.ac.uk::a2ca746d-f094-4e5c-a2f6-70d57bf5144c" providerId="AD" clId="Web-{BA63784F-A7C6-D16E-7EF7-8BF2D835703B}" dt="2025-03-18T14:17:16.941" v="3"/>
          <pc:sldLayoutMkLst>
            <pc:docMk/>
            <pc:sldMasterMk cId="2730996668" sldId="2147483747"/>
            <pc:sldLayoutMk cId="2437885120" sldId="2147483746"/>
          </pc:sldLayoutMkLst>
        </pc:sldLayoutChg>
      </pc:sldMasterChg>
      <pc:sldMasterChg chg="add addSldLayout">
        <pc:chgData name="Calan Wilkins (2400656)" userId="S::2400656@student.uwtsd.ac.uk::a2ca746d-f094-4e5c-a2f6-70d57bf5144c" providerId="AD" clId="Web-{BA63784F-A7C6-D16E-7EF7-8BF2D835703B}" dt="2025-03-18T14:17:17.004" v="4"/>
        <pc:sldMasterMkLst>
          <pc:docMk/>
          <pc:sldMasterMk cId="3202329639" sldId="2147483747"/>
        </pc:sldMasterMkLst>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217692999" sldId="2147483736"/>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2672243099" sldId="2147483737"/>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02838554" sldId="2147483738"/>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256056952" sldId="2147483739"/>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2164355466" sldId="2147483740"/>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498116241" sldId="2147483741"/>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319876193" sldId="2147483742"/>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078099418" sldId="2147483743"/>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3190786586" sldId="2147483744"/>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1601689593" sldId="2147483745"/>
          </pc:sldLayoutMkLst>
        </pc:sldLayoutChg>
        <pc:sldLayoutChg chg="add">
          <pc:chgData name="Calan Wilkins (2400656)" userId="S::2400656@student.uwtsd.ac.uk::a2ca746d-f094-4e5c-a2f6-70d57bf5144c" providerId="AD" clId="Web-{BA63784F-A7C6-D16E-7EF7-8BF2D835703B}" dt="2025-03-18T14:17:17.004" v="4"/>
          <pc:sldLayoutMkLst>
            <pc:docMk/>
            <pc:sldMasterMk cId="3202329639" sldId="2147483747"/>
            <pc:sldLayoutMk cId="3076864230" sldId="2147483746"/>
          </pc:sldLayoutMkLst>
        </pc:sldLayoutChg>
      </pc:sldMasterChg>
    </pc:docChg>
  </pc:docChgLst>
  <pc:docChgLst>
    <pc:chgData name="Jay Thomas (2306086)" userId="S::2306086@student.uwtsd.ac.uk::1f862010-6a3a-43e8-9ab3-7b2087499037" providerId="AD" clId="Web-{E883A51A-1348-667F-4214-29E3B2A32CBC}"/>
    <pc:docChg chg="modSld">
      <pc:chgData name="Jay Thomas (2306086)" userId="S::2306086@student.uwtsd.ac.uk::1f862010-6a3a-43e8-9ab3-7b2087499037" providerId="AD" clId="Web-{E883A51A-1348-667F-4214-29E3B2A32CBC}" dt="2025-04-26T14:07:45.971" v="934"/>
      <pc:docMkLst>
        <pc:docMk/>
      </pc:docMkLst>
      <pc:sldChg chg="addSp delSp modSp addAnim">
        <pc:chgData name="Jay Thomas (2306086)" userId="S::2306086@student.uwtsd.ac.uk::1f862010-6a3a-43e8-9ab3-7b2087499037" providerId="AD" clId="Web-{E883A51A-1348-667F-4214-29E3B2A32CBC}" dt="2025-04-26T13:10:31.743" v="475" actId="1076"/>
        <pc:sldMkLst>
          <pc:docMk/>
          <pc:sldMk cId="3702677504" sldId="260"/>
        </pc:sldMkLst>
        <pc:spChg chg="mod">
          <ac:chgData name="Jay Thomas (2306086)" userId="S::2306086@student.uwtsd.ac.uk::1f862010-6a3a-43e8-9ab3-7b2087499037" providerId="AD" clId="Web-{E883A51A-1348-667F-4214-29E3B2A32CBC}" dt="2025-04-26T13:06:19.592" v="464" actId="1076"/>
          <ac:spMkLst>
            <pc:docMk/>
            <pc:sldMk cId="3702677504" sldId="260"/>
            <ac:spMk id="2" creationId="{D017F095-835C-8572-582E-587697A5ABD3}"/>
          </ac:spMkLst>
        </pc:spChg>
        <pc:spChg chg="del">
          <ac:chgData name="Jay Thomas (2306086)" userId="S::2306086@student.uwtsd.ac.uk::1f862010-6a3a-43e8-9ab3-7b2087499037" providerId="AD" clId="Web-{E883A51A-1348-667F-4214-29E3B2A32CBC}" dt="2025-04-26T12:21:36.885" v="0"/>
          <ac:spMkLst>
            <pc:docMk/>
            <pc:sldMk cId="3702677504" sldId="260"/>
            <ac:spMk id="3" creationId="{A1F23434-F8B8-F95B-71CA-44C03FCA93C3}"/>
          </ac:spMkLst>
        </pc:spChg>
        <pc:spChg chg="add del mod">
          <ac:chgData name="Jay Thomas (2306086)" userId="S::2306086@student.uwtsd.ac.uk::1f862010-6a3a-43e8-9ab3-7b2087499037" providerId="AD" clId="Web-{E883A51A-1348-667F-4214-29E3B2A32CBC}" dt="2025-04-26T12:22:00.620" v="2"/>
          <ac:spMkLst>
            <pc:docMk/>
            <pc:sldMk cId="3702677504" sldId="260"/>
            <ac:spMk id="7" creationId="{D967EC5B-12EE-855B-A194-6B327843BE38}"/>
          </ac:spMkLst>
        </pc:spChg>
        <pc:spChg chg="add del mod">
          <ac:chgData name="Jay Thomas (2306086)" userId="S::2306086@student.uwtsd.ac.uk::1f862010-6a3a-43e8-9ab3-7b2087499037" providerId="AD" clId="Web-{E883A51A-1348-667F-4214-29E3B2A32CBC}" dt="2025-04-26T12:25:20.785" v="6"/>
          <ac:spMkLst>
            <pc:docMk/>
            <pc:sldMk cId="3702677504" sldId="260"/>
            <ac:spMk id="11" creationId="{B11F732F-556C-81DC-A3F9-9C373C95854B}"/>
          </ac:spMkLst>
        </pc:spChg>
        <pc:spChg chg="add mod ord">
          <ac:chgData name="Jay Thomas (2306086)" userId="S::2306086@student.uwtsd.ac.uk::1f862010-6a3a-43e8-9ab3-7b2087499037" providerId="AD" clId="Web-{E883A51A-1348-667F-4214-29E3B2A32CBC}" dt="2025-04-26T12:31:13.309" v="36" actId="14100"/>
          <ac:spMkLst>
            <pc:docMk/>
            <pc:sldMk cId="3702677504" sldId="260"/>
            <ac:spMk id="21" creationId="{6DB095A0-20C6-F7C7-2130-C2E4F41EAA0C}"/>
          </ac:spMkLst>
        </pc:spChg>
        <pc:spChg chg="add del mod">
          <ac:chgData name="Jay Thomas (2306086)" userId="S::2306086@student.uwtsd.ac.uk::1f862010-6a3a-43e8-9ab3-7b2087499037" providerId="AD" clId="Web-{E883A51A-1348-667F-4214-29E3B2A32CBC}" dt="2025-04-26T12:31:51.685" v="38"/>
          <ac:spMkLst>
            <pc:docMk/>
            <pc:sldMk cId="3702677504" sldId="260"/>
            <ac:spMk id="23" creationId="{CDE3B999-B0B3-28BE-E9B2-0CCB925979F7}"/>
          </ac:spMkLst>
        </pc:spChg>
        <pc:spChg chg="add del mod">
          <ac:chgData name="Jay Thomas (2306086)" userId="S::2306086@student.uwtsd.ac.uk::1f862010-6a3a-43e8-9ab3-7b2087499037" providerId="AD" clId="Web-{E883A51A-1348-667F-4214-29E3B2A32CBC}" dt="2025-04-26T12:39:32.963" v="66"/>
          <ac:spMkLst>
            <pc:docMk/>
            <pc:sldMk cId="3702677504" sldId="260"/>
            <ac:spMk id="25" creationId="{B2549FDB-64EF-3E29-00F6-7ABB87E7F1B4}"/>
          </ac:spMkLst>
        </pc:spChg>
        <pc:spChg chg="add mod">
          <ac:chgData name="Jay Thomas (2306086)" userId="S::2306086@student.uwtsd.ac.uk::1f862010-6a3a-43e8-9ab3-7b2087499037" providerId="AD" clId="Web-{E883A51A-1348-667F-4214-29E3B2A32CBC}" dt="2025-04-26T13:10:31.743" v="475" actId="1076"/>
          <ac:spMkLst>
            <pc:docMk/>
            <pc:sldMk cId="3702677504" sldId="260"/>
            <ac:spMk id="28" creationId="{1C0B3901-67D0-9438-F1C8-04889D566881}"/>
          </ac:spMkLst>
        </pc:spChg>
        <pc:graphicFrameChg chg="add del mod ord modGraphic">
          <ac:chgData name="Jay Thomas (2306086)" userId="S::2306086@student.uwtsd.ac.uk::1f862010-6a3a-43e8-9ab3-7b2087499037" providerId="AD" clId="Web-{E883A51A-1348-667F-4214-29E3B2A32CBC}" dt="2025-04-26T12:21:45.479" v="1"/>
          <ac:graphicFrameMkLst>
            <pc:docMk/>
            <pc:sldMk cId="3702677504" sldId="260"/>
            <ac:graphicFrameMk id="5" creationId="{6ADA2B0D-BF7D-9C46-200D-CDE791D10E6C}"/>
          </ac:graphicFrameMkLst>
        </pc:graphicFrameChg>
        <pc:graphicFrameChg chg="add del mod ord modGraphic">
          <ac:chgData name="Jay Thomas (2306086)" userId="S::2306086@student.uwtsd.ac.uk::1f862010-6a3a-43e8-9ab3-7b2087499037" providerId="AD" clId="Web-{E883A51A-1348-667F-4214-29E3B2A32CBC}" dt="2025-04-26T12:22:02.730" v="3"/>
          <ac:graphicFrameMkLst>
            <pc:docMk/>
            <pc:sldMk cId="3702677504" sldId="260"/>
            <ac:graphicFrameMk id="9" creationId="{09749B4E-0360-DFB5-1FC1-4D4853D0BA98}"/>
          </ac:graphicFrameMkLst>
        </pc:graphicFrameChg>
        <pc:graphicFrameChg chg="add del mod ord modGraphic">
          <ac:chgData name="Jay Thomas (2306086)" userId="S::2306086@student.uwtsd.ac.uk::1f862010-6a3a-43e8-9ab3-7b2087499037" providerId="AD" clId="Web-{E883A51A-1348-667F-4214-29E3B2A32CBC}" dt="2025-04-26T12:22:21.574" v="5"/>
          <ac:graphicFrameMkLst>
            <pc:docMk/>
            <pc:sldMk cId="3702677504" sldId="260"/>
            <ac:graphicFrameMk id="12" creationId="{5851533D-D286-8FC5-BFDB-75CD1AF19112}"/>
          </ac:graphicFrameMkLst>
        </pc:graphicFrameChg>
        <pc:graphicFrameChg chg="add del mod">
          <ac:chgData name="Jay Thomas (2306086)" userId="S::2306086@student.uwtsd.ac.uk::1f862010-6a3a-43e8-9ab3-7b2087499037" providerId="AD" clId="Web-{E883A51A-1348-667F-4214-29E3B2A32CBC}" dt="2025-04-26T12:28:11.446" v="13"/>
          <ac:graphicFrameMkLst>
            <pc:docMk/>
            <pc:sldMk cId="3702677504" sldId="260"/>
            <ac:graphicFrameMk id="20" creationId="{13F738EC-DE78-1822-7B0E-D21FBD8BA59B}"/>
          </ac:graphicFrameMkLst>
        </pc:graphicFrameChg>
        <pc:picChg chg="add del mod ord">
          <ac:chgData name="Jay Thomas (2306086)" userId="S::2306086@student.uwtsd.ac.uk::1f862010-6a3a-43e8-9ab3-7b2087499037" providerId="AD" clId="Web-{E883A51A-1348-667F-4214-29E3B2A32CBC}" dt="2025-04-26T12:31:33.107" v="37"/>
          <ac:picMkLst>
            <pc:docMk/>
            <pc:sldMk cId="3702677504" sldId="260"/>
            <ac:picMk id="19" creationId="{1B830014-1054-FEAA-BD5A-D1BC27E8A744}"/>
          </ac:picMkLst>
        </pc:picChg>
        <pc:picChg chg="add mod ord modCrop">
          <ac:chgData name="Jay Thomas (2306086)" userId="S::2306086@student.uwtsd.ac.uk::1f862010-6a3a-43e8-9ab3-7b2087499037" providerId="AD" clId="Web-{E883A51A-1348-667F-4214-29E3B2A32CBC}" dt="2025-04-26T13:06:05.263" v="463" actId="1076"/>
          <ac:picMkLst>
            <pc:docMk/>
            <pc:sldMk cId="3702677504" sldId="260"/>
            <ac:picMk id="24" creationId="{FB170A04-8C84-2BB0-56B9-686C17313F7B}"/>
          </ac:picMkLst>
        </pc:picChg>
        <pc:picChg chg="add del mod">
          <ac:chgData name="Jay Thomas (2306086)" userId="S::2306086@student.uwtsd.ac.uk::1f862010-6a3a-43e8-9ab3-7b2087499037" providerId="AD" clId="Web-{E883A51A-1348-667F-4214-29E3B2A32CBC}" dt="2025-04-26T12:39:30.072" v="65"/>
          <ac:picMkLst>
            <pc:docMk/>
            <pc:sldMk cId="3702677504" sldId="260"/>
            <ac:picMk id="26" creationId="{DD4BD69C-9C15-E66B-2654-9FD086BF30E1}"/>
          </ac:picMkLst>
        </pc:picChg>
      </pc:sldChg>
      <pc:sldChg chg="addSp modSp addAnim">
        <pc:chgData name="Jay Thomas (2306086)" userId="S::2306086@student.uwtsd.ac.uk::1f862010-6a3a-43e8-9ab3-7b2087499037" providerId="AD" clId="Web-{E883A51A-1348-667F-4214-29E3B2A32CBC}" dt="2025-04-26T14:02:32.792" v="929" actId="1076"/>
        <pc:sldMkLst>
          <pc:docMk/>
          <pc:sldMk cId="38203117" sldId="261"/>
        </pc:sldMkLst>
        <pc:spChg chg="mod">
          <ac:chgData name="Jay Thomas (2306086)" userId="S::2306086@student.uwtsd.ac.uk::1f862010-6a3a-43e8-9ab3-7b2087499037" providerId="AD" clId="Web-{E883A51A-1348-667F-4214-29E3B2A32CBC}" dt="2025-04-26T14:02:32.792" v="929" actId="1076"/>
          <ac:spMkLst>
            <pc:docMk/>
            <pc:sldMk cId="38203117" sldId="261"/>
            <ac:spMk id="3" creationId="{3908BCA4-03A4-1F12-05C4-6BC68BB2C252}"/>
          </ac:spMkLst>
        </pc:spChg>
        <pc:spChg chg="add mod ord">
          <ac:chgData name="Jay Thomas (2306086)" userId="S::2306086@student.uwtsd.ac.uk::1f862010-6a3a-43e8-9ab3-7b2087499037" providerId="AD" clId="Web-{E883A51A-1348-667F-4214-29E3B2A32CBC}" dt="2025-04-26T14:02:14.307" v="927"/>
          <ac:spMkLst>
            <pc:docMk/>
            <pc:sldMk cId="38203117" sldId="261"/>
            <ac:spMk id="5" creationId="{4AD81CF2-4F5C-1E0C-37E4-BF03599F0877}"/>
          </ac:spMkLst>
        </pc:spChg>
      </pc:sldChg>
      <pc:sldChg chg="addSp delSp modSp">
        <pc:chgData name="Jay Thomas (2306086)" userId="S::2306086@student.uwtsd.ac.uk::1f862010-6a3a-43e8-9ab3-7b2087499037" providerId="AD" clId="Web-{E883A51A-1348-667F-4214-29E3B2A32CBC}" dt="2025-04-26T14:07:45.971" v="934"/>
        <pc:sldMkLst>
          <pc:docMk/>
          <pc:sldMk cId="1173258299" sldId="271"/>
        </pc:sldMkLst>
        <pc:spChg chg="add del mod">
          <ac:chgData name="Jay Thomas (2306086)" userId="S::2306086@student.uwtsd.ac.uk::1f862010-6a3a-43e8-9ab3-7b2087499037" providerId="AD" clId="Web-{E883A51A-1348-667F-4214-29E3B2A32CBC}" dt="2025-04-26T14:07:45.971" v="934"/>
          <ac:spMkLst>
            <pc:docMk/>
            <pc:sldMk cId="1173258299" sldId="271"/>
            <ac:spMk id="100" creationId="{59D64BCB-F9A9-9A6C-B7BE-91E8B2C2A5DD}"/>
          </ac:spMkLst>
        </pc:spChg>
      </pc:sldChg>
    </pc:docChg>
  </pc:docChgLst>
  <pc:docChgLst>
    <pc:chgData name="Lilly Mainwaring (2416930)" userId="S::2416930@student.uwtsd.ac.uk::1de65d17-0bb5-4e9c-bbe1-b54a72e665c8" providerId="AD" clId="Web-{86FC5A48-0AFE-AFF5-F41B-2117F3E6F74D}"/>
    <pc:docChg chg="modSld sldOrd">
      <pc:chgData name="Lilly Mainwaring (2416930)" userId="S::2416930@student.uwtsd.ac.uk::1de65d17-0bb5-4e9c-bbe1-b54a72e665c8" providerId="AD" clId="Web-{86FC5A48-0AFE-AFF5-F41B-2117F3E6F74D}" dt="2025-04-28T18:34:20.198" v="364"/>
      <pc:docMkLst>
        <pc:docMk/>
      </pc:docMkLst>
      <pc:sldChg chg="addSp delSp modSp ord">
        <pc:chgData name="Lilly Mainwaring (2416930)" userId="S::2416930@student.uwtsd.ac.uk::1de65d17-0bb5-4e9c-bbe1-b54a72e665c8" providerId="AD" clId="Web-{86FC5A48-0AFE-AFF5-F41B-2117F3E6F74D}" dt="2025-04-28T18:33:51.978" v="361"/>
        <pc:sldMkLst>
          <pc:docMk/>
          <pc:sldMk cId="3654765973" sldId="270"/>
        </pc:sldMkLst>
        <pc:spChg chg="mod">
          <ac:chgData name="Lilly Mainwaring (2416930)" userId="S::2416930@student.uwtsd.ac.uk::1de65d17-0bb5-4e9c-bbe1-b54a72e665c8" providerId="AD" clId="Web-{86FC5A48-0AFE-AFF5-F41B-2117F3E6F74D}" dt="2025-04-28T18:06:30.640" v="23" actId="20577"/>
          <ac:spMkLst>
            <pc:docMk/>
            <pc:sldMk cId="3654765973" sldId="270"/>
            <ac:spMk id="2" creationId="{F97AB850-B0E4-A9E7-FA56-2759B412E784}"/>
          </ac:spMkLst>
        </pc:spChg>
        <pc:spChg chg="mod">
          <ac:chgData name="Lilly Mainwaring (2416930)" userId="S::2416930@student.uwtsd.ac.uk::1de65d17-0bb5-4e9c-bbe1-b54a72e665c8" providerId="AD" clId="Web-{86FC5A48-0AFE-AFF5-F41B-2117F3E6F74D}" dt="2025-04-28T18:12:50.953" v="117" actId="20577"/>
          <ac:spMkLst>
            <pc:docMk/>
            <pc:sldMk cId="3654765973" sldId="270"/>
            <ac:spMk id="3" creationId="{19F83772-1EBF-8FC3-8ECA-7D8552221451}"/>
          </ac:spMkLst>
        </pc:spChg>
        <pc:spChg chg="add del mod">
          <ac:chgData name="Lilly Mainwaring (2416930)" userId="S::2416930@student.uwtsd.ac.uk::1de65d17-0bb5-4e9c-bbe1-b54a72e665c8" providerId="AD" clId="Web-{86FC5A48-0AFE-AFF5-F41B-2117F3E6F74D}" dt="2025-04-28T18:12:45.172" v="115"/>
          <ac:spMkLst>
            <pc:docMk/>
            <pc:sldMk cId="3654765973" sldId="270"/>
            <ac:spMk id="4" creationId="{A06857B6-2B0C-861D-523E-8623DEDCC95E}"/>
          </ac:spMkLst>
        </pc:spChg>
        <pc:graphicFrameChg chg="add del mod modGraphic">
          <ac:chgData name="Lilly Mainwaring (2416930)" userId="S::2416930@student.uwtsd.ac.uk::1de65d17-0bb5-4e9c-bbe1-b54a72e665c8" providerId="AD" clId="Web-{86FC5A48-0AFE-AFF5-F41B-2117F3E6F74D}" dt="2025-04-28T18:20:28.396" v="141"/>
          <ac:graphicFrameMkLst>
            <pc:docMk/>
            <pc:sldMk cId="3654765973" sldId="270"/>
            <ac:graphicFrameMk id="5" creationId="{B044D6A1-5C33-13D4-C5E3-002E6EAAA7CC}"/>
          </ac:graphicFrameMkLst>
        </pc:graphicFrameChg>
        <pc:graphicFrameChg chg="add del mod modGraphic">
          <ac:chgData name="Lilly Mainwaring (2416930)" userId="S::2416930@student.uwtsd.ac.uk::1de65d17-0bb5-4e9c-bbe1-b54a72e665c8" providerId="AD" clId="Web-{86FC5A48-0AFE-AFF5-F41B-2117F3E6F74D}" dt="2025-04-28T18:21:00.506" v="143"/>
          <ac:graphicFrameMkLst>
            <pc:docMk/>
            <pc:sldMk cId="3654765973" sldId="270"/>
            <ac:graphicFrameMk id="236" creationId="{CB842D98-C298-C39F-CBBF-6035C85ADDE4}"/>
          </ac:graphicFrameMkLst>
        </pc:graphicFrameChg>
        <pc:graphicFrameChg chg="add del mod modGraphic">
          <ac:chgData name="Lilly Mainwaring (2416930)" userId="S::2416930@student.uwtsd.ac.uk::1de65d17-0bb5-4e9c-bbe1-b54a72e665c8" providerId="AD" clId="Web-{86FC5A48-0AFE-AFF5-F41B-2117F3E6F74D}" dt="2025-04-28T18:25:01.204" v="145"/>
          <ac:graphicFrameMkLst>
            <pc:docMk/>
            <pc:sldMk cId="3654765973" sldId="270"/>
            <ac:graphicFrameMk id="251" creationId="{17E8CB0D-4853-9D56-E39C-DFD5902F4772}"/>
          </ac:graphicFrameMkLst>
        </pc:graphicFrameChg>
        <pc:graphicFrameChg chg="add del mod modGraphic">
          <ac:chgData name="Lilly Mainwaring (2416930)" userId="S::2416930@student.uwtsd.ac.uk::1de65d17-0bb5-4e9c-bbe1-b54a72e665c8" providerId="AD" clId="Web-{86FC5A48-0AFE-AFF5-F41B-2117F3E6F74D}" dt="2025-04-28T18:25:15.564" v="147"/>
          <ac:graphicFrameMkLst>
            <pc:docMk/>
            <pc:sldMk cId="3654765973" sldId="270"/>
            <ac:graphicFrameMk id="265" creationId="{9604EE34-82F2-C893-7489-F77A498F1800}"/>
          </ac:graphicFrameMkLst>
        </pc:graphicFrameChg>
        <pc:graphicFrameChg chg="add del mod modGraphic">
          <ac:chgData name="Lilly Mainwaring (2416930)" userId="S::2416930@student.uwtsd.ac.uk::1de65d17-0bb5-4e9c-bbe1-b54a72e665c8" providerId="AD" clId="Web-{86FC5A48-0AFE-AFF5-F41B-2117F3E6F74D}" dt="2025-04-28T18:25:32.956" v="149"/>
          <ac:graphicFrameMkLst>
            <pc:docMk/>
            <pc:sldMk cId="3654765973" sldId="270"/>
            <ac:graphicFrameMk id="272" creationId="{07138DCC-FAB5-093F-0C70-CD9A017082CE}"/>
          </ac:graphicFrameMkLst>
        </pc:graphicFrameChg>
        <pc:graphicFrameChg chg="add del mod modGraphic">
          <ac:chgData name="Lilly Mainwaring (2416930)" userId="S::2416930@student.uwtsd.ac.uk::1de65d17-0bb5-4e9c-bbe1-b54a72e665c8" providerId="AD" clId="Web-{86FC5A48-0AFE-AFF5-F41B-2117F3E6F74D}" dt="2025-04-28T18:26:52.413" v="180"/>
          <ac:graphicFrameMkLst>
            <pc:docMk/>
            <pc:sldMk cId="3654765973" sldId="270"/>
            <ac:graphicFrameMk id="287" creationId="{B5232CA0-C47F-8FD1-0E9E-B98717DC2565}"/>
          </ac:graphicFrameMkLst>
        </pc:graphicFrameChg>
        <pc:graphicFrameChg chg="add mod modGraphic">
          <ac:chgData name="Lilly Mainwaring (2416930)" userId="S::2416930@student.uwtsd.ac.uk::1de65d17-0bb5-4e9c-bbe1-b54a72e665c8" providerId="AD" clId="Web-{86FC5A48-0AFE-AFF5-F41B-2117F3E6F74D}" dt="2025-04-28T18:33:35.852" v="360" actId="20577"/>
          <ac:graphicFrameMkLst>
            <pc:docMk/>
            <pc:sldMk cId="3654765973" sldId="270"/>
            <ac:graphicFrameMk id="708" creationId="{12E62FB5-7141-6F76-EB17-A9DC2E809696}"/>
          </ac:graphicFrameMkLst>
        </pc:graphicFrameChg>
      </pc:sldChg>
      <pc:sldChg chg="modSp">
        <pc:chgData name="Lilly Mainwaring (2416930)" userId="S::2416930@student.uwtsd.ac.uk::1de65d17-0bb5-4e9c-bbe1-b54a72e665c8" providerId="AD" clId="Web-{86FC5A48-0AFE-AFF5-F41B-2117F3E6F74D}" dt="2025-04-28T18:00:21.873" v="7" actId="20577"/>
        <pc:sldMkLst>
          <pc:docMk/>
          <pc:sldMk cId="1173258299" sldId="271"/>
        </pc:sldMkLst>
        <pc:spChg chg="mod">
          <ac:chgData name="Lilly Mainwaring (2416930)" userId="S::2416930@student.uwtsd.ac.uk::1de65d17-0bb5-4e9c-bbe1-b54a72e665c8" providerId="AD" clId="Web-{86FC5A48-0AFE-AFF5-F41B-2117F3E6F74D}" dt="2025-04-28T18:00:07.748" v="2" actId="20577"/>
          <ac:spMkLst>
            <pc:docMk/>
            <pc:sldMk cId="1173258299" sldId="271"/>
            <ac:spMk id="77" creationId="{3248CFE6-D797-2E89-05A0-F2902D061C39}"/>
          </ac:spMkLst>
        </pc:spChg>
        <pc:graphicFrameChg chg="modGraphic">
          <ac:chgData name="Lilly Mainwaring (2416930)" userId="S::2416930@student.uwtsd.ac.uk::1de65d17-0bb5-4e9c-bbe1-b54a72e665c8" providerId="AD" clId="Web-{86FC5A48-0AFE-AFF5-F41B-2117F3E6F74D}" dt="2025-04-28T18:00:21.873" v="7" actId="20577"/>
          <ac:graphicFrameMkLst>
            <pc:docMk/>
            <pc:sldMk cId="1173258299" sldId="271"/>
            <ac:graphicFrameMk id="18" creationId="{7E68BABA-3496-AE49-0730-A82190889518}"/>
          </ac:graphicFrameMkLst>
        </pc:graphicFrameChg>
      </pc:sldChg>
      <pc:sldChg chg="modSp">
        <pc:chgData name="Lilly Mainwaring (2416930)" userId="S::2416930@student.uwtsd.ac.uk::1de65d17-0bb5-4e9c-bbe1-b54a72e665c8" providerId="AD" clId="Web-{86FC5A48-0AFE-AFF5-F41B-2117F3E6F74D}" dt="2025-04-28T18:00:37.546" v="10" actId="20577"/>
        <pc:sldMkLst>
          <pc:docMk/>
          <pc:sldMk cId="2268225460" sldId="281"/>
        </pc:sldMkLst>
        <pc:spChg chg="mod">
          <ac:chgData name="Lilly Mainwaring (2416930)" userId="S::2416930@student.uwtsd.ac.uk::1de65d17-0bb5-4e9c-bbe1-b54a72e665c8" providerId="AD" clId="Web-{86FC5A48-0AFE-AFF5-F41B-2117F3E6F74D}" dt="2025-04-28T18:00:37.546" v="10" actId="20577"/>
          <ac:spMkLst>
            <pc:docMk/>
            <pc:sldMk cId="2268225460" sldId="281"/>
            <ac:spMk id="53" creationId="{9953B1AB-0CAC-B739-707C-637F8CF7E556}"/>
          </ac:spMkLst>
        </pc:spChg>
      </pc:sldChg>
      <pc:sldChg chg="modSp">
        <pc:chgData name="Lilly Mainwaring (2416930)" userId="S::2416930@student.uwtsd.ac.uk::1de65d17-0bb5-4e9c-bbe1-b54a72e665c8" providerId="AD" clId="Web-{86FC5A48-0AFE-AFF5-F41B-2117F3E6F74D}" dt="2025-04-28T18:01:00.328" v="17" actId="20577"/>
        <pc:sldMkLst>
          <pc:docMk/>
          <pc:sldMk cId="1107448243" sldId="282"/>
        </pc:sldMkLst>
        <pc:spChg chg="mod">
          <ac:chgData name="Lilly Mainwaring (2416930)" userId="S::2416930@student.uwtsd.ac.uk::1de65d17-0bb5-4e9c-bbe1-b54a72e665c8" providerId="AD" clId="Web-{86FC5A48-0AFE-AFF5-F41B-2117F3E6F74D}" dt="2025-04-28T18:01:00.328" v="17" actId="20577"/>
          <ac:spMkLst>
            <pc:docMk/>
            <pc:sldMk cId="1107448243" sldId="282"/>
            <ac:spMk id="53" creationId="{76C943B8-EF3D-28F2-4EE5-1E913215118B}"/>
          </ac:spMkLst>
        </pc:spChg>
      </pc:sldChg>
      <pc:sldChg chg="modSp ord">
        <pc:chgData name="Lilly Mainwaring (2416930)" userId="S::2416930@student.uwtsd.ac.uk::1de65d17-0bb5-4e9c-bbe1-b54a72e665c8" providerId="AD" clId="Web-{86FC5A48-0AFE-AFF5-F41B-2117F3E6F74D}" dt="2025-04-28T18:34:16.229" v="363"/>
        <pc:sldMkLst>
          <pc:docMk/>
          <pc:sldMk cId="1007700433" sldId="283"/>
        </pc:sldMkLst>
        <pc:spChg chg="mod">
          <ac:chgData name="Lilly Mainwaring (2416930)" userId="S::2416930@student.uwtsd.ac.uk::1de65d17-0bb5-4e9c-bbe1-b54a72e665c8" providerId="AD" clId="Web-{86FC5A48-0AFE-AFF5-F41B-2117F3E6F74D}" dt="2025-04-28T18:00:42.546" v="13" actId="20577"/>
          <ac:spMkLst>
            <pc:docMk/>
            <pc:sldMk cId="1007700433" sldId="283"/>
            <ac:spMk id="77" creationId="{769FD501-C2E1-5FDE-1452-E59E5498CDDE}"/>
          </ac:spMkLst>
        </pc:spChg>
      </pc:sldChg>
      <pc:sldChg chg="ord">
        <pc:chgData name="Lilly Mainwaring (2416930)" userId="S::2416930@student.uwtsd.ac.uk::1de65d17-0bb5-4e9c-bbe1-b54a72e665c8" providerId="AD" clId="Web-{86FC5A48-0AFE-AFF5-F41B-2117F3E6F74D}" dt="2025-04-28T18:34:20.198" v="364"/>
        <pc:sldMkLst>
          <pc:docMk/>
          <pc:sldMk cId="2023454028" sldId="284"/>
        </pc:sldMkLst>
      </pc:sldChg>
    </pc:docChg>
  </pc:docChgLst>
  <pc:docChgLst>
    <pc:chgData name="Jay Thomas (2306086)" userId="S::2306086@student.uwtsd.ac.uk::1f862010-6a3a-43e8-9ab3-7b2087499037" providerId="AD" clId="Web-{A174B1DD-7EC5-D746-4A11-29F227F1A96E}"/>
    <pc:docChg chg="modSld">
      <pc:chgData name="Jay Thomas (2306086)" userId="S::2306086@student.uwtsd.ac.uk::1f862010-6a3a-43e8-9ab3-7b2087499037" providerId="AD" clId="Web-{A174B1DD-7EC5-D746-4A11-29F227F1A96E}" dt="2025-04-26T14:13:02.270" v="29" actId="20577"/>
      <pc:docMkLst>
        <pc:docMk/>
      </pc:docMkLst>
      <pc:sldChg chg="addSp delSp modSp">
        <pc:chgData name="Jay Thomas (2306086)" userId="S::2306086@student.uwtsd.ac.uk::1f862010-6a3a-43e8-9ab3-7b2087499037" providerId="AD" clId="Web-{A174B1DD-7EC5-D746-4A11-29F227F1A96E}" dt="2025-04-26T14:13:02.270" v="29" actId="20577"/>
        <pc:sldMkLst>
          <pc:docMk/>
          <pc:sldMk cId="1173258299" sldId="271"/>
        </pc:sldMkLst>
        <pc:spChg chg="add del">
          <ac:chgData name="Jay Thomas (2306086)" userId="S::2306086@student.uwtsd.ac.uk::1f862010-6a3a-43e8-9ab3-7b2087499037" providerId="AD" clId="Web-{A174B1DD-7EC5-D746-4A11-29F227F1A96E}" dt="2025-04-26T14:08:37.480" v="1"/>
          <ac:spMkLst>
            <pc:docMk/>
            <pc:sldMk cId="1173258299" sldId="271"/>
            <ac:spMk id="53" creationId="{59D64BCB-F9A9-9A6C-B7BE-91E8B2C2A5DD}"/>
          </ac:spMkLst>
        </pc:spChg>
        <pc:spChg chg="add del mod">
          <ac:chgData name="Jay Thomas (2306086)" userId="S::2306086@student.uwtsd.ac.uk::1f862010-6a3a-43e8-9ab3-7b2087499037" providerId="AD" clId="Web-{A174B1DD-7EC5-D746-4A11-29F227F1A96E}" dt="2025-04-26T14:10:09.595" v="10"/>
          <ac:spMkLst>
            <pc:docMk/>
            <pc:sldMk cId="1173258299" sldId="271"/>
            <ac:spMk id="78" creationId="{4E8E5347-106A-9853-C422-8743DAEFF8B2}"/>
          </ac:spMkLst>
        </pc:spChg>
        <pc:spChg chg="add mod">
          <ac:chgData name="Jay Thomas (2306086)" userId="S::2306086@student.uwtsd.ac.uk::1f862010-6a3a-43e8-9ab3-7b2087499037" providerId="AD" clId="Web-{A174B1DD-7EC5-D746-4A11-29F227F1A96E}" dt="2025-04-26T14:13:02.270" v="29" actId="20577"/>
          <ac:spMkLst>
            <pc:docMk/>
            <pc:sldMk cId="1173258299" sldId="271"/>
            <ac:spMk id="103" creationId="{918522AA-C37A-63CA-A045-6502A5C636BC}"/>
          </ac:spMkLst>
        </pc:spChg>
      </pc:sldChg>
    </pc:docChg>
  </pc:docChgLst>
  <pc:docChgLst>
    <pc:chgData name="Calan Wilkins (2400656)" userId="S::2400656@student.uwtsd.ac.uk::a2ca746d-f094-4e5c-a2f6-70d57bf5144c" providerId="AD" clId="Web-{D1494D8B-470C-83CA-1CD3-AE28D1F753B5}"/>
    <pc:docChg chg="addSld modSld">
      <pc:chgData name="Calan Wilkins (2400656)" userId="S::2400656@student.uwtsd.ac.uk::a2ca746d-f094-4e5c-a2f6-70d57bf5144c" providerId="AD" clId="Web-{D1494D8B-470C-83CA-1CD3-AE28D1F753B5}" dt="2025-04-25T15:30:02.846" v="1030" actId="20577"/>
      <pc:docMkLst>
        <pc:docMk/>
      </pc:docMkLst>
      <pc:sldChg chg="addSp delSp modSp modTransition addAnim modAnim">
        <pc:chgData name="Calan Wilkins (2400656)" userId="S::2400656@student.uwtsd.ac.uk::a2ca746d-f094-4e5c-a2f6-70d57bf5144c" providerId="AD" clId="Web-{D1494D8B-470C-83CA-1CD3-AE28D1F753B5}" dt="2025-04-25T14:33:27.375" v="644" actId="20577"/>
        <pc:sldMkLst>
          <pc:docMk/>
          <pc:sldMk cId="2334011657" sldId="262"/>
        </pc:sldMkLst>
        <pc:spChg chg="mod">
          <ac:chgData name="Calan Wilkins (2400656)" userId="S::2400656@student.uwtsd.ac.uk::a2ca746d-f094-4e5c-a2f6-70d57bf5144c" providerId="AD" clId="Web-{D1494D8B-470C-83CA-1CD3-AE28D1F753B5}" dt="2025-04-25T14:33:27.375" v="644" actId="20577"/>
          <ac:spMkLst>
            <pc:docMk/>
            <pc:sldMk cId="2334011657" sldId="262"/>
            <ac:spMk id="2" creationId="{622E0EA0-8466-0039-75EF-58DAD15C8761}"/>
          </ac:spMkLst>
        </pc:spChg>
        <pc:spChg chg="mod">
          <ac:chgData name="Calan Wilkins (2400656)" userId="S::2400656@student.uwtsd.ac.uk::a2ca746d-f094-4e5c-a2f6-70d57bf5144c" providerId="AD" clId="Web-{D1494D8B-470C-83CA-1CD3-AE28D1F753B5}" dt="2025-04-25T13:12:11.002" v="321" actId="14100"/>
          <ac:spMkLst>
            <pc:docMk/>
            <pc:sldMk cId="2334011657" sldId="262"/>
            <ac:spMk id="3" creationId="{561C10EE-F398-037B-5F19-0B4D96E78B13}"/>
          </ac:spMkLst>
        </pc:spChg>
        <pc:spChg chg="add mod ord">
          <ac:chgData name="Calan Wilkins (2400656)" userId="S::2400656@student.uwtsd.ac.uk::a2ca746d-f094-4e5c-a2f6-70d57bf5144c" providerId="AD" clId="Web-{D1494D8B-470C-83CA-1CD3-AE28D1F753B5}" dt="2025-04-25T13:12:03.924" v="320" actId="1076"/>
          <ac:spMkLst>
            <pc:docMk/>
            <pc:sldMk cId="2334011657" sldId="262"/>
            <ac:spMk id="4" creationId="{4FFAC56C-F434-3305-F359-9E107D752D80}"/>
          </ac:spMkLst>
        </pc:spChg>
        <pc:spChg chg="add mod ord">
          <ac:chgData name="Calan Wilkins (2400656)" userId="S::2400656@student.uwtsd.ac.uk::a2ca746d-f094-4e5c-a2f6-70d57bf5144c" providerId="AD" clId="Web-{D1494D8B-470C-83CA-1CD3-AE28D1F753B5}" dt="2025-04-25T13:09:35.232" v="307"/>
          <ac:spMkLst>
            <pc:docMk/>
            <pc:sldMk cId="2334011657" sldId="262"/>
            <ac:spMk id="5" creationId="{4BEF740C-444A-9800-76C2-C5A19D3961F3}"/>
          </ac:spMkLst>
        </pc:spChg>
        <pc:spChg chg="add mod ord">
          <ac:chgData name="Calan Wilkins (2400656)" userId="S::2400656@student.uwtsd.ac.uk::a2ca746d-f094-4e5c-a2f6-70d57bf5144c" providerId="AD" clId="Web-{D1494D8B-470C-83CA-1CD3-AE28D1F753B5}" dt="2025-04-25T13:12:26.034" v="323" actId="14100"/>
          <ac:spMkLst>
            <pc:docMk/>
            <pc:sldMk cId="2334011657" sldId="262"/>
            <ac:spMk id="6" creationId="{3725C447-B5B7-A24C-7512-4516943B0FE3}"/>
          </ac:spMkLst>
        </pc:spChg>
        <pc:spChg chg="add mod ord">
          <ac:chgData name="Calan Wilkins (2400656)" userId="S::2400656@student.uwtsd.ac.uk::a2ca746d-f094-4e5c-a2f6-70d57bf5144c" providerId="AD" clId="Web-{D1494D8B-470C-83CA-1CD3-AE28D1F753B5}" dt="2025-04-25T13:12:18.471" v="322" actId="1076"/>
          <ac:spMkLst>
            <pc:docMk/>
            <pc:sldMk cId="2334011657" sldId="262"/>
            <ac:spMk id="7" creationId="{B6B90F79-F012-A95D-FFB7-BD891EF7EC88}"/>
          </ac:spMkLst>
        </pc:spChg>
        <pc:spChg chg="add mod ord">
          <ac:chgData name="Calan Wilkins (2400656)" userId="S::2400656@student.uwtsd.ac.uk::a2ca746d-f094-4e5c-a2f6-70d57bf5144c" providerId="AD" clId="Web-{D1494D8B-470C-83CA-1CD3-AE28D1F753B5}" dt="2025-04-25T13:11:56.580" v="319" actId="14100"/>
          <ac:spMkLst>
            <pc:docMk/>
            <pc:sldMk cId="2334011657" sldId="262"/>
            <ac:spMk id="8" creationId="{55347FCC-406B-0B35-36BA-951613ECC73C}"/>
          </ac:spMkLst>
        </pc:spChg>
        <pc:spChg chg="add mod">
          <ac:chgData name="Calan Wilkins (2400656)" userId="S::2400656@student.uwtsd.ac.uk::a2ca746d-f094-4e5c-a2f6-70d57bf5144c" providerId="AD" clId="Web-{D1494D8B-470C-83CA-1CD3-AE28D1F753B5}" dt="2025-04-25T13:15:40.930" v="371" actId="20577"/>
          <ac:spMkLst>
            <pc:docMk/>
            <pc:sldMk cId="2334011657" sldId="262"/>
            <ac:spMk id="9" creationId="{5DA9D4E9-7B2F-B16D-2C79-05A483D644F6}"/>
          </ac:spMkLst>
        </pc:spChg>
        <pc:spChg chg="add del mod">
          <ac:chgData name="Calan Wilkins (2400656)" userId="S::2400656@student.uwtsd.ac.uk::a2ca746d-f094-4e5c-a2f6-70d57bf5144c" providerId="AD" clId="Web-{D1494D8B-470C-83CA-1CD3-AE28D1F753B5}" dt="2025-04-25T13:15:38.398" v="370"/>
          <ac:spMkLst>
            <pc:docMk/>
            <pc:sldMk cId="2334011657" sldId="262"/>
            <ac:spMk id="10" creationId="{5644B2FE-5A79-9133-2786-61CCC839E27A}"/>
          </ac:spMkLst>
        </pc:spChg>
        <pc:spChg chg="add mod">
          <ac:chgData name="Calan Wilkins (2400656)" userId="S::2400656@student.uwtsd.ac.uk::a2ca746d-f094-4e5c-a2f6-70d57bf5144c" providerId="AD" clId="Web-{D1494D8B-470C-83CA-1CD3-AE28D1F753B5}" dt="2025-04-25T13:16:27.634" v="404" actId="1076"/>
          <ac:spMkLst>
            <pc:docMk/>
            <pc:sldMk cId="2334011657" sldId="262"/>
            <ac:spMk id="11" creationId="{1855D8B7-FE13-9973-4832-DA4AB3B691A9}"/>
          </ac:spMkLst>
        </pc:spChg>
        <pc:spChg chg="add mod">
          <ac:chgData name="Calan Wilkins (2400656)" userId="S::2400656@student.uwtsd.ac.uk::a2ca746d-f094-4e5c-a2f6-70d57bf5144c" providerId="AD" clId="Web-{D1494D8B-470C-83CA-1CD3-AE28D1F753B5}" dt="2025-04-25T14:10:53.820" v="554" actId="20577"/>
          <ac:spMkLst>
            <pc:docMk/>
            <pc:sldMk cId="2334011657" sldId="262"/>
            <ac:spMk id="12" creationId="{05849019-DA0A-F6E5-00C5-9226EA81E1D1}"/>
          </ac:spMkLst>
        </pc:spChg>
      </pc:sldChg>
      <pc:sldChg chg="addSp modSp modTransition addAnim delAnim modAnim">
        <pc:chgData name="Calan Wilkins (2400656)" userId="S::2400656@student.uwtsd.ac.uk::a2ca746d-f094-4e5c-a2f6-70d57bf5144c" providerId="AD" clId="Web-{D1494D8B-470C-83CA-1CD3-AE28D1F753B5}" dt="2025-04-25T14:59:22.607" v="965"/>
        <pc:sldMkLst>
          <pc:docMk/>
          <pc:sldMk cId="3949207801" sldId="263"/>
        </pc:sldMkLst>
        <pc:spChg chg="mod">
          <ac:chgData name="Calan Wilkins (2400656)" userId="S::2400656@student.uwtsd.ac.uk::a2ca746d-f094-4e5c-a2f6-70d57bf5144c" providerId="AD" clId="Web-{D1494D8B-470C-83CA-1CD3-AE28D1F753B5}" dt="2025-04-25T14:10:14.726" v="550" actId="1076"/>
          <ac:spMkLst>
            <pc:docMk/>
            <pc:sldMk cId="3949207801" sldId="263"/>
            <ac:spMk id="2" creationId="{5EBF7EDB-3F98-E2E5-2BBA-EF9D02AB4C4F}"/>
          </ac:spMkLst>
        </pc:spChg>
        <pc:spChg chg="mod">
          <ac:chgData name="Calan Wilkins (2400656)" userId="S::2400656@student.uwtsd.ac.uk::a2ca746d-f094-4e5c-a2f6-70d57bf5144c" providerId="AD" clId="Web-{D1494D8B-470C-83CA-1CD3-AE28D1F753B5}" dt="2025-04-25T14:12:26.542" v="564" actId="1076"/>
          <ac:spMkLst>
            <pc:docMk/>
            <pc:sldMk cId="3949207801" sldId="263"/>
            <ac:spMk id="3" creationId="{47064C5E-9892-6FDA-8899-4A5548857952}"/>
          </ac:spMkLst>
        </pc:spChg>
        <pc:spChg chg="add mod ord">
          <ac:chgData name="Calan Wilkins (2400656)" userId="S::2400656@student.uwtsd.ac.uk::a2ca746d-f094-4e5c-a2f6-70d57bf5144c" providerId="AD" clId="Web-{D1494D8B-470C-83CA-1CD3-AE28D1F753B5}" dt="2025-04-25T14:13:43.732" v="566" actId="14100"/>
          <ac:spMkLst>
            <pc:docMk/>
            <pc:sldMk cId="3949207801" sldId="263"/>
            <ac:spMk id="4" creationId="{27BF3B32-89D8-64E0-D23F-F325AA931137}"/>
          </ac:spMkLst>
        </pc:spChg>
        <pc:spChg chg="add mod">
          <ac:chgData name="Calan Wilkins (2400656)" userId="S::2400656@student.uwtsd.ac.uk::a2ca746d-f094-4e5c-a2f6-70d57bf5144c" providerId="AD" clId="Web-{D1494D8B-470C-83CA-1CD3-AE28D1F753B5}" dt="2025-04-25T14:15:05.749" v="626" actId="20577"/>
          <ac:spMkLst>
            <pc:docMk/>
            <pc:sldMk cId="3949207801" sldId="263"/>
            <ac:spMk id="5" creationId="{5F6583CB-0D8C-1CC9-3B05-F711C9D9777F}"/>
          </ac:spMkLst>
        </pc:spChg>
        <pc:picChg chg="add mod">
          <ac:chgData name="Calan Wilkins (2400656)" userId="S::2400656@student.uwtsd.ac.uk::a2ca746d-f094-4e5c-a2f6-70d57bf5144c" providerId="AD" clId="Web-{D1494D8B-470C-83CA-1CD3-AE28D1F753B5}" dt="2025-04-25T14:47:35.259" v="860" actId="14100"/>
          <ac:picMkLst>
            <pc:docMk/>
            <pc:sldMk cId="3949207801" sldId="263"/>
            <ac:picMk id="6" creationId="{1D362E70-E59D-6489-1C16-91B6CB478408}"/>
          </ac:picMkLst>
        </pc:picChg>
      </pc:sldChg>
      <pc:sldChg chg="addSp delSp modSp new modTransition addAnim modAnim">
        <pc:chgData name="Calan Wilkins (2400656)" userId="S::2400656@student.uwtsd.ac.uk::a2ca746d-f094-4e5c-a2f6-70d57bf5144c" providerId="AD" clId="Web-{D1494D8B-470C-83CA-1CD3-AE28D1F753B5}" dt="2025-04-25T15:30:02.846" v="1030" actId="20577"/>
        <pc:sldMkLst>
          <pc:docMk/>
          <pc:sldMk cId="3017222841" sldId="278"/>
        </pc:sldMkLst>
        <pc:spChg chg="mod">
          <ac:chgData name="Calan Wilkins (2400656)" userId="S::2400656@student.uwtsd.ac.uk::a2ca746d-f094-4e5c-a2f6-70d57bf5144c" providerId="AD" clId="Web-{D1494D8B-470C-83CA-1CD3-AE28D1F753B5}" dt="2025-04-25T14:38:35.634" v="683" actId="1076"/>
          <ac:spMkLst>
            <pc:docMk/>
            <pc:sldMk cId="3017222841" sldId="278"/>
            <ac:spMk id="2" creationId="{DCE9CFD0-C5F5-F3C3-878A-52C728E3CEE8}"/>
          </ac:spMkLst>
        </pc:spChg>
        <pc:spChg chg="mod">
          <ac:chgData name="Calan Wilkins (2400656)" userId="S::2400656@student.uwtsd.ac.uk::a2ca746d-f094-4e5c-a2f6-70d57bf5144c" providerId="AD" clId="Web-{D1494D8B-470C-83CA-1CD3-AE28D1F753B5}" dt="2025-04-25T14:49:31.481" v="891" actId="20577"/>
          <ac:spMkLst>
            <pc:docMk/>
            <pc:sldMk cId="3017222841" sldId="278"/>
            <ac:spMk id="3" creationId="{4E62BD24-90E4-CD87-0157-4DF6D89E3F8F}"/>
          </ac:spMkLst>
        </pc:spChg>
        <pc:spChg chg="add mod ord">
          <ac:chgData name="Calan Wilkins (2400656)" userId="S::2400656@student.uwtsd.ac.uk::a2ca746d-f094-4e5c-a2f6-70d57bf5144c" providerId="AD" clId="Web-{D1494D8B-470C-83CA-1CD3-AE28D1F753B5}" dt="2025-04-25T14:50:11.810" v="896" actId="14100"/>
          <ac:spMkLst>
            <pc:docMk/>
            <pc:sldMk cId="3017222841" sldId="278"/>
            <ac:spMk id="7" creationId="{50AF1E69-96A0-59A5-C9DC-B0A1D3F9CB20}"/>
          </ac:spMkLst>
        </pc:spChg>
        <pc:spChg chg="add mod">
          <ac:chgData name="Calan Wilkins (2400656)" userId="S::2400656@student.uwtsd.ac.uk::a2ca746d-f094-4e5c-a2f6-70d57bf5144c" providerId="AD" clId="Web-{D1494D8B-470C-83CA-1CD3-AE28D1F753B5}" dt="2025-04-25T15:30:02.846" v="1030" actId="20577"/>
          <ac:spMkLst>
            <pc:docMk/>
            <pc:sldMk cId="3017222841" sldId="278"/>
            <ac:spMk id="8" creationId="{9485213D-ADE7-7D28-DF13-A03D6DF1852D}"/>
          </ac:spMkLst>
        </pc:spChg>
        <pc:picChg chg="add del mod">
          <ac:chgData name="Calan Wilkins (2400656)" userId="S::2400656@student.uwtsd.ac.uk::a2ca746d-f094-4e5c-a2f6-70d57bf5144c" providerId="AD" clId="Web-{D1494D8B-470C-83CA-1CD3-AE28D1F753B5}" dt="2025-04-25T14:54:45.411" v="932"/>
          <ac:picMkLst>
            <pc:docMk/>
            <pc:sldMk cId="3017222841" sldId="278"/>
            <ac:picMk id="9" creationId="{A44A9640-4394-5FD8-0985-96CA85D91599}"/>
          </ac:picMkLst>
        </pc:picChg>
        <pc:picChg chg="add mod">
          <ac:chgData name="Calan Wilkins (2400656)" userId="S::2400656@student.uwtsd.ac.uk::a2ca746d-f094-4e5c-a2f6-70d57bf5144c" providerId="AD" clId="Web-{D1494D8B-470C-83CA-1CD3-AE28D1F753B5}" dt="2025-04-25T14:57:09.962" v="949" actId="1076"/>
          <ac:picMkLst>
            <pc:docMk/>
            <pc:sldMk cId="3017222841" sldId="278"/>
            <ac:picMk id="10" creationId="{9EE47CCA-13DA-49FC-62A4-4F5A32119C1E}"/>
          </ac:picMkLst>
        </pc:picChg>
        <pc:picChg chg="add mod">
          <ac:chgData name="Calan Wilkins (2400656)" userId="S::2400656@student.uwtsd.ac.uk::a2ca746d-f094-4e5c-a2f6-70d57bf5144c" providerId="AD" clId="Web-{D1494D8B-470C-83CA-1CD3-AE28D1F753B5}" dt="2025-04-25T14:57:05.431" v="948" actId="1076"/>
          <ac:picMkLst>
            <pc:docMk/>
            <pc:sldMk cId="3017222841" sldId="278"/>
            <ac:picMk id="11" creationId="{458B0B43-95E3-EF76-2714-2482145EEFD7}"/>
          </ac:picMkLst>
        </pc:picChg>
      </pc:sldChg>
      <pc:sldChg chg="modSp">
        <pc:chgData name="Calan Wilkins (2400656)" userId="S::2400656@student.uwtsd.ac.uk::a2ca746d-f094-4e5c-a2f6-70d57bf5144c" providerId="AD" clId="Web-{D1494D8B-470C-83CA-1CD3-AE28D1F753B5}" dt="2025-04-25T15:18:14.108" v="1025" actId="14100"/>
        <pc:sldMkLst>
          <pc:docMk/>
          <pc:sldMk cId="4283635097" sldId="279"/>
        </pc:sldMkLst>
        <pc:spChg chg="mod">
          <ac:chgData name="Calan Wilkins (2400656)" userId="S::2400656@student.uwtsd.ac.uk::a2ca746d-f094-4e5c-a2f6-70d57bf5144c" providerId="AD" clId="Web-{D1494D8B-470C-83CA-1CD3-AE28D1F753B5}" dt="2025-04-25T15:17:27.544" v="1012" actId="20577"/>
          <ac:spMkLst>
            <pc:docMk/>
            <pc:sldMk cId="4283635097" sldId="279"/>
            <ac:spMk id="2" creationId="{0FED671B-F2F9-44A0-13F9-C825C8A3BF62}"/>
          </ac:spMkLst>
        </pc:spChg>
        <pc:spChg chg="mod">
          <ac:chgData name="Calan Wilkins (2400656)" userId="S::2400656@student.uwtsd.ac.uk::a2ca746d-f094-4e5c-a2f6-70d57bf5144c" providerId="AD" clId="Web-{D1494D8B-470C-83CA-1CD3-AE28D1F753B5}" dt="2025-04-25T15:18:14.108" v="1025" actId="14100"/>
          <ac:spMkLst>
            <pc:docMk/>
            <pc:sldMk cId="4283635097" sldId="279"/>
            <ac:spMk id="5" creationId="{BC34608E-5A98-A11B-9501-8B4F7A64AF20}"/>
          </ac:spMkLst>
        </pc:spChg>
        <pc:picChg chg="mod">
          <ac:chgData name="Calan Wilkins (2400656)" userId="S::2400656@student.uwtsd.ac.uk::a2ca746d-f094-4e5c-a2f6-70d57bf5144c" providerId="AD" clId="Web-{D1494D8B-470C-83CA-1CD3-AE28D1F753B5}" dt="2025-04-25T15:18:07.295" v="1023" actId="1076"/>
          <ac:picMkLst>
            <pc:docMk/>
            <pc:sldMk cId="4283635097" sldId="279"/>
            <ac:picMk id="3" creationId="{CE88BC55-81DB-9806-E8E2-EFC84314DBEC}"/>
          </ac:picMkLst>
        </pc:picChg>
      </pc:sldChg>
      <pc:sldChg chg="modSp new">
        <pc:chgData name="Calan Wilkins (2400656)" userId="S::2400656@student.uwtsd.ac.uk::a2ca746d-f094-4e5c-a2f6-70d57bf5144c" providerId="AD" clId="Web-{D1494D8B-470C-83CA-1CD3-AE28D1F753B5}" dt="2025-04-25T15:21:59.770" v="1028" actId="1076"/>
        <pc:sldMkLst>
          <pc:docMk/>
          <pc:sldMk cId="1460003439" sldId="280"/>
        </pc:sldMkLst>
        <pc:spChg chg="mod">
          <ac:chgData name="Calan Wilkins (2400656)" userId="S::2400656@student.uwtsd.ac.uk::a2ca746d-f094-4e5c-a2f6-70d57bf5144c" providerId="AD" clId="Web-{D1494D8B-470C-83CA-1CD3-AE28D1F753B5}" dt="2025-04-25T15:21:59.770" v="1028" actId="1076"/>
          <ac:spMkLst>
            <pc:docMk/>
            <pc:sldMk cId="1460003439" sldId="280"/>
            <ac:spMk id="2" creationId="{4D1AC393-FCAE-154E-7E17-5A30263111FB}"/>
          </ac:spMkLst>
        </pc:spChg>
      </pc:sldChg>
    </pc:docChg>
  </pc:docChgLst>
  <pc:docChgLst>
    <pc:chgData name="Calan Wilkins (2400656)" userId="S::2400656@student.uwtsd.ac.uk::a2ca746d-f094-4e5c-a2f6-70d57bf5144c" providerId="AD" clId="Web-{1D67A79B-453E-8A59-CC72-715B9E9934BE}"/>
    <pc:docChg chg="modSld">
      <pc:chgData name="Calan Wilkins (2400656)" userId="S::2400656@student.uwtsd.ac.uk::a2ca746d-f094-4e5c-a2f6-70d57bf5144c" providerId="AD" clId="Web-{1D67A79B-453E-8A59-CC72-715B9E9934BE}" dt="2025-04-26T10:55:27.490" v="9" actId="20577"/>
      <pc:docMkLst>
        <pc:docMk/>
      </pc:docMkLst>
      <pc:sldChg chg="modSp">
        <pc:chgData name="Calan Wilkins (2400656)" userId="S::2400656@student.uwtsd.ac.uk::a2ca746d-f094-4e5c-a2f6-70d57bf5144c" providerId="AD" clId="Web-{1D67A79B-453E-8A59-CC72-715B9E9934BE}" dt="2025-04-26T10:55:27.490" v="9" actId="20577"/>
        <pc:sldMkLst>
          <pc:docMk/>
          <pc:sldMk cId="2334011657" sldId="262"/>
        </pc:sldMkLst>
        <pc:spChg chg="mod">
          <ac:chgData name="Calan Wilkins (2400656)" userId="S::2400656@student.uwtsd.ac.uk::a2ca746d-f094-4e5c-a2f6-70d57bf5144c" providerId="AD" clId="Web-{1D67A79B-453E-8A59-CC72-715B9E9934BE}" dt="2025-04-26T10:55:19.302" v="5" actId="20577"/>
          <ac:spMkLst>
            <pc:docMk/>
            <pc:sldMk cId="2334011657" sldId="262"/>
            <ac:spMk id="3" creationId="{561C10EE-F398-037B-5F19-0B4D96E78B13}"/>
          </ac:spMkLst>
        </pc:spChg>
        <pc:spChg chg="mod">
          <ac:chgData name="Calan Wilkins (2400656)" userId="S::2400656@student.uwtsd.ac.uk::a2ca746d-f094-4e5c-a2f6-70d57bf5144c" providerId="AD" clId="Web-{1D67A79B-453E-8A59-CC72-715B9E9934BE}" dt="2025-04-26T10:55:22.974" v="7" actId="20577"/>
          <ac:spMkLst>
            <pc:docMk/>
            <pc:sldMk cId="2334011657" sldId="262"/>
            <ac:spMk id="4" creationId="{4FFAC56C-F434-3305-F359-9E107D752D80}"/>
          </ac:spMkLst>
        </pc:spChg>
        <pc:spChg chg="mod">
          <ac:chgData name="Calan Wilkins (2400656)" userId="S::2400656@student.uwtsd.ac.uk::a2ca746d-f094-4e5c-a2f6-70d57bf5144c" providerId="AD" clId="Web-{1D67A79B-453E-8A59-CC72-715B9E9934BE}" dt="2025-04-26T10:55:27.490" v="9" actId="20577"/>
          <ac:spMkLst>
            <pc:docMk/>
            <pc:sldMk cId="2334011657" sldId="262"/>
            <ac:spMk id="5" creationId="{4BEF740C-444A-9800-76C2-C5A19D3961F3}"/>
          </ac:spMkLst>
        </pc:spChg>
      </pc:sldChg>
      <pc:sldChg chg="modSp">
        <pc:chgData name="Calan Wilkins (2400656)" userId="S::2400656@student.uwtsd.ac.uk::a2ca746d-f094-4e5c-a2f6-70d57bf5144c" providerId="AD" clId="Web-{1D67A79B-453E-8A59-CC72-715B9E9934BE}" dt="2025-04-26T10:55:06.926" v="3" actId="14100"/>
        <pc:sldMkLst>
          <pc:docMk/>
          <pc:sldMk cId="1460003439" sldId="280"/>
        </pc:sldMkLst>
        <pc:spChg chg="mod">
          <ac:chgData name="Calan Wilkins (2400656)" userId="S::2400656@student.uwtsd.ac.uk::a2ca746d-f094-4e5c-a2f6-70d57bf5144c" providerId="AD" clId="Web-{1D67A79B-453E-8A59-CC72-715B9E9934BE}" dt="2025-04-26T10:54:53.519" v="2" actId="1076"/>
          <ac:spMkLst>
            <pc:docMk/>
            <pc:sldMk cId="1460003439" sldId="280"/>
            <ac:spMk id="3" creationId="{651EC354-C8DB-2626-C4F9-7F600194ABB3}"/>
          </ac:spMkLst>
        </pc:spChg>
        <pc:spChg chg="mod">
          <ac:chgData name="Calan Wilkins (2400656)" userId="S::2400656@student.uwtsd.ac.uk::a2ca746d-f094-4e5c-a2f6-70d57bf5144c" providerId="AD" clId="Web-{1D67A79B-453E-8A59-CC72-715B9E9934BE}" dt="2025-04-26T10:55:06.926" v="3" actId="14100"/>
          <ac:spMkLst>
            <pc:docMk/>
            <pc:sldMk cId="1460003439" sldId="280"/>
            <ac:spMk id="8" creationId="{9E23F40E-D2CC-F35D-6FB2-C8C87C7EDEC9}"/>
          </ac:spMkLst>
        </pc:spChg>
      </pc:sldChg>
    </pc:docChg>
  </pc:docChgLst>
  <pc:docChgLst>
    <pc:chgData name="Harlee Campbell (2411343)" userId="S::2411343@student.uwtsd.ac.uk::43fbdf23-0ef8-408e-b782-3d985b0bf548" providerId="AD" clId="Web-{C17EA21B-5F48-F8B1-3718-80F94571F73C}"/>
    <pc:docChg chg="addSld modSld">
      <pc:chgData name="Harlee Campbell (2411343)" userId="S::2411343@student.uwtsd.ac.uk::43fbdf23-0ef8-408e-b782-3d985b0bf548" providerId="AD" clId="Web-{C17EA21B-5F48-F8B1-3718-80F94571F73C}" dt="2025-04-21T17:10:48.759" v="1671" actId="20577"/>
      <pc:docMkLst>
        <pc:docMk/>
      </pc:docMkLst>
      <pc:sldChg chg="addSp delSp modSp modNotes">
        <pc:chgData name="Harlee Campbell (2411343)" userId="S::2411343@student.uwtsd.ac.uk::43fbdf23-0ef8-408e-b782-3d985b0bf548" providerId="AD" clId="Web-{C17EA21B-5F48-F8B1-3718-80F94571F73C}" dt="2025-04-21T16:44:32.331" v="1368" actId="20577"/>
        <pc:sldMkLst>
          <pc:docMk/>
          <pc:sldMk cId="986566690" sldId="266"/>
        </pc:sldMkLst>
        <pc:spChg chg="add del mod">
          <ac:chgData name="Harlee Campbell (2411343)" userId="S::2411343@student.uwtsd.ac.uk::43fbdf23-0ef8-408e-b782-3d985b0bf548" providerId="AD" clId="Web-{C17EA21B-5F48-F8B1-3718-80F94571F73C}" dt="2025-04-21T16:44:11.565" v="1357"/>
          <ac:spMkLst>
            <pc:docMk/>
            <pc:sldMk cId="986566690" sldId="266"/>
            <ac:spMk id="2" creationId="{76AC0EA3-BC72-F1C4-39A9-9792466481A8}"/>
          </ac:spMkLst>
        </pc:spChg>
        <pc:spChg chg="add mod">
          <ac:chgData name="Harlee Campbell (2411343)" userId="S::2411343@student.uwtsd.ac.uk::43fbdf23-0ef8-408e-b782-3d985b0bf548" providerId="AD" clId="Web-{C17EA21B-5F48-F8B1-3718-80F94571F73C}" dt="2025-04-21T16:44:32.331" v="1368" actId="20577"/>
          <ac:spMkLst>
            <pc:docMk/>
            <pc:sldMk cId="986566690" sldId="266"/>
            <ac:spMk id="4" creationId="{50FEE8BB-E9CF-FB88-F606-C6A7E8E10B4E}"/>
          </ac:spMkLst>
        </pc:spChg>
        <pc:spChg chg="mod">
          <ac:chgData name="Harlee Campbell (2411343)" userId="S::2411343@student.uwtsd.ac.uk::43fbdf23-0ef8-408e-b782-3d985b0bf548" providerId="AD" clId="Web-{C17EA21B-5F48-F8B1-3718-80F94571F73C}" dt="2025-04-21T16:11:48.894" v="595"/>
          <ac:spMkLst>
            <pc:docMk/>
            <pc:sldMk cId="986566690" sldId="266"/>
            <ac:spMk id="16" creationId="{1EF5C595-0025-4FEC-6750-114EE842D7D6}"/>
          </ac:spMkLst>
        </pc:spChg>
        <pc:spChg chg="del mod">
          <ac:chgData name="Harlee Campbell (2411343)" userId="S::2411343@student.uwtsd.ac.uk::43fbdf23-0ef8-408e-b782-3d985b0bf548" providerId="AD" clId="Web-{C17EA21B-5F48-F8B1-3718-80F94571F73C}" dt="2025-04-21T16:06:24.027" v="582"/>
          <ac:spMkLst>
            <pc:docMk/>
            <pc:sldMk cId="986566690" sldId="266"/>
            <ac:spMk id="17" creationId="{A44DD045-6D64-FA07-38F3-FF44280D054E}"/>
          </ac:spMkLst>
        </pc:spChg>
        <pc:graphicFrameChg chg="del mod modGraphic">
          <ac:chgData name="Harlee Campbell (2411343)" userId="S::2411343@student.uwtsd.ac.uk::43fbdf23-0ef8-408e-b782-3d985b0bf548" providerId="AD" clId="Web-{C17EA21B-5F48-F8B1-3718-80F94571F73C}" dt="2025-04-21T16:06:57.497" v="584"/>
          <ac:graphicFrameMkLst>
            <pc:docMk/>
            <pc:sldMk cId="986566690" sldId="266"/>
            <ac:graphicFrameMk id="19" creationId="{B1D8D1B2-C9C4-8764-7C72-D2D14996AF57}"/>
          </ac:graphicFrameMkLst>
        </pc:graphicFrameChg>
        <pc:picChg chg="add mod">
          <ac:chgData name="Harlee Campbell (2411343)" userId="S::2411343@student.uwtsd.ac.uk::43fbdf23-0ef8-408e-b782-3d985b0bf548" providerId="AD" clId="Web-{C17EA21B-5F48-F8B1-3718-80F94571F73C}" dt="2025-04-21T16:11:13.003" v="591" actId="14100"/>
          <ac:picMkLst>
            <pc:docMk/>
            <pc:sldMk cId="986566690" sldId="266"/>
            <ac:picMk id="3" creationId="{C3C62A23-37CF-23EB-65B8-257B7263F150}"/>
          </ac:picMkLst>
        </pc:picChg>
      </pc:sldChg>
      <pc:sldChg chg="addSp delSp modSp modNotes">
        <pc:chgData name="Harlee Campbell (2411343)" userId="S::2411343@student.uwtsd.ac.uk::43fbdf23-0ef8-408e-b782-3d985b0bf548" providerId="AD" clId="Web-{C17EA21B-5F48-F8B1-3718-80F94571F73C}" dt="2025-04-21T16:56:30.317" v="1381" actId="20577"/>
        <pc:sldMkLst>
          <pc:docMk/>
          <pc:sldMk cId="3521999459" sldId="267"/>
        </pc:sldMkLst>
        <pc:spChg chg="del">
          <ac:chgData name="Harlee Campbell (2411343)" userId="S::2411343@student.uwtsd.ac.uk::43fbdf23-0ef8-408e-b782-3d985b0bf548" providerId="AD" clId="Web-{C17EA21B-5F48-F8B1-3718-80F94571F73C}" dt="2025-04-17T18:34:51.776" v="0"/>
          <ac:spMkLst>
            <pc:docMk/>
            <pc:sldMk cId="3521999459" sldId="267"/>
            <ac:spMk id="2" creationId="{259F4CD4-DA6C-1C37-1D78-ABA848DCE19F}"/>
          </ac:spMkLst>
        </pc:spChg>
        <pc:spChg chg="del">
          <ac:chgData name="Harlee Campbell (2411343)" userId="S::2411343@student.uwtsd.ac.uk::43fbdf23-0ef8-408e-b782-3d985b0bf548" providerId="AD" clId="Web-{C17EA21B-5F48-F8B1-3718-80F94571F73C}" dt="2025-04-17T18:34:57.230" v="1"/>
          <ac:spMkLst>
            <pc:docMk/>
            <pc:sldMk cId="3521999459" sldId="267"/>
            <ac:spMk id="3" creationId="{87CF02A9-1B2D-5840-C434-46AB22633012}"/>
          </ac:spMkLst>
        </pc:spChg>
        <pc:spChg chg="add del mod">
          <ac:chgData name="Harlee Campbell (2411343)" userId="S::2411343@student.uwtsd.ac.uk::43fbdf23-0ef8-408e-b782-3d985b0bf548" providerId="AD" clId="Web-{C17EA21B-5F48-F8B1-3718-80F94571F73C}" dt="2025-04-17T18:35:04.637" v="2"/>
          <ac:spMkLst>
            <pc:docMk/>
            <pc:sldMk cId="3521999459" sldId="267"/>
            <ac:spMk id="5" creationId="{6285F395-892B-7BA7-FD87-214784527145}"/>
          </ac:spMkLst>
        </pc:spChg>
        <pc:spChg chg="add del mod">
          <ac:chgData name="Harlee Campbell (2411343)" userId="S::2411343@student.uwtsd.ac.uk::43fbdf23-0ef8-408e-b782-3d985b0bf548" providerId="AD" clId="Web-{C17EA21B-5F48-F8B1-3718-80F94571F73C}" dt="2025-04-17T19:03:03.917" v="370"/>
          <ac:spMkLst>
            <pc:docMk/>
            <pc:sldMk cId="3521999459" sldId="267"/>
            <ac:spMk id="6" creationId="{AF3430FF-1D4D-936F-5F86-AFA075348F23}"/>
          </ac:spMkLst>
        </pc:spChg>
        <pc:spChg chg="add del mod">
          <ac:chgData name="Harlee Campbell (2411343)" userId="S::2411343@student.uwtsd.ac.uk::43fbdf23-0ef8-408e-b782-3d985b0bf548" providerId="AD" clId="Web-{C17EA21B-5F48-F8B1-3718-80F94571F73C}" dt="2025-04-17T19:03:05.698" v="371"/>
          <ac:spMkLst>
            <pc:docMk/>
            <pc:sldMk cId="3521999459" sldId="267"/>
            <ac:spMk id="7" creationId="{E9456521-8178-E795-625A-77D8D21F11CC}"/>
          </ac:spMkLst>
        </pc:spChg>
        <pc:spChg chg="add mod">
          <ac:chgData name="Harlee Campbell (2411343)" userId="S::2411343@student.uwtsd.ac.uk::43fbdf23-0ef8-408e-b782-3d985b0bf548" providerId="AD" clId="Web-{C17EA21B-5F48-F8B1-3718-80F94571F73C}" dt="2025-04-21T16:56:30.317" v="1381" actId="20577"/>
          <ac:spMkLst>
            <pc:docMk/>
            <pc:sldMk cId="3521999459" sldId="267"/>
            <ac:spMk id="69" creationId="{D424A148-1B7E-A354-93A5-1B201542AD34}"/>
          </ac:spMkLst>
        </pc:spChg>
        <pc:graphicFrameChg chg="add mod modGraphic">
          <ac:chgData name="Harlee Campbell (2411343)" userId="S::2411343@student.uwtsd.ac.uk::43fbdf23-0ef8-408e-b782-3d985b0bf548" providerId="AD" clId="Web-{C17EA21B-5F48-F8B1-3718-80F94571F73C}" dt="2025-04-21T16:39:53.543" v="1288" actId="1076"/>
          <ac:graphicFrameMkLst>
            <pc:docMk/>
            <pc:sldMk cId="3521999459" sldId="267"/>
            <ac:graphicFrameMk id="8" creationId="{28658EED-FF19-229D-6F2B-1CDAE1E7451F}"/>
          </ac:graphicFrameMkLst>
        </pc:graphicFrameChg>
      </pc:sldChg>
      <pc:sldChg chg="addSp delSp modSp new">
        <pc:chgData name="Harlee Campbell (2411343)" userId="S::2411343@student.uwtsd.ac.uk::43fbdf23-0ef8-408e-b782-3d985b0bf548" providerId="AD" clId="Web-{C17EA21B-5F48-F8B1-3718-80F94571F73C}" dt="2025-04-21T16:56:47.911" v="1385" actId="20577"/>
        <pc:sldMkLst>
          <pc:docMk/>
          <pc:sldMk cId="1689831433" sldId="274"/>
        </pc:sldMkLst>
        <pc:spChg chg="del">
          <ac:chgData name="Harlee Campbell (2411343)" userId="S::2411343@student.uwtsd.ac.uk::43fbdf23-0ef8-408e-b782-3d985b0bf548" providerId="AD" clId="Web-{C17EA21B-5F48-F8B1-3718-80F94571F73C}" dt="2025-04-21T16:03:26.179" v="574"/>
          <ac:spMkLst>
            <pc:docMk/>
            <pc:sldMk cId="1689831433" sldId="274"/>
            <ac:spMk id="2" creationId="{A2BA650A-DBE0-E78D-6D55-7E6066D19200}"/>
          </ac:spMkLst>
        </pc:spChg>
        <pc:spChg chg="del mod">
          <ac:chgData name="Harlee Campbell (2411343)" userId="S::2411343@student.uwtsd.ac.uk::43fbdf23-0ef8-408e-b782-3d985b0bf548" providerId="AD" clId="Web-{C17EA21B-5F48-F8B1-3718-80F94571F73C}" dt="2025-04-21T16:03:22.695" v="573"/>
          <ac:spMkLst>
            <pc:docMk/>
            <pc:sldMk cId="1689831433" sldId="274"/>
            <ac:spMk id="3" creationId="{C433703B-0775-F4F6-0269-D38C2CCE4560}"/>
          </ac:spMkLst>
        </pc:spChg>
        <pc:spChg chg="add del mod">
          <ac:chgData name="Harlee Campbell (2411343)" userId="S::2411343@student.uwtsd.ac.uk::43fbdf23-0ef8-408e-b782-3d985b0bf548" providerId="AD" clId="Web-{C17EA21B-5F48-F8B1-3718-80F94571F73C}" dt="2025-04-21T16:03:29.382" v="575"/>
          <ac:spMkLst>
            <pc:docMk/>
            <pc:sldMk cId="1689831433" sldId="274"/>
            <ac:spMk id="8" creationId="{D1E08038-D9B8-5CCC-4104-1D7C4D29EE56}"/>
          </ac:spMkLst>
        </pc:spChg>
        <pc:spChg chg="add mod">
          <ac:chgData name="Harlee Campbell (2411343)" userId="S::2411343@student.uwtsd.ac.uk::43fbdf23-0ef8-408e-b782-3d985b0bf548" providerId="AD" clId="Web-{C17EA21B-5F48-F8B1-3718-80F94571F73C}" dt="2025-04-21T16:40:29.638" v="1289"/>
          <ac:spMkLst>
            <pc:docMk/>
            <pc:sldMk cId="1689831433" sldId="274"/>
            <ac:spMk id="9" creationId="{C3B6AD18-5D7D-76E4-ABC2-5169E2E1C7F0}"/>
          </ac:spMkLst>
        </pc:spChg>
        <pc:spChg chg="add mod">
          <ac:chgData name="Harlee Campbell (2411343)" userId="S::2411343@student.uwtsd.ac.uk::43fbdf23-0ef8-408e-b782-3d985b0bf548" providerId="AD" clId="Web-{C17EA21B-5F48-F8B1-3718-80F94571F73C}" dt="2025-04-21T16:56:47.911" v="1385" actId="20577"/>
          <ac:spMkLst>
            <pc:docMk/>
            <pc:sldMk cId="1689831433" sldId="274"/>
            <ac:spMk id="10" creationId="{B2CE09BA-6354-14BF-F7DE-44EFFEA1E010}"/>
          </ac:spMkLst>
        </pc:spChg>
        <pc:graphicFrameChg chg="add del mod modGraphic">
          <ac:chgData name="Harlee Campbell (2411343)" userId="S::2411343@student.uwtsd.ac.uk::43fbdf23-0ef8-408e-b782-3d985b0bf548" providerId="AD" clId="Web-{C17EA21B-5F48-F8B1-3718-80F94571F73C}" dt="2025-04-21T16:22:52.035" v="764"/>
          <ac:graphicFrameMkLst>
            <pc:docMk/>
            <pc:sldMk cId="1689831433" sldId="274"/>
            <ac:graphicFrameMk id="12" creationId="{965BD220-BF43-58D1-F9EB-8D2AA83E0DD4}"/>
          </ac:graphicFrameMkLst>
        </pc:graphicFrameChg>
        <pc:graphicFrameChg chg="add mod modGraphic">
          <ac:chgData name="Harlee Campbell (2411343)" userId="S::2411343@student.uwtsd.ac.uk::43fbdf23-0ef8-408e-b782-3d985b0bf548" providerId="AD" clId="Web-{C17EA21B-5F48-F8B1-3718-80F94571F73C}" dt="2025-04-21T16:43:44.970" v="1352"/>
          <ac:graphicFrameMkLst>
            <pc:docMk/>
            <pc:sldMk cId="1689831433" sldId="274"/>
            <ac:graphicFrameMk id="15" creationId="{D48FF7E3-CEE1-D301-26F2-79F26A3E130B}"/>
          </ac:graphicFrameMkLst>
        </pc:graphicFrameChg>
        <pc:cxnChg chg="add del mod">
          <ac:chgData name="Harlee Campbell (2411343)" userId="S::2411343@student.uwtsd.ac.uk::43fbdf23-0ef8-408e-b782-3d985b0bf548" providerId="AD" clId="Web-{C17EA21B-5F48-F8B1-3718-80F94571F73C}" dt="2025-04-21T16:22:54.941" v="765"/>
          <ac:cxnSpMkLst>
            <pc:docMk/>
            <pc:sldMk cId="1689831433" sldId="274"/>
            <ac:cxnSpMk id="13" creationId="{F2E3FB50-40B7-4337-4B36-226ED652CFD0}"/>
          </ac:cxnSpMkLst>
        </pc:cxnChg>
        <pc:cxnChg chg="add del mod">
          <ac:chgData name="Harlee Campbell (2411343)" userId="S::2411343@student.uwtsd.ac.uk::43fbdf23-0ef8-408e-b782-3d985b0bf548" providerId="AD" clId="Web-{C17EA21B-5F48-F8B1-3718-80F94571F73C}" dt="2025-04-21T16:22:48.816" v="763"/>
          <ac:cxnSpMkLst>
            <pc:docMk/>
            <pc:sldMk cId="1689831433" sldId="274"/>
            <ac:cxnSpMk id="14" creationId="{ED6C6487-4AC1-5149-B579-12305CFDAC1C}"/>
          </ac:cxnSpMkLst>
        </pc:cxnChg>
      </pc:sldChg>
      <pc:sldChg chg="modSp new">
        <pc:chgData name="Harlee Campbell (2411343)" userId="S::2411343@student.uwtsd.ac.uk::43fbdf23-0ef8-408e-b782-3d985b0bf548" providerId="AD" clId="Web-{C17EA21B-5F48-F8B1-3718-80F94571F73C}" dt="2025-04-21T17:10:48.759" v="1671" actId="20577"/>
        <pc:sldMkLst>
          <pc:docMk/>
          <pc:sldMk cId="1327153255" sldId="275"/>
        </pc:sldMkLst>
        <pc:spChg chg="mod">
          <ac:chgData name="Harlee Campbell (2411343)" userId="S::2411343@student.uwtsd.ac.uk::43fbdf23-0ef8-408e-b782-3d985b0bf548" providerId="AD" clId="Web-{C17EA21B-5F48-F8B1-3718-80F94571F73C}" dt="2025-04-21T17:07:42.239" v="1544" actId="20577"/>
          <ac:spMkLst>
            <pc:docMk/>
            <pc:sldMk cId="1327153255" sldId="275"/>
            <ac:spMk id="2" creationId="{40BC1DEF-B88D-6D3B-5B1A-56EAB5E189AA}"/>
          </ac:spMkLst>
        </pc:spChg>
        <pc:spChg chg="mod">
          <ac:chgData name="Harlee Campbell (2411343)" userId="S::2411343@student.uwtsd.ac.uk::43fbdf23-0ef8-408e-b782-3d985b0bf548" providerId="AD" clId="Web-{C17EA21B-5F48-F8B1-3718-80F94571F73C}" dt="2025-04-21T17:10:48.759" v="1671" actId="20577"/>
          <ac:spMkLst>
            <pc:docMk/>
            <pc:sldMk cId="1327153255" sldId="275"/>
            <ac:spMk id="3" creationId="{6008FBDB-9B75-E64D-52E0-67FDF42E4C07}"/>
          </ac:spMkLst>
        </pc:spChg>
      </pc:sldChg>
    </pc:docChg>
  </pc:docChgLst>
  <pc:docChgLst>
    <pc:chgData name="Calan Wilkins (2400656)" userId="S::2400656@student.uwtsd.ac.uk::a2ca746d-f094-4e5c-a2f6-70d57bf5144c" providerId="AD" clId="Web-{FE3223AF-3698-5B0F-3CE3-8BC3F4FEC74B}"/>
    <pc:docChg chg="sldOrd">
      <pc:chgData name="Calan Wilkins (2400656)" userId="S::2400656@student.uwtsd.ac.uk::a2ca746d-f094-4e5c-a2f6-70d57bf5144c" providerId="AD" clId="Web-{FE3223AF-3698-5B0F-3CE3-8BC3F4FEC74B}" dt="2025-04-28T21:49:35.161" v="0"/>
      <pc:docMkLst>
        <pc:docMk/>
      </pc:docMkLst>
      <pc:sldChg chg="ord">
        <pc:chgData name="Calan Wilkins (2400656)" userId="S::2400656@student.uwtsd.ac.uk::a2ca746d-f094-4e5c-a2f6-70d57bf5144c" providerId="AD" clId="Web-{FE3223AF-3698-5B0F-3CE3-8BC3F4FEC74B}" dt="2025-04-28T21:49:35.161" v="0"/>
        <pc:sldMkLst>
          <pc:docMk/>
          <pc:sldMk cId="3125209780" sldId="286"/>
        </pc:sldMkLst>
      </pc:sldChg>
    </pc:docChg>
  </pc:docChgLst>
  <pc:docChgLst>
    <pc:chgData name="Calan Wilkins (2400656)" userId="S::2400656@student.uwtsd.ac.uk::a2ca746d-f094-4e5c-a2f6-70d57bf5144c" providerId="AD" clId="Web-{D6F6E4C0-4995-EC3F-D0DF-CD935AAD0E9E}"/>
    <pc:docChg chg="sldOrd">
      <pc:chgData name="Calan Wilkins (2400656)" userId="S::2400656@student.uwtsd.ac.uk::a2ca746d-f094-4e5c-a2f6-70d57bf5144c" providerId="AD" clId="Web-{D6F6E4C0-4995-EC3F-D0DF-CD935AAD0E9E}" dt="2025-04-28T19:42:09.413" v="0"/>
      <pc:docMkLst>
        <pc:docMk/>
      </pc:docMkLst>
      <pc:sldChg chg="ord">
        <pc:chgData name="Calan Wilkins (2400656)" userId="S::2400656@student.uwtsd.ac.uk::a2ca746d-f094-4e5c-a2f6-70d57bf5144c" providerId="AD" clId="Web-{D6F6E4C0-4995-EC3F-D0DF-CD935AAD0E9E}" dt="2025-04-28T19:42:09.413" v="0"/>
        <pc:sldMkLst>
          <pc:docMk/>
          <pc:sldMk cId="693114300" sldId="285"/>
        </pc:sldMkLst>
      </pc:sldChg>
    </pc:docChg>
  </pc:docChgLst>
  <pc:docChgLst>
    <pc:chgData name="Harlee Campbell (2411343)" userId="S::2411343@student.uwtsd.ac.uk::43fbdf23-0ef8-408e-b782-3d985b0bf548" providerId="AD" clId="Web-{E46F3DE0-3A69-1F96-7E60-914D48F1A7A6}"/>
    <pc:docChg chg="modSld addMainMaster delMainMaster">
      <pc:chgData name="Harlee Campbell (2411343)" userId="S::2411343@student.uwtsd.ac.uk::43fbdf23-0ef8-408e-b782-3d985b0bf548" providerId="AD" clId="Web-{E46F3DE0-3A69-1F96-7E60-914D48F1A7A6}" dt="2025-04-17T18:20:30.667" v="449" actId="20577"/>
      <pc:docMkLst>
        <pc:docMk/>
      </pc:docMkLst>
      <pc:sldChg chg="delSp modSp mod modClrScheme delDesignElem chgLayout">
        <pc:chgData name="Harlee Campbell (2411343)" userId="S::2411343@student.uwtsd.ac.uk::43fbdf23-0ef8-408e-b782-3d985b0bf548" providerId="AD" clId="Web-{E46F3DE0-3A69-1F96-7E60-914D48F1A7A6}" dt="2025-04-17T17:49:40.914" v="221"/>
        <pc:sldMkLst>
          <pc:docMk/>
          <pc:sldMk cId="109857222" sldId="256"/>
        </pc:sldMkLst>
        <pc:spChg chg="mod ord">
          <ac:chgData name="Harlee Campbell (2411343)" userId="S::2411343@student.uwtsd.ac.uk::43fbdf23-0ef8-408e-b782-3d985b0bf548" providerId="AD" clId="Web-{E46F3DE0-3A69-1F96-7E60-914D48F1A7A6}" dt="2025-04-17T17:49:40.914" v="221"/>
          <ac:spMkLst>
            <pc:docMk/>
            <pc:sldMk cId="109857222" sldId="256"/>
            <ac:spMk id="2" creationId="{00000000-0000-0000-0000-000000000000}"/>
          </ac:spMkLst>
        </pc:spChg>
        <pc:spChg chg="mod ord">
          <ac:chgData name="Harlee Campbell (2411343)" userId="S::2411343@student.uwtsd.ac.uk::43fbdf23-0ef8-408e-b782-3d985b0bf548" providerId="AD" clId="Web-{E46F3DE0-3A69-1F96-7E60-914D48F1A7A6}" dt="2025-04-17T17:49:40.914" v="221"/>
          <ac:spMkLst>
            <pc:docMk/>
            <pc:sldMk cId="109857222" sldId="256"/>
            <ac:spMk id="3" creationId="{00000000-0000-0000-0000-000000000000}"/>
          </ac:spMkLst>
        </pc:spChg>
        <pc:spChg chg="del">
          <ac:chgData name="Harlee Campbell (2411343)" userId="S::2411343@student.uwtsd.ac.uk::43fbdf23-0ef8-408e-b782-3d985b0bf548" providerId="AD" clId="Web-{E46F3DE0-3A69-1F96-7E60-914D48F1A7A6}" dt="2025-04-17T17:49:34.789" v="219"/>
          <ac:spMkLst>
            <pc:docMk/>
            <pc:sldMk cId="109857222" sldId="256"/>
            <ac:spMk id="15" creationId="{6F40FBDA-CEB1-40F0-9AB9-BD9C402D70FE}"/>
          </ac:spMkLst>
        </pc:spChg>
        <pc:spChg chg="del">
          <ac:chgData name="Harlee Campbell (2411343)" userId="S::2411343@student.uwtsd.ac.uk::43fbdf23-0ef8-408e-b782-3d985b0bf548" providerId="AD" clId="Web-{E46F3DE0-3A69-1F96-7E60-914D48F1A7A6}" dt="2025-04-17T17:49:34.789" v="219"/>
          <ac:spMkLst>
            <pc:docMk/>
            <pc:sldMk cId="109857222" sldId="256"/>
            <ac:spMk id="17" creationId="{0344D4FE-ABEF-4230-9E4E-AD5782FC78AC}"/>
          </ac:spMkLst>
        </pc:spChg>
        <pc:spChg chg="del">
          <ac:chgData name="Harlee Campbell (2411343)" userId="S::2411343@student.uwtsd.ac.uk::43fbdf23-0ef8-408e-b782-3d985b0bf548" providerId="AD" clId="Web-{E46F3DE0-3A69-1F96-7E60-914D48F1A7A6}" dt="2025-04-17T17:49:34.789" v="219"/>
          <ac:spMkLst>
            <pc:docMk/>
            <pc:sldMk cId="109857222" sldId="256"/>
            <ac:spMk id="18" creationId="{9325F979-D3F9-4926-81B7-7ACCB31A501B}"/>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4229582037" sldId="257"/>
        </pc:sldMkLst>
        <pc:spChg chg="mod ord">
          <ac:chgData name="Harlee Campbell (2411343)" userId="S::2411343@student.uwtsd.ac.uk::43fbdf23-0ef8-408e-b782-3d985b0bf548" providerId="AD" clId="Web-{E46F3DE0-3A69-1F96-7E60-914D48F1A7A6}" dt="2025-04-17T17:49:40.914" v="221"/>
          <ac:spMkLst>
            <pc:docMk/>
            <pc:sldMk cId="4229582037" sldId="257"/>
            <ac:spMk id="2" creationId="{8CD8E2F8-1DFA-27DE-057D-1A87E8D818D2}"/>
          </ac:spMkLst>
        </pc:spChg>
        <pc:spChg chg="mod ord">
          <ac:chgData name="Harlee Campbell (2411343)" userId="S::2411343@student.uwtsd.ac.uk::43fbdf23-0ef8-408e-b782-3d985b0bf548" providerId="AD" clId="Web-{E46F3DE0-3A69-1F96-7E60-914D48F1A7A6}" dt="2025-04-17T17:49:40.914" v="221"/>
          <ac:spMkLst>
            <pc:docMk/>
            <pc:sldMk cId="4229582037" sldId="257"/>
            <ac:spMk id="3" creationId="{3B5D32DD-BC9E-4DD8-D402-FADBFBDE21F8}"/>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1331791103" sldId="258"/>
        </pc:sldMkLst>
        <pc:spChg chg="mod ord">
          <ac:chgData name="Harlee Campbell (2411343)" userId="S::2411343@student.uwtsd.ac.uk::43fbdf23-0ef8-408e-b782-3d985b0bf548" providerId="AD" clId="Web-{E46F3DE0-3A69-1F96-7E60-914D48F1A7A6}" dt="2025-04-17T17:49:40.914" v="221"/>
          <ac:spMkLst>
            <pc:docMk/>
            <pc:sldMk cId="1331791103" sldId="258"/>
            <ac:spMk id="2" creationId="{09BFD7CE-FE4B-006F-C15E-FC2353316A75}"/>
          </ac:spMkLst>
        </pc:spChg>
        <pc:spChg chg="mod ord">
          <ac:chgData name="Harlee Campbell (2411343)" userId="S::2411343@student.uwtsd.ac.uk::43fbdf23-0ef8-408e-b782-3d985b0bf548" providerId="AD" clId="Web-{E46F3DE0-3A69-1F96-7E60-914D48F1A7A6}" dt="2025-04-17T17:49:40.914" v="221"/>
          <ac:spMkLst>
            <pc:docMk/>
            <pc:sldMk cId="1331791103" sldId="258"/>
            <ac:spMk id="3" creationId="{FAA19B70-AF72-2F5E-A1E9-C8D78CEBB22E}"/>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2389193442" sldId="259"/>
        </pc:sldMkLst>
        <pc:spChg chg="mod ord">
          <ac:chgData name="Harlee Campbell (2411343)" userId="S::2411343@student.uwtsd.ac.uk::43fbdf23-0ef8-408e-b782-3d985b0bf548" providerId="AD" clId="Web-{E46F3DE0-3A69-1F96-7E60-914D48F1A7A6}" dt="2025-04-17T17:49:40.914" v="221"/>
          <ac:spMkLst>
            <pc:docMk/>
            <pc:sldMk cId="2389193442" sldId="259"/>
            <ac:spMk id="2" creationId="{9ABC4ECF-1ED6-ED58-D860-D232EB2D59F2}"/>
          </ac:spMkLst>
        </pc:spChg>
        <pc:spChg chg="mod ord">
          <ac:chgData name="Harlee Campbell (2411343)" userId="S::2411343@student.uwtsd.ac.uk::43fbdf23-0ef8-408e-b782-3d985b0bf548" providerId="AD" clId="Web-{E46F3DE0-3A69-1F96-7E60-914D48F1A7A6}" dt="2025-04-17T17:49:40.914" v="221"/>
          <ac:spMkLst>
            <pc:docMk/>
            <pc:sldMk cId="2389193442" sldId="259"/>
            <ac:spMk id="3" creationId="{5D900D8A-01A0-968B-46D6-F254AD1CC956}"/>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3702677504" sldId="260"/>
        </pc:sldMkLst>
        <pc:spChg chg="mod ord">
          <ac:chgData name="Harlee Campbell (2411343)" userId="S::2411343@student.uwtsd.ac.uk::43fbdf23-0ef8-408e-b782-3d985b0bf548" providerId="AD" clId="Web-{E46F3DE0-3A69-1F96-7E60-914D48F1A7A6}" dt="2025-04-17T17:49:40.914" v="221"/>
          <ac:spMkLst>
            <pc:docMk/>
            <pc:sldMk cId="3702677504" sldId="260"/>
            <ac:spMk id="2" creationId="{D017F095-835C-8572-582E-587697A5ABD3}"/>
          </ac:spMkLst>
        </pc:spChg>
        <pc:spChg chg="mod ord">
          <ac:chgData name="Harlee Campbell (2411343)" userId="S::2411343@student.uwtsd.ac.uk::43fbdf23-0ef8-408e-b782-3d985b0bf548" providerId="AD" clId="Web-{E46F3DE0-3A69-1F96-7E60-914D48F1A7A6}" dt="2025-04-17T17:49:40.914" v="221"/>
          <ac:spMkLst>
            <pc:docMk/>
            <pc:sldMk cId="3702677504" sldId="260"/>
            <ac:spMk id="3" creationId="{A1F23434-F8B8-F95B-71CA-44C03FCA93C3}"/>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38203117" sldId="261"/>
        </pc:sldMkLst>
        <pc:spChg chg="mod ord">
          <ac:chgData name="Harlee Campbell (2411343)" userId="S::2411343@student.uwtsd.ac.uk::43fbdf23-0ef8-408e-b782-3d985b0bf548" providerId="AD" clId="Web-{E46F3DE0-3A69-1F96-7E60-914D48F1A7A6}" dt="2025-04-17T17:49:40.914" v="221"/>
          <ac:spMkLst>
            <pc:docMk/>
            <pc:sldMk cId="38203117" sldId="261"/>
            <ac:spMk id="2" creationId="{362CA12F-595B-C087-016D-13207F42A185}"/>
          </ac:spMkLst>
        </pc:spChg>
        <pc:spChg chg="mod ord">
          <ac:chgData name="Harlee Campbell (2411343)" userId="S::2411343@student.uwtsd.ac.uk::43fbdf23-0ef8-408e-b782-3d985b0bf548" providerId="AD" clId="Web-{E46F3DE0-3A69-1F96-7E60-914D48F1A7A6}" dt="2025-04-17T17:49:40.914" v="221"/>
          <ac:spMkLst>
            <pc:docMk/>
            <pc:sldMk cId="38203117" sldId="261"/>
            <ac:spMk id="3" creationId="{3908BCA4-03A4-1F12-05C4-6BC68BB2C252}"/>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2334011657" sldId="262"/>
        </pc:sldMkLst>
        <pc:spChg chg="mod ord">
          <ac:chgData name="Harlee Campbell (2411343)" userId="S::2411343@student.uwtsd.ac.uk::43fbdf23-0ef8-408e-b782-3d985b0bf548" providerId="AD" clId="Web-{E46F3DE0-3A69-1F96-7E60-914D48F1A7A6}" dt="2025-04-17T17:49:40.914" v="221"/>
          <ac:spMkLst>
            <pc:docMk/>
            <pc:sldMk cId="2334011657" sldId="262"/>
            <ac:spMk id="2" creationId="{622E0EA0-8466-0039-75EF-58DAD15C8761}"/>
          </ac:spMkLst>
        </pc:spChg>
        <pc:spChg chg="mod ord">
          <ac:chgData name="Harlee Campbell (2411343)" userId="S::2411343@student.uwtsd.ac.uk::43fbdf23-0ef8-408e-b782-3d985b0bf548" providerId="AD" clId="Web-{E46F3DE0-3A69-1F96-7E60-914D48F1A7A6}" dt="2025-04-17T17:49:40.914" v="221"/>
          <ac:spMkLst>
            <pc:docMk/>
            <pc:sldMk cId="2334011657" sldId="262"/>
            <ac:spMk id="3" creationId="{561C10EE-F398-037B-5F19-0B4D96E78B13}"/>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3949207801" sldId="263"/>
        </pc:sldMkLst>
        <pc:spChg chg="mod ord">
          <ac:chgData name="Harlee Campbell (2411343)" userId="S::2411343@student.uwtsd.ac.uk::43fbdf23-0ef8-408e-b782-3d985b0bf548" providerId="AD" clId="Web-{E46F3DE0-3A69-1F96-7E60-914D48F1A7A6}" dt="2025-04-17T17:49:40.914" v="221"/>
          <ac:spMkLst>
            <pc:docMk/>
            <pc:sldMk cId="3949207801" sldId="263"/>
            <ac:spMk id="2" creationId="{5EBF7EDB-3F98-E2E5-2BBA-EF9D02AB4C4F}"/>
          </ac:spMkLst>
        </pc:spChg>
        <pc:spChg chg="mod ord">
          <ac:chgData name="Harlee Campbell (2411343)" userId="S::2411343@student.uwtsd.ac.uk::43fbdf23-0ef8-408e-b782-3d985b0bf548" providerId="AD" clId="Web-{E46F3DE0-3A69-1F96-7E60-914D48F1A7A6}" dt="2025-04-17T17:49:40.914" v="221"/>
          <ac:spMkLst>
            <pc:docMk/>
            <pc:sldMk cId="3949207801" sldId="263"/>
            <ac:spMk id="3" creationId="{47064C5E-9892-6FDA-8899-4A5548857952}"/>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3534457629" sldId="264"/>
        </pc:sldMkLst>
        <pc:spChg chg="mod ord">
          <ac:chgData name="Harlee Campbell (2411343)" userId="S::2411343@student.uwtsd.ac.uk::43fbdf23-0ef8-408e-b782-3d985b0bf548" providerId="AD" clId="Web-{E46F3DE0-3A69-1F96-7E60-914D48F1A7A6}" dt="2025-04-17T17:49:40.914" v="221"/>
          <ac:spMkLst>
            <pc:docMk/>
            <pc:sldMk cId="3534457629" sldId="264"/>
            <ac:spMk id="2" creationId="{F4767EA0-1059-6337-3D85-BA5C4B29A25F}"/>
          </ac:spMkLst>
        </pc:spChg>
        <pc:spChg chg="mod ord">
          <ac:chgData name="Harlee Campbell (2411343)" userId="S::2411343@student.uwtsd.ac.uk::43fbdf23-0ef8-408e-b782-3d985b0bf548" providerId="AD" clId="Web-{E46F3DE0-3A69-1F96-7E60-914D48F1A7A6}" dt="2025-04-17T17:49:40.914" v="221"/>
          <ac:spMkLst>
            <pc:docMk/>
            <pc:sldMk cId="3534457629" sldId="264"/>
            <ac:spMk id="3" creationId="{7EFDD892-FA79-99BD-C7B4-D04B9F28C4D9}"/>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1258783267" sldId="265"/>
        </pc:sldMkLst>
        <pc:spChg chg="mod ord">
          <ac:chgData name="Harlee Campbell (2411343)" userId="S::2411343@student.uwtsd.ac.uk::43fbdf23-0ef8-408e-b782-3d985b0bf548" providerId="AD" clId="Web-{E46F3DE0-3A69-1F96-7E60-914D48F1A7A6}" dt="2025-04-17T17:49:40.914" v="221"/>
          <ac:spMkLst>
            <pc:docMk/>
            <pc:sldMk cId="1258783267" sldId="265"/>
            <ac:spMk id="2" creationId="{77F8D2A8-22A9-1B40-35EA-FAD8968C878F}"/>
          </ac:spMkLst>
        </pc:spChg>
        <pc:spChg chg="mod ord">
          <ac:chgData name="Harlee Campbell (2411343)" userId="S::2411343@student.uwtsd.ac.uk::43fbdf23-0ef8-408e-b782-3d985b0bf548" providerId="AD" clId="Web-{E46F3DE0-3A69-1F96-7E60-914D48F1A7A6}" dt="2025-04-17T17:49:40.914" v="221"/>
          <ac:spMkLst>
            <pc:docMk/>
            <pc:sldMk cId="1258783267" sldId="265"/>
            <ac:spMk id="3" creationId="{0476CF36-2499-2B0F-D64A-5522991102C5}"/>
          </ac:spMkLst>
        </pc:spChg>
      </pc:sldChg>
      <pc:sldChg chg="addSp delSp modSp mod modClrScheme chgLayout">
        <pc:chgData name="Harlee Campbell (2411343)" userId="S::2411343@student.uwtsd.ac.uk::43fbdf23-0ef8-408e-b782-3d985b0bf548" providerId="AD" clId="Web-{E46F3DE0-3A69-1F96-7E60-914D48F1A7A6}" dt="2025-04-17T18:20:30.667" v="449" actId="20577"/>
        <pc:sldMkLst>
          <pc:docMk/>
          <pc:sldMk cId="986566690" sldId="266"/>
        </pc:sldMkLst>
        <pc:spChg chg="del mod">
          <ac:chgData name="Harlee Campbell (2411343)" userId="S::2411343@student.uwtsd.ac.uk::43fbdf23-0ef8-408e-b782-3d985b0bf548" providerId="AD" clId="Web-{E46F3DE0-3A69-1F96-7E60-914D48F1A7A6}" dt="2025-04-17T17:45:50.977" v="217"/>
          <ac:spMkLst>
            <pc:docMk/>
            <pc:sldMk cId="986566690" sldId="266"/>
            <ac:spMk id="2" creationId="{4B9F013B-243A-1980-3247-81B59D2D3244}"/>
          </ac:spMkLst>
        </pc:spChg>
        <pc:spChg chg="del mod">
          <ac:chgData name="Harlee Campbell (2411343)" userId="S::2411343@student.uwtsd.ac.uk::43fbdf23-0ef8-408e-b782-3d985b0bf548" providerId="AD" clId="Web-{E46F3DE0-3A69-1F96-7E60-914D48F1A7A6}" dt="2025-04-17T17:34:22.879" v="1"/>
          <ac:spMkLst>
            <pc:docMk/>
            <pc:sldMk cId="986566690" sldId="266"/>
            <ac:spMk id="3" creationId="{F1014519-0DBE-04C3-B8C7-368CEC133DA8}"/>
          </ac:spMkLst>
        </pc:spChg>
        <pc:spChg chg="add del mod">
          <ac:chgData name="Harlee Campbell (2411343)" userId="S::2411343@student.uwtsd.ac.uk::43fbdf23-0ef8-408e-b782-3d985b0bf548" providerId="AD" clId="Web-{E46F3DE0-3A69-1F96-7E60-914D48F1A7A6}" dt="2025-04-17T17:35:36.337" v="8"/>
          <ac:spMkLst>
            <pc:docMk/>
            <pc:sldMk cId="986566690" sldId="266"/>
            <ac:spMk id="6" creationId="{6359D798-CA85-C6B7-904F-53E881A6DF59}"/>
          </ac:spMkLst>
        </pc:spChg>
        <pc:spChg chg="add del mod">
          <ac:chgData name="Harlee Campbell (2411343)" userId="S::2411343@student.uwtsd.ac.uk::43fbdf23-0ef8-408e-b782-3d985b0bf548" providerId="AD" clId="Web-{E46F3DE0-3A69-1F96-7E60-914D48F1A7A6}" dt="2025-04-17T17:36:07.433" v="17"/>
          <ac:spMkLst>
            <pc:docMk/>
            <pc:sldMk cId="986566690" sldId="266"/>
            <ac:spMk id="10" creationId="{878FD51B-F180-4462-8EEA-1D54B82DB80F}"/>
          </ac:spMkLst>
        </pc:spChg>
        <pc:spChg chg="add del mod">
          <ac:chgData name="Harlee Campbell (2411343)" userId="S::2411343@student.uwtsd.ac.uk::43fbdf23-0ef8-408e-b782-3d985b0bf548" providerId="AD" clId="Web-{E46F3DE0-3A69-1F96-7E60-914D48F1A7A6}" dt="2025-04-17T17:50:29.277" v="226"/>
          <ac:spMkLst>
            <pc:docMk/>
            <pc:sldMk cId="986566690" sldId="266"/>
            <ac:spMk id="13" creationId="{5BA5DA55-3776-4D87-B2BA-1ABA00B0CD5E}"/>
          </ac:spMkLst>
        </pc:spChg>
        <pc:spChg chg="add del mod">
          <ac:chgData name="Harlee Campbell (2411343)" userId="S::2411343@student.uwtsd.ac.uk::43fbdf23-0ef8-408e-b782-3d985b0bf548" providerId="AD" clId="Web-{E46F3DE0-3A69-1F96-7E60-914D48F1A7A6}" dt="2025-04-17T17:45:31.710" v="215"/>
          <ac:spMkLst>
            <pc:docMk/>
            <pc:sldMk cId="986566690" sldId="266"/>
            <ac:spMk id="15" creationId="{CA46FBBC-F5E4-2891-724B-FE5E4EC55258}"/>
          </ac:spMkLst>
        </pc:spChg>
        <pc:spChg chg="add mod">
          <ac:chgData name="Harlee Campbell (2411343)" userId="S::2411343@student.uwtsd.ac.uk::43fbdf23-0ef8-408e-b782-3d985b0bf548" providerId="AD" clId="Web-{E46F3DE0-3A69-1F96-7E60-914D48F1A7A6}" dt="2025-04-17T18:20:30.667" v="449" actId="20577"/>
          <ac:spMkLst>
            <pc:docMk/>
            <pc:sldMk cId="986566690" sldId="266"/>
            <ac:spMk id="16" creationId="{1EF5C595-0025-4FEC-6750-114EE842D7D6}"/>
          </ac:spMkLst>
        </pc:spChg>
        <pc:spChg chg="add mod">
          <ac:chgData name="Harlee Campbell (2411343)" userId="S::2411343@student.uwtsd.ac.uk::43fbdf23-0ef8-408e-b782-3d985b0bf548" providerId="AD" clId="Web-{E46F3DE0-3A69-1F96-7E60-914D48F1A7A6}" dt="2025-04-17T18:15:47.445" v="382" actId="20577"/>
          <ac:spMkLst>
            <pc:docMk/>
            <pc:sldMk cId="986566690" sldId="266"/>
            <ac:spMk id="17" creationId="{A44DD045-6D64-FA07-38F3-FF44280D054E}"/>
          </ac:spMkLst>
        </pc:spChg>
        <pc:graphicFrameChg chg="add del mod ord modGraphic">
          <ac:chgData name="Harlee Campbell (2411343)" userId="S::2411343@student.uwtsd.ac.uk::43fbdf23-0ef8-408e-b782-3d985b0bf548" providerId="AD" clId="Web-{E46F3DE0-3A69-1F96-7E60-914D48F1A7A6}" dt="2025-04-17T17:36:03.745" v="16"/>
          <ac:graphicFrameMkLst>
            <pc:docMk/>
            <pc:sldMk cId="986566690" sldId="266"/>
            <ac:graphicFrameMk id="8" creationId="{B26579B2-93A1-2E37-EFAB-ECBCBE5FC363}"/>
          </ac:graphicFrameMkLst>
        </pc:graphicFrameChg>
        <pc:graphicFrameChg chg="add del mod ord modGraphic">
          <ac:chgData name="Harlee Campbell (2411343)" userId="S::2411343@student.uwtsd.ac.uk::43fbdf23-0ef8-408e-b782-3d985b0bf548" providerId="AD" clId="Web-{E46F3DE0-3A69-1F96-7E60-914D48F1A7A6}" dt="2025-04-17T17:45:21.162" v="214"/>
          <ac:graphicFrameMkLst>
            <pc:docMk/>
            <pc:sldMk cId="986566690" sldId="266"/>
            <ac:graphicFrameMk id="12" creationId="{526A6B95-6567-3B9C-90F2-E0A6BDA17852}"/>
          </ac:graphicFrameMkLst>
        </pc:graphicFrameChg>
        <pc:graphicFrameChg chg="add mod modGraphic">
          <ac:chgData name="Harlee Campbell (2411343)" userId="S::2411343@student.uwtsd.ac.uk::43fbdf23-0ef8-408e-b782-3d985b0bf548" providerId="AD" clId="Web-{E46F3DE0-3A69-1F96-7E60-914D48F1A7A6}" dt="2025-04-17T18:18:51.598" v="436"/>
          <ac:graphicFrameMkLst>
            <pc:docMk/>
            <pc:sldMk cId="986566690" sldId="266"/>
            <ac:graphicFrameMk id="19" creationId="{B1D8D1B2-C9C4-8764-7C72-D2D14996AF57}"/>
          </ac:graphicFrameMkLst>
        </pc:graphicFrameChg>
        <pc:picChg chg="add del mod ord">
          <ac:chgData name="Harlee Campbell (2411343)" userId="S::2411343@student.uwtsd.ac.uk::43fbdf23-0ef8-408e-b782-3d985b0bf548" providerId="AD" clId="Web-{E46F3DE0-3A69-1F96-7E60-914D48F1A7A6}" dt="2025-04-17T17:34:45.458" v="6"/>
          <ac:picMkLst>
            <pc:docMk/>
            <pc:sldMk cId="986566690" sldId="266"/>
            <ac:picMk id="4" creationId="{9A1B28C6-3631-2E75-9243-0702AAE97A2A}"/>
          </ac:picMkLst>
        </pc:picChg>
      </pc:sldChg>
      <pc:sldChg chg="modSp mod modClrScheme chgLayout">
        <pc:chgData name="Harlee Campbell (2411343)" userId="S::2411343@student.uwtsd.ac.uk::43fbdf23-0ef8-408e-b782-3d985b0bf548" providerId="AD" clId="Web-{E46F3DE0-3A69-1F96-7E60-914D48F1A7A6}" dt="2025-04-17T17:49:40.914" v="221"/>
        <pc:sldMkLst>
          <pc:docMk/>
          <pc:sldMk cId="3521999459" sldId="267"/>
        </pc:sldMkLst>
        <pc:spChg chg="mod ord">
          <ac:chgData name="Harlee Campbell (2411343)" userId="S::2411343@student.uwtsd.ac.uk::43fbdf23-0ef8-408e-b782-3d985b0bf548" providerId="AD" clId="Web-{E46F3DE0-3A69-1F96-7E60-914D48F1A7A6}" dt="2025-04-17T17:49:40.914" v="221"/>
          <ac:spMkLst>
            <pc:docMk/>
            <pc:sldMk cId="3521999459" sldId="267"/>
            <ac:spMk id="2" creationId="{259F4CD4-DA6C-1C37-1D78-ABA848DCE19F}"/>
          </ac:spMkLst>
        </pc:spChg>
        <pc:spChg chg="mod ord">
          <ac:chgData name="Harlee Campbell (2411343)" userId="S::2411343@student.uwtsd.ac.uk::43fbdf23-0ef8-408e-b782-3d985b0bf548" providerId="AD" clId="Web-{E46F3DE0-3A69-1F96-7E60-914D48F1A7A6}" dt="2025-04-17T17:49:40.914" v="221"/>
          <ac:spMkLst>
            <pc:docMk/>
            <pc:sldMk cId="3521999459" sldId="267"/>
            <ac:spMk id="3" creationId="{87CF02A9-1B2D-5840-C434-46AB22633012}"/>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3297874783" sldId="268"/>
        </pc:sldMkLst>
        <pc:spChg chg="mod ord">
          <ac:chgData name="Harlee Campbell (2411343)" userId="S::2411343@student.uwtsd.ac.uk::43fbdf23-0ef8-408e-b782-3d985b0bf548" providerId="AD" clId="Web-{E46F3DE0-3A69-1F96-7E60-914D48F1A7A6}" dt="2025-04-17T17:49:40.914" v="221"/>
          <ac:spMkLst>
            <pc:docMk/>
            <pc:sldMk cId="3297874783" sldId="268"/>
            <ac:spMk id="2" creationId="{1DE6D5E9-1654-8126-6FE2-E2FBF034FF36}"/>
          </ac:spMkLst>
        </pc:spChg>
        <pc:spChg chg="mod ord">
          <ac:chgData name="Harlee Campbell (2411343)" userId="S::2411343@student.uwtsd.ac.uk::43fbdf23-0ef8-408e-b782-3d985b0bf548" providerId="AD" clId="Web-{E46F3DE0-3A69-1F96-7E60-914D48F1A7A6}" dt="2025-04-17T17:49:40.914" v="221"/>
          <ac:spMkLst>
            <pc:docMk/>
            <pc:sldMk cId="3297874783" sldId="268"/>
            <ac:spMk id="3" creationId="{E24A52E4-8B88-BEFA-2015-AD1C752378B0}"/>
          </ac:spMkLst>
        </pc:spChg>
      </pc:sldChg>
      <pc:sldChg chg="delSp modSp mod modClrScheme delDesignElem chgLayout">
        <pc:chgData name="Harlee Campbell (2411343)" userId="S::2411343@student.uwtsd.ac.uk::43fbdf23-0ef8-408e-b782-3d985b0bf548" providerId="AD" clId="Web-{E46F3DE0-3A69-1F96-7E60-914D48F1A7A6}" dt="2025-04-17T17:49:40.914" v="221"/>
        <pc:sldMkLst>
          <pc:docMk/>
          <pc:sldMk cId="2972071542" sldId="269"/>
        </pc:sldMkLst>
        <pc:spChg chg="mod ord">
          <ac:chgData name="Harlee Campbell (2411343)" userId="S::2411343@student.uwtsd.ac.uk::43fbdf23-0ef8-408e-b782-3d985b0bf548" providerId="AD" clId="Web-{E46F3DE0-3A69-1F96-7E60-914D48F1A7A6}" dt="2025-04-17T17:49:40.914" v="221"/>
          <ac:spMkLst>
            <pc:docMk/>
            <pc:sldMk cId="2972071542" sldId="269"/>
            <ac:spMk id="2" creationId="{DAC9AC4D-E29F-6347-0B1B-381192AB48C5}"/>
          </ac:spMkLst>
        </pc:spChg>
        <pc:spChg chg="del">
          <ac:chgData name="Harlee Campbell (2411343)" userId="S::2411343@student.uwtsd.ac.uk::43fbdf23-0ef8-408e-b782-3d985b0bf548" providerId="AD" clId="Web-{E46F3DE0-3A69-1F96-7E60-914D48F1A7A6}" dt="2025-04-17T17:49:34.789" v="219"/>
          <ac:spMkLst>
            <pc:docMk/>
            <pc:sldMk cId="2972071542" sldId="269"/>
            <ac:spMk id="10" creationId="{904DB13E-F722-4ED6-BB00-556651E95281}"/>
          </ac:spMkLst>
        </pc:spChg>
        <pc:spChg chg="del">
          <ac:chgData name="Harlee Campbell (2411343)" userId="S::2411343@student.uwtsd.ac.uk::43fbdf23-0ef8-408e-b782-3d985b0bf548" providerId="AD" clId="Web-{E46F3DE0-3A69-1F96-7E60-914D48F1A7A6}" dt="2025-04-17T17:49:34.789" v="219"/>
          <ac:spMkLst>
            <pc:docMk/>
            <pc:sldMk cId="2972071542" sldId="269"/>
            <ac:spMk id="12" creationId="{1E8D93C5-28EB-42D0-86CE-D804955653CC}"/>
          </ac:spMkLst>
        </pc:spChg>
        <pc:spChg chg="del">
          <ac:chgData name="Harlee Campbell (2411343)" userId="S::2411343@student.uwtsd.ac.uk::43fbdf23-0ef8-408e-b782-3d985b0bf548" providerId="AD" clId="Web-{E46F3DE0-3A69-1F96-7E60-914D48F1A7A6}" dt="2025-04-17T17:49:34.789" v="219"/>
          <ac:spMkLst>
            <pc:docMk/>
            <pc:sldMk cId="2972071542" sldId="269"/>
            <ac:spMk id="14" creationId="{AB1B1E7D-F76D-4744-AF85-239E6998A4C5}"/>
          </ac:spMkLst>
        </pc:spChg>
        <pc:spChg chg="del">
          <ac:chgData name="Harlee Campbell (2411343)" userId="S::2411343@student.uwtsd.ac.uk::43fbdf23-0ef8-408e-b782-3d985b0bf548" providerId="AD" clId="Web-{E46F3DE0-3A69-1F96-7E60-914D48F1A7A6}" dt="2025-04-17T17:49:34.789" v="219"/>
          <ac:spMkLst>
            <pc:docMk/>
            <pc:sldMk cId="2972071542" sldId="269"/>
            <ac:spMk id="16" creationId="{3BB65211-00DB-45B6-A223-033B2D19CBE8}"/>
          </ac:spMkLst>
        </pc:spChg>
        <pc:spChg chg="del">
          <ac:chgData name="Harlee Campbell (2411343)" userId="S::2411343@student.uwtsd.ac.uk::43fbdf23-0ef8-408e-b782-3d985b0bf548" providerId="AD" clId="Web-{E46F3DE0-3A69-1F96-7E60-914D48F1A7A6}" dt="2025-04-17T17:49:34.789" v="219"/>
          <ac:spMkLst>
            <pc:docMk/>
            <pc:sldMk cId="2972071542" sldId="269"/>
            <ac:spMk id="23" creationId="{BEBBBF70-6ABC-46E8-A293-73A60B8E2EA4}"/>
          </ac:spMkLst>
        </pc:spChg>
        <pc:spChg chg="del">
          <ac:chgData name="Harlee Campbell (2411343)" userId="S::2411343@student.uwtsd.ac.uk::43fbdf23-0ef8-408e-b782-3d985b0bf548" providerId="AD" clId="Web-{E46F3DE0-3A69-1F96-7E60-914D48F1A7A6}" dt="2025-04-17T17:49:34.789" v="219"/>
          <ac:spMkLst>
            <pc:docMk/>
            <pc:sldMk cId="2972071542" sldId="269"/>
            <ac:spMk id="25" creationId="{05388887-43DC-4FAF-9400-7925701AFEE6}"/>
          </ac:spMkLst>
        </pc:spChg>
        <pc:spChg chg="del">
          <ac:chgData name="Harlee Campbell (2411343)" userId="S::2411343@student.uwtsd.ac.uk::43fbdf23-0ef8-408e-b782-3d985b0bf548" providerId="AD" clId="Web-{E46F3DE0-3A69-1F96-7E60-914D48F1A7A6}" dt="2025-04-17T17:49:34.789" v="219"/>
          <ac:spMkLst>
            <pc:docMk/>
            <pc:sldMk cId="2972071542" sldId="269"/>
            <ac:spMk id="27" creationId="{2F2FD4B7-706B-4F5C-A0C7-7D69677C7BFC}"/>
          </ac:spMkLst>
        </pc:spChg>
        <pc:grpChg chg="del">
          <ac:chgData name="Harlee Campbell (2411343)" userId="S::2411343@student.uwtsd.ac.uk::43fbdf23-0ef8-408e-b782-3d985b0bf548" providerId="AD" clId="Web-{E46F3DE0-3A69-1F96-7E60-914D48F1A7A6}" dt="2025-04-17T17:49:34.789" v="219"/>
          <ac:grpSpMkLst>
            <pc:docMk/>
            <pc:sldMk cId="2972071542" sldId="269"/>
            <ac:grpSpMk id="18" creationId="{E26428D7-C6F3-473D-A360-A3F5C3E8728C}"/>
          </ac:grpSpMkLst>
        </pc:grpChg>
        <pc:cxnChg chg="del">
          <ac:chgData name="Harlee Campbell (2411343)" userId="S::2411343@student.uwtsd.ac.uk::43fbdf23-0ef8-408e-b782-3d985b0bf548" providerId="AD" clId="Web-{E46F3DE0-3A69-1F96-7E60-914D48F1A7A6}" dt="2025-04-17T17:49:34.789" v="219"/>
          <ac:cxnSpMkLst>
            <pc:docMk/>
            <pc:sldMk cId="2972071542" sldId="269"/>
            <ac:cxnSpMk id="31" creationId="{6E066135-B6C1-4001-B7CC-53A443DF250C}"/>
          </ac:cxnSpMkLst>
        </pc:cxnChg>
      </pc:sldChg>
      <pc:sldChg chg="modSp mod modClrScheme chgLayout">
        <pc:chgData name="Harlee Campbell (2411343)" userId="S::2411343@student.uwtsd.ac.uk::43fbdf23-0ef8-408e-b782-3d985b0bf548" providerId="AD" clId="Web-{E46F3DE0-3A69-1F96-7E60-914D48F1A7A6}" dt="2025-04-17T17:49:40.914" v="221"/>
        <pc:sldMkLst>
          <pc:docMk/>
          <pc:sldMk cId="3654765973" sldId="270"/>
        </pc:sldMkLst>
        <pc:spChg chg="mod ord">
          <ac:chgData name="Harlee Campbell (2411343)" userId="S::2411343@student.uwtsd.ac.uk::43fbdf23-0ef8-408e-b782-3d985b0bf548" providerId="AD" clId="Web-{E46F3DE0-3A69-1F96-7E60-914D48F1A7A6}" dt="2025-04-17T17:49:40.914" v="221"/>
          <ac:spMkLst>
            <pc:docMk/>
            <pc:sldMk cId="3654765973" sldId="270"/>
            <ac:spMk id="2" creationId="{F97AB850-B0E4-A9E7-FA56-2759B412E784}"/>
          </ac:spMkLst>
        </pc:spChg>
        <pc:spChg chg="mod ord">
          <ac:chgData name="Harlee Campbell (2411343)" userId="S::2411343@student.uwtsd.ac.uk::43fbdf23-0ef8-408e-b782-3d985b0bf548" providerId="AD" clId="Web-{E46F3DE0-3A69-1F96-7E60-914D48F1A7A6}" dt="2025-04-17T17:49:40.914" v="221"/>
          <ac:spMkLst>
            <pc:docMk/>
            <pc:sldMk cId="3654765973" sldId="270"/>
            <ac:spMk id="3" creationId="{19F83772-1EBF-8FC3-8ECA-7D8552221451}"/>
          </ac:spMkLst>
        </pc:spChg>
      </pc:sldChg>
      <pc:sldChg chg="modSp mod modClrScheme chgLayout">
        <pc:chgData name="Harlee Campbell (2411343)" userId="S::2411343@student.uwtsd.ac.uk::43fbdf23-0ef8-408e-b782-3d985b0bf548" providerId="AD" clId="Web-{E46F3DE0-3A69-1F96-7E60-914D48F1A7A6}" dt="2025-04-17T17:49:40.914" v="221"/>
        <pc:sldMkLst>
          <pc:docMk/>
          <pc:sldMk cId="1173258299" sldId="271"/>
        </pc:sldMkLst>
        <pc:spChg chg="mod ord">
          <ac:chgData name="Harlee Campbell (2411343)" userId="S::2411343@student.uwtsd.ac.uk::43fbdf23-0ef8-408e-b782-3d985b0bf548" providerId="AD" clId="Web-{E46F3DE0-3A69-1F96-7E60-914D48F1A7A6}" dt="2025-04-17T17:49:40.914" v="221"/>
          <ac:spMkLst>
            <pc:docMk/>
            <pc:sldMk cId="1173258299" sldId="271"/>
            <ac:spMk id="2" creationId="{DEC4793A-98F3-46BD-4EBF-EE14C8F00228}"/>
          </ac:spMkLst>
        </pc:spChg>
        <pc:spChg chg="mod ord">
          <ac:chgData name="Harlee Campbell (2411343)" userId="S::2411343@student.uwtsd.ac.uk::43fbdf23-0ef8-408e-b782-3d985b0bf548" providerId="AD" clId="Web-{E46F3DE0-3A69-1F96-7E60-914D48F1A7A6}" dt="2025-04-17T17:49:40.914" v="221"/>
          <ac:spMkLst>
            <pc:docMk/>
            <pc:sldMk cId="1173258299" sldId="271"/>
            <ac:spMk id="3" creationId="{481A1A31-8888-FE49-6FAE-40FD378A19C6}"/>
          </ac:spMkLst>
        </pc:spChg>
      </pc:sldChg>
      <pc:sldMasterChg chg="del delSldLayout">
        <pc:chgData name="Harlee Campbell (2411343)" userId="S::2411343@student.uwtsd.ac.uk::43fbdf23-0ef8-408e-b782-3d985b0bf548" providerId="AD" clId="Web-{E46F3DE0-3A69-1F96-7E60-914D48F1A7A6}" dt="2025-04-17T17:49:34.789" v="219"/>
        <pc:sldMasterMkLst>
          <pc:docMk/>
          <pc:sldMasterMk cId="3202329639" sldId="2147483747"/>
        </pc:sldMasterMkLst>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217692999" sldId="2147483736"/>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2672243099" sldId="2147483737"/>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02838554" sldId="2147483738"/>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256056952" sldId="2147483739"/>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2164355466" sldId="2147483740"/>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498116241" sldId="2147483741"/>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319876193" sldId="2147483742"/>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078099418" sldId="2147483743"/>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3190786586" sldId="2147483744"/>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1601689593" sldId="2147483745"/>
          </pc:sldLayoutMkLst>
        </pc:sldLayoutChg>
        <pc:sldLayoutChg chg="del">
          <pc:chgData name="Harlee Campbell (2411343)" userId="S::2411343@student.uwtsd.ac.uk::43fbdf23-0ef8-408e-b782-3d985b0bf548" providerId="AD" clId="Web-{E46F3DE0-3A69-1F96-7E60-914D48F1A7A6}" dt="2025-04-17T17:49:34.789" v="219"/>
          <pc:sldLayoutMkLst>
            <pc:docMk/>
            <pc:sldMasterMk cId="3202329639" sldId="2147483747"/>
            <pc:sldLayoutMk cId="3076864230" sldId="2147483746"/>
          </pc:sldLayoutMkLst>
        </pc:sldLayoutChg>
      </pc:sldMasterChg>
      <pc:sldMasterChg chg="add del addSldLayout delSldLayout modSldLayout">
        <pc:chgData name="Harlee Campbell (2411343)" userId="S::2411343@student.uwtsd.ac.uk::43fbdf23-0ef8-408e-b782-3d985b0bf548" providerId="AD" clId="Web-{E46F3DE0-3A69-1F96-7E60-914D48F1A7A6}" dt="2025-04-17T17:49:38.601" v="220"/>
        <pc:sldMasterMkLst>
          <pc:docMk/>
          <pc:sldMasterMk cId="1986984154" sldId="2147483748"/>
        </pc:sldMasterMkLst>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1883069404" sldId="2147483749"/>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3638134786" sldId="2147483750"/>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480137211" sldId="2147483751"/>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2979672604" sldId="2147483752"/>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3191144679" sldId="2147483753"/>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3725527568" sldId="2147483754"/>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2989386045" sldId="2147483755"/>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892728674" sldId="2147483756"/>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3015753661" sldId="2147483757"/>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4253132209" sldId="2147483758"/>
          </pc:sldLayoutMkLst>
        </pc:sldLayoutChg>
        <pc:sldLayoutChg chg="add del mod replId">
          <pc:chgData name="Harlee Campbell (2411343)" userId="S::2411343@student.uwtsd.ac.uk::43fbdf23-0ef8-408e-b782-3d985b0bf548" providerId="AD" clId="Web-{E46F3DE0-3A69-1F96-7E60-914D48F1A7A6}" dt="2025-04-17T17:49:38.601" v="220"/>
          <pc:sldLayoutMkLst>
            <pc:docMk/>
            <pc:sldMasterMk cId="1986984154" sldId="2147483748"/>
            <pc:sldLayoutMk cId="1458851082" sldId="2147483759"/>
          </pc:sldLayoutMkLst>
        </pc:sldLayoutChg>
      </pc:sldMasterChg>
      <pc:sldMasterChg chg="add del addSldLayout delSldLayout modSldLayout">
        <pc:chgData name="Harlee Campbell (2411343)" userId="S::2411343@student.uwtsd.ac.uk::43fbdf23-0ef8-408e-b782-3d985b0bf548" providerId="AD" clId="Web-{E46F3DE0-3A69-1F96-7E60-914D48F1A7A6}" dt="2025-04-17T17:49:40.914" v="221"/>
        <pc:sldMasterMkLst>
          <pc:docMk/>
          <pc:sldMasterMk cId="2231162539" sldId="2147483760"/>
        </pc:sldMasterMkLst>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1326403355" sldId="2147483761"/>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1109687667" sldId="2147483762"/>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3476802168" sldId="2147483763"/>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404852646" sldId="2147483764"/>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2803005235" sldId="2147483765"/>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4143031339" sldId="2147483766"/>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463788915" sldId="2147483767"/>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2908229119" sldId="2147483768"/>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1699219919" sldId="2147483769"/>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3844638140" sldId="2147483770"/>
          </pc:sldLayoutMkLst>
        </pc:sldLayoutChg>
        <pc:sldLayoutChg chg="add del mod replId">
          <pc:chgData name="Harlee Campbell (2411343)" userId="S::2411343@student.uwtsd.ac.uk::43fbdf23-0ef8-408e-b782-3d985b0bf548" providerId="AD" clId="Web-{E46F3DE0-3A69-1F96-7E60-914D48F1A7A6}" dt="2025-04-17T17:49:40.914" v="221"/>
          <pc:sldLayoutMkLst>
            <pc:docMk/>
            <pc:sldMasterMk cId="2231162539" sldId="2147483760"/>
            <pc:sldLayoutMk cId="3727591729" sldId="2147483771"/>
          </pc:sldLayoutMkLst>
        </pc:sldLayoutChg>
      </pc:sldMasterChg>
      <pc:sldMasterChg chg="add addSldLayout modSldLayout">
        <pc:chgData name="Harlee Campbell (2411343)" userId="S::2411343@student.uwtsd.ac.uk::43fbdf23-0ef8-408e-b782-3d985b0bf548" providerId="AD" clId="Web-{E46F3DE0-3A69-1F96-7E60-914D48F1A7A6}" dt="2025-04-17T17:49:40.914" v="221"/>
        <pc:sldMasterMkLst>
          <pc:docMk/>
          <pc:sldMasterMk cId="4157340911" sldId="2147483772"/>
        </pc:sldMasterMkLst>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2883686839" sldId="2147483773"/>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290041544" sldId="2147483774"/>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2516141003" sldId="2147483775"/>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3743953573" sldId="2147483776"/>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2108523856" sldId="2147483777"/>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1538305500" sldId="2147483778"/>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1245933914" sldId="2147483779"/>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428193127" sldId="2147483780"/>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552482621" sldId="2147483781"/>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3363806964" sldId="2147483782"/>
          </pc:sldLayoutMkLst>
        </pc:sldLayoutChg>
        <pc:sldLayoutChg chg="add mod replId">
          <pc:chgData name="Harlee Campbell (2411343)" userId="S::2411343@student.uwtsd.ac.uk::43fbdf23-0ef8-408e-b782-3d985b0bf548" providerId="AD" clId="Web-{E46F3DE0-3A69-1F96-7E60-914D48F1A7A6}" dt="2025-04-17T17:49:40.914" v="221"/>
          <pc:sldLayoutMkLst>
            <pc:docMk/>
            <pc:sldMasterMk cId="4157340911" sldId="2147483772"/>
            <pc:sldLayoutMk cId="1654682813" sldId="2147483783"/>
          </pc:sldLayoutMkLst>
        </pc:sldLayoutChg>
      </pc:sldMasterChg>
    </pc:docChg>
  </pc:docChgLst>
  <pc:docChgLst>
    <pc:chgData name="Jay Thomas (2306086)" userId="S::2306086@student.uwtsd.ac.uk::1f862010-6a3a-43e8-9ab3-7b2087499037" providerId="AD" clId="Web-{D33891CB-D48C-0584-4D9A-378F3DFC74FB}"/>
    <pc:docChg chg="addSld delSld modSld sldOrd">
      <pc:chgData name="Jay Thomas (2306086)" userId="S::2306086@student.uwtsd.ac.uk::1f862010-6a3a-43e8-9ab3-7b2087499037" providerId="AD" clId="Web-{D33891CB-D48C-0584-4D9A-378F3DFC74FB}" dt="2025-04-28T22:18:13.004" v="602" actId="20577"/>
      <pc:docMkLst>
        <pc:docMk/>
      </pc:docMkLst>
      <pc:sldChg chg="modSp">
        <pc:chgData name="Jay Thomas (2306086)" userId="S::2306086@student.uwtsd.ac.uk::1f862010-6a3a-43e8-9ab3-7b2087499037" providerId="AD" clId="Web-{D33891CB-D48C-0584-4D9A-378F3DFC74FB}" dt="2025-04-28T22:18:13.004" v="602" actId="20577"/>
        <pc:sldMkLst>
          <pc:docMk/>
          <pc:sldMk cId="38203117" sldId="261"/>
        </pc:sldMkLst>
        <pc:spChg chg="mod">
          <ac:chgData name="Jay Thomas (2306086)" userId="S::2306086@student.uwtsd.ac.uk::1f862010-6a3a-43e8-9ab3-7b2087499037" providerId="AD" clId="Web-{D33891CB-D48C-0584-4D9A-378F3DFC74FB}" dt="2025-04-28T22:18:13.004" v="602" actId="20577"/>
          <ac:spMkLst>
            <pc:docMk/>
            <pc:sldMk cId="38203117" sldId="261"/>
            <ac:spMk id="3" creationId="{3908BCA4-03A4-1F12-05C4-6BC68BB2C252}"/>
          </ac:spMkLst>
        </pc:spChg>
      </pc:sldChg>
      <pc:sldChg chg="modSp">
        <pc:chgData name="Jay Thomas (2306086)" userId="S::2306086@student.uwtsd.ac.uk::1f862010-6a3a-43e8-9ab3-7b2087499037" providerId="AD" clId="Web-{D33891CB-D48C-0584-4D9A-378F3DFC74FB}" dt="2025-04-28T19:37:57.500" v="343" actId="20577"/>
        <pc:sldMkLst>
          <pc:docMk/>
          <pc:sldMk cId="693114300" sldId="285"/>
        </pc:sldMkLst>
        <pc:spChg chg="mod">
          <ac:chgData name="Jay Thomas (2306086)" userId="S::2306086@student.uwtsd.ac.uk::1f862010-6a3a-43e8-9ab3-7b2087499037" providerId="AD" clId="Web-{D33891CB-D48C-0584-4D9A-378F3DFC74FB}" dt="2025-04-28T19:32:22.742" v="34" actId="20577"/>
          <ac:spMkLst>
            <pc:docMk/>
            <pc:sldMk cId="693114300" sldId="285"/>
            <ac:spMk id="2" creationId="{2B61A3B0-5C7F-85F6-2745-0EFC09D6A3A2}"/>
          </ac:spMkLst>
        </pc:spChg>
        <pc:spChg chg="mod">
          <ac:chgData name="Jay Thomas (2306086)" userId="S::2306086@student.uwtsd.ac.uk::1f862010-6a3a-43e8-9ab3-7b2087499037" providerId="AD" clId="Web-{D33891CB-D48C-0584-4D9A-378F3DFC74FB}" dt="2025-04-28T19:37:57.500" v="343" actId="20577"/>
          <ac:spMkLst>
            <pc:docMk/>
            <pc:sldMk cId="693114300" sldId="285"/>
            <ac:spMk id="3" creationId="{B0EA85C0-E5FE-546D-BE86-72CA0B96C3C9}"/>
          </ac:spMkLst>
        </pc:spChg>
      </pc:sldChg>
      <pc:sldChg chg="new del ord">
        <pc:chgData name="Jay Thomas (2306086)" userId="S::2306086@student.uwtsd.ac.uk::1f862010-6a3a-43e8-9ab3-7b2087499037" providerId="AD" clId="Web-{D33891CB-D48C-0584-4D9A-378F3DFC74FB}" dt="2025-04-28T19:25:29.060" v="2"/>
        <pc:sldMkLst>
          <pc:docMk/>
          <pc:sldMk cId="1277539241" sldId="286"/>
        </pc:sldMkLst>
      </pc:sldChg>
      <pc:sldChg chg="new">
        <pc:chgData name="Jay Thomas (2306086)" userId="S::2306086@student.uwtsd.ac.uk::1f862010-6a3a-43e8-9ab3-7b2087499037" providerId="AD" clId="Web-{D33891CB-D48C-0584-4D9A-378F3DFC74FB}" dt="2025-04-28T19:27:22.578" v="5"/>
        <pc:sldMkLst>
          <pc:docMk/>
          <pc:sldMk cId="3125209780" sldId="286"/>
        </pc:sldMkLst>
      </pc:sldChg>
      <pc:sldChg chg="new del">
        <pc:chgData name="Jay Thomas (2306086)" userId="S::2306086@student.uwtsd.ac.uk::1f862010-6a3a-43e8-9ab3-7b2087499037" providerId="AD" clId="Web-{D33891CB-D48C-0584-4D9A-378F3DFC74FB}" dt="2025-04-28T19:27:15.719" v="4"/>
        <pc:sldMkLst>
          <pc:docMk/>
          <pc:sldMk cId="3404327142" sldId="286"/>
        </pc:sldMkLst>
      </pc:sldChg>
      <pc:sldChg chg="modSp new">
        <pc:chgData name="Jay Thomas (2306086)" userId="S::2306086@student.uwtsd.ac.uk::1f862010-6a3a-43e8-9ab3-7b2087499037" providerId="AD" clId="Web-{D33891CB-D48C-0584-4D9A-378F3DFC74FB}" dt="2025-04-28T21:07:42.162" v="530" actId="20577"/>
        <pc:sldMkLst>
          <pc:docMk/>
          <pc:sldMk cId="1687560215" sldId="287"/>
        </pc:sldMkLst>
        <pc:spChg chg="mod">
          <ac:chgData name="Jay Thomas (2306086)" userId="S::2306086@student.uwtsd.ac.uk::1f862010-6a3a-43e8-9ab3-7b2087499037" providerId="AD" clId="Web-{D33891CB-D48C-0584-4D9A-378F3DFC74FB}" dt="2025-04-28T20:59:41.132" v="352" actId="20577"/>
          <ac:spMkLst>
            <pc:docMk/>
            <pc:sldMk cId="1687560215" sldId="287"/>
            <ac:spMk id="2" creationId="{3501BF17-8A2E-6150-7805-75212311F6D7}"/>
          </ac:spMkLst>
        </pc:spChg>
        <pc:spChg chg="mod">
          <ac:chgData name="Jay Thomas (2306086)" userId="S::2306086@student.uwtsd.ac.uk::1f862010-6a3a-43e8-9ab3-7b2087499037" providerId="AD" clId="Web-{D33891CB-D48C-0584-4D9A-378F3DFC74FB}" dt="2025-04-28T21:07:42.162" v="530" actId="20577"/>
          <ac:spMkLst>
            <pc:docMk/>
            <pc:sldMk cId="1687560215" sldId="287"/>
            <ac:spMk id="3" creationId="{976AAB1E-0113-ECD2-7C0B-6F4BA3318FC4}"/>
          </ac:spMkLst>
        </pc:spChg>
      </pc:sldChg>
      <pc:sldChg chg="addSp delSp modSp new mod modClrScheme chgLayout">
        <pc:chgData name="Jay Thomas (2306086)" userId="S::2306086@student.uwtsd.ac.uk::1f862010-6a3a-43e8-9ab3-7b2087499037" providerId="AD" clId="Web-{D33891CB-D48C-0584-4D9A-378F3DFC74FB}" dt="2025-04-28T21:22:40.363" v="551"/>
        <pc:sldMkLst>
          <pc:docMk/>
          <pc:sldMk cId="2114435771" sldId="288"/>
        </pc:sldMkLst>
        <pc:spChg chg="mod">
          <ac:chgData name="Jay Thomas (2306086)" userId="S::2306086@student.uwtsd.ac.uk::1f862010-6a3a-43e8-9ab3-7b2087499037" providerId="AD" clId="Web-{D33891CB-D48C-0584-4D9A-378F3DFC74FB}" dt="2025-04-28T21:22:40.363" v="551"/>
          <ac:spMkLst>
            <pc:docMk/>
            <pc:sldMk cId="2114435771" sldId="288"/>
            <ac:spMk id="2" creationId="{69E0EEF2-49B8-8FB7-12E1-88929E131971}"/>
          </ac:spMkLst>
        </pc:spChg>
        <pc:spChg chg="del">
          <ac:chgData name="Jay Thomas (2306086)" userId="S::2306086@student.uwtsd.ac.uk::1f862010-6a3a-43e8-9ab3-7b2087499037" providerId="AD" clId="Web-{D33891CB-D48C-0584-4D9A-378F3DFC74FB}" dt="2025-04-28T21:22:26.065" v="547"/>
          <ac:spMkLst>
            <pc:docMk/>
            <pc:sldMk cId="2114435771" sldId="288"/>
            <ac:spMk id="3" creationId="{B28C7769-A09D-2432-124D-84CFF8F2EC9F}"/>
          </ac:spMkLst>
        </pc:spChg>
        <pc:spChg chg="mod">
          <ac:chgData name="Jay Thomas (2306086)" userId="S::2306086@student.uwtsd.ac.uk::1f862010-6a3a-43e8-9ab3-7b2087499037" providerId="AD" clId="Web-{D33891CB-D48C-0584-4D9A-378F3DFC74FB}" dt="2025-04-28T21:22:40.363" v="551"/>
          <ac:spMkLst>
            <pc:docMk/>
            <pc:sldMk cId="2114435771" sldId="288"/>
            <ac:spMk id="4" creationId="{C21EA5EC-A761-2731-DAC4-FA3115E8B6D0}"/>
          </ac:spMkLst>
        </pc:spChg>
        <pc:spChg chg="mod">
          <ac:chgData name="Jay Thomas (2306086)" userId="S::2306086@student.uwtsd.ac.uk::1f862010-6a3a-43e8-9ab3-7b2087499037" providerId="AD" clId="Web-{D33891CB-D48C-0584-4D9A-378F3DFC74FB}" dt="2025-04-28T21:22:40.363" v="551"/>
          <ac:spMkLst>
            <pc:docMk/>
            <pc:sldMk cId="2114435771" sldId="288"/>
            <ac:spMk id="5" creationId="{70FAA582-E9C9-0051-FE4C-D953E1667046}"/>
          </ac:spMkLst>
        </pc:spChg>
        <pc:spChg chg="mod">
          <ac:chgData name="Jay Thomas (2306086)" userId="S::2306086@student.uwtsd.ac.uk::1f862010-6a3a-43e8-9ab3-7b2087499037" providerId="AD" clId="Web-{D33891CB-D48C-0584-4D9A-378F3DFC74FB}" dt="2025-04-28T21:22:40.363" v="551"/>
          <ac:spMkLst>
            <pc:docMk/>
            <pc:sldMk cId="2114435771" sldId="288"/>
            <ac:spMk id="6" creationId="{0A5483AC-A677-ADDD-5603-BAA5FAD31B9B}"/>
          </ac:spMkLst>
        </pc:spChg>
        <pc:spChg chg="add del mod">
          <ac:chgData name="Jay Thomas (2306086)" userId="S::2306086@student.uwtsd.ac.uk::1f862010-6a3a-43e8-9ab3-7b2087499037" providerId="AD" clId="Web-{D33891CB-D48C-0584-4D9A-378F3DFC74FB}" dt="2025-04-28T21:22:40.347" v="550"/>
          <ac:spMkLst>
            <pc:docMk/>
            <pc:sldMk cId="2114435771" sldId="288"/>
            <ac:spMk id="12" creationId="{2D766DC6-B911-559C-728D-DD62C2983A5C}"/>
          </ac:spMkLst>
        </pc:spChg>
        <pc:spChg chg="add mod">
          <ac:chgData name="Jay Thomas (2306086)" userId="S::2306086@student.uwtsd.ac.uk::1f862010-6a3a-43e8-9ab3-7b2087499037" providerId="AD" clId="Web-{D33891CB-D48C-0584-4D9A-378F3DFC74FB}" dt="2025-04-28T21:22:40.363" v="551"/>
          <ac:spMkLst>
            <pc:docMk/>
            <pc:sldMk cId="2114435771" sldId="288"/>
            <ac:spMk id="14" creationId="{61206900-59E0-A7AE-14CA-77E365D11ED6}"/>
          </ac:spMkLst>
        </pc:spChg>
        <pc:picChg chg="add mod ord">
          <ac:chgData name="Jay Thomas (2306086)" userId="S::2306086@student.uwtsd.ac.uk::1f862010-6a3a-43e8-9ab3-7b2087499037" providerId="AD" clId="Web-{D33891CB-D48C-0584-4D9A-378F3DFC74FB}" dt="2025-04-28T21:22:40.363" v="551"/>
          <ac:picMkLst>
            <pc:docMk/>
            <pc:sldMk cId="2114435771" sldId="288"/>
            <ac:picMk id="7" creationId="{119F9AA6-2CCD-89A3-4905-D23A569EDB58}"/>
          </ac:picMkLst>
        </pc:picChg>
      </pc:sldChg>
    </pc:docChg>
  </pc:docChgLst>
  <pc:docChgLst>
    <pc:chgData name="Lilly Mainwaring (2416930)" userId="S::2416930@student.uwtsd.ac.uk::1de65d17-0bb5-4e9c-bbe1-b54a72e665c8" providerId="AD" clId="Web-{F7CBE7D0-DB3F-282D-B0FD-7931DF778655}"/>
    <pc:docChg chg="addSld modSld">
      <pc:chgData name="Lilly Mainwaring (2416930)" userId="S::2416930@student.uwtsd.ac.uk::1de65d17-0bb5-4e9c-bbe1-b54a72e665c8" providerId="AD" clId="Web-{F7CBE7D0-DB3F-282D-B0FD-7931DF778655}" dt="2025-04-28T08:54:10.480" v="705" actId="20577"/>
      <pc:docMkLst>
        <pc:docMk/>
      </pc:docMkLst>
      <pc:sldChg chg="addSp delSp modSp mod modClrScheme chgLayout">
        <pc:chgData name="Lilly Mainwaring (2416930)" userId="S::2416930@student.uwtsd.ac.uk::1de65d17-0bb5-4e9c-bbe1-b54a72e665c8" providerId="AD" clId="Web-{F7CBE7D0-DB3F-282D-B0FD-7931DF778655}" dt="2025-04-25T14:29:23.689" v="323" actId="20577"/>
        <pc:sldMkLst>
          <pc:docMk/>
          <pc:sldMk cId="3534457629" sldId="264"/>
        </pc:sldMkLst>
        <pc:spChg chg="mod">
          <ac:chgData name="Lilly Mainwaring (2416930)" userId="S::2416930@student.uwtsd.ac.uk::1de65d17-0bb5-4e9c-bbe1-b54a72e665c8" providerId="AD" clId="Web-{F7CBE7D0-DB3F-282D-B0FD-7931DF778655}" dt="2025-04-23T18:02:46.975" v="42"/>
          <ac:spMkLst>
            <pc:docMk/>
            <pc:sldMk cId="3534457629" sldId="264"/>
            <ac:spMk id="2" creationId="{F4767EA0-1059-6337-3D85-BA5C4B29A25F}"/>
          </ac:spMkLst>
        </pc:spChg>
        <pc:spChg chg="mod ord">
          <ac:chgData name="Lilly Mainwaring (2416930)" userId="S::2416930@student.uwtsd.ac.uk::1de65d17-0bb5-4e9c-bbe1-b54a72e665c8" providerId="AD" clId="Web-{F7CBE7D0-DB3F-282D-B0FD-7931DF778655}" dt="2025-04-24T20:18:46.105" v="103" actId="20577"/>
          <ac:spMkLst>
            <pc:docMk/>
            <pc:sldMk cId="3534457629" sldId="264"/>
            <ac:spMk id="3" creationId="{7EFDD892-FA79-99BD-C7B4-D04B9F28C4D9}"/>
          </ac:spMkLst>
        </pc:spChg>
        <pc:spChg chg="add mod">
          <ac:chgData name="Lilly Mainwaring (2416930)" userId="S::2416930@student.uwtsd.ac.uk::1de65d17-0bb5-4e9c-bbe1-b54a72e665c8" providerId="AD" clId="Web-{F7CBE7D0-DB3F-282D-B0FD-7931DF778655}" dt="2025-04-25T14:29:23.689" v="323" actId="20577"/>
          <ac:spMkLst>
            <pc:docMk/>
            <pc:sldMk cId="3534457629" sldId="264"/>
            <ac:spMk id="6" creationId="{46AC0023-1061-87F2-5B67-CBD62EB494A3}"/>
          </ac:spMkLst>
        </pc:spChg>
        <pc:spChg chg="add mod">
          <ac:chgData name="Lilly Mainwaring (2416930)" userId="S::2416930@student.uwtsd.ac.uk::1de65d17-0bb5-4e9c-bbe1-b54a72e665c8" providerId="AD" clId="Web-{F7CBE7D0-DB3F-282D-B0FD-7931DF778655}" dt="2025-04-23T18:12:29.760" v="45"/>
          <ac:spMkLst>
            <pc:docMk/>
            <pc:sldMk cId="3534457629" sldId="264"/>
            <ac:spMk id="9" creationId="{64637A13-EF4E-9B50-DF54-79407D3943A3}"/>
          </ac:spMkLst>
        </pc:spChg>
        <pc:spChg chg="add mod">
          <ac:chgData name="Lilly Mainwaring (2416930)" userId="S::2416930@student.uwtsd.ac.uk::1de65d17-0bb5-4e9c-bbe1-b54a72e665c8" providerId="AD" clId="Web-{F7CBE7D0-DB3F-282D-B0FD-7931DF778655}" dt="2025-04-23T18:12:29.760" v="45"/>
          <ac:spMkLst>
            <pc:docMk/>
            <pc:sldMk cId="3534457629" sldId="264"/>
            <ac:spMk id="11" creationId="{0291FA9B-5F35-3EB3-C1F9-B9926D459479}"/>
          </ac:spMkLst>
        </pc:spChg>
        <pc:spChg chg="add mod">
          <ac:chgData name="Lilly Mainwaring (2416930)" userId="S::2416930@student.uwtsd.ac.uk::1de65d17-0bb5-4e9c-bbe1-b54a72e665c8" providerId="AD" clId="Web-{F7CBE7D0-DB3F-282D-B0FD-7931DF778655}" dt="2025-04-23T18:12:29.760" v="45"/>
          <ac:spMkLst>
            <pc:docMk/>
            <pc:sldMk cId="3534457629" sldId="264"/>
            <ac:spMk id="13" creationId="{E41C978A-3927-7C54-BA1D-BEE200DA4E32}"/>
          </ac:spMkLst>
        </pc:spChg>
        <pc:picChg chg="add mod ord modCrop">
          <ac:chgData name="Lilly Mainwaring (2416930)" userId="S::2416930@student.uwtsd.ac.uk::1de65d17-0bb5-4e9c-bbe1-b54a72e665c8" providerId="AD" clId="Web-{F7CBE7D0-DB3F-282D-B0FD-7931DF778655}" dt="2025-04-23T18:12:56.230" v="48"/>
          <ac:picMkLst>
            <pc:docMk/>
            <pc:sldMk cId="3534457629" sldId="264"/>
            <ac:picMk id="4" creationId="{99CD8692-E6CD-C3C3-CC01-7934DFB61963}"/>
          </ac:picMkLst>
        </pc:picChg>
        <pc:picChg chg="add del">
          <ac:chgData name="Lilly Mainwaring (2416930)" userId="S::2416930@student.uwtsd.ac.uk::1de65d17-0bb5-4e9c-bbe1-b54a72e665c8" providerId="AD" clId="Web-{F7CBE7D0-DB3F-282D-B0FD-7931DF778655}" dt="2025-04-23T18:03:02.851" v="43"/>
          <ac:picMkLst>
            <pc:docMk/>
            <pc:sldMk cId="3534457629" sldId="264"/>
            <ac:picMk id="5" creationId="{BE21120C-A8B8-218D-91C7-1C9454C6483D}"/>
          </ac:picMkLst>
        </pc:picChg>
      </pc:sldChg>
      <pc:sldChg chg="addSp modSp mod modClrScheme chgLayout">
        <pc:chgData name="Lilly Mainwaring (2416930)" userId="S::2416930@student.uwtsd.ac.uk::1de65d17-0bb5-4e9c-bbe1-b54a72e665c8" providerId="AD" clId="Web-{F7CBE7D0-DB3F-282D-B0FD-7931DF778655}" dt="2025-04-25T21:07:43.051" v="685" actId="20577"/>
        <pc:sldMkLst>
          <pc:docMk/>
          <pc:sldMk cId="1258783267" sldId="265"/>
        </pc:sldMkLst>
        <pc:spChg chg="mod ord">
          <ac:chgData name="Lilly Mainwaring (2416930)" userId="S::2416930@student.uwtsd.ac.uk::1de65d17-0bb5-4e9c-bbe1-b54a72e665c8" providerId="AD" clId="Web-{F7CBE7D0-DB3F-282D-B0FD-7931DF778655}" dt="2025-04-25T19:20:42.416" v="574"/>
          <ac:spMkLst>
            <pc:docMk/>
            <pc:sldMk cId="1258783267" sldId="265"/>
            <ac:spMk id="2" creationId="{77F8D2A8-22A9-1B40-35EA-FAD8968C878F}"/>
          </ac:spMkLst>
        </pc:spChg>
        <pc:spChg chg="mod ord">
          <ac:chgData name="Lilly Mainwaring (2416930)" userId="S::2416930@student.uwtsd.ac.uk::1de65d17-0bb5-4e9c-bbe1-b54a72e665c8" providerId="AD" clId="Web-{F7CBE7D0-DB3F-282D-B0FD-7931DF778655}" dt="2025-04-25T21:07:43.051" v="685" actId="20577"/>
          <ac:spMkLst>
            <pc:docMk/>
            <pc:sldMk cId="1258783267" sldId="265"/>
            <ac:spMk id="3" creationId="{0476CF36-2499-2B0F-D64A-5522991102C5}"/>
          </ac:spMkLst>
        </pc:spChg>
        <pc:spChg chg="add mod ord">
          <ac:chgData name="Lilly Mainwaring (2416930)" userId="S::2416930@student.uwtsd.ac.uk::1de65d17-0bb5-4e9c-bbe1-b54a72e665c8" providerId="AD" clId="Web-{F7CBE7D0-DB3F-282D-B0FD-7931DF778655}" dt="2025-04-25T19:43:27.124" v="639" actId="20577"/>
          <ac:spMkLst>
            <pc:docMk/>
            <pc:sldMk cId="1258783267" sldId="265"/>
            <ac:spMk id="4" creationId="{608B755E-5E57-F778-E5CB-2179B5751763}"/>
          </ac:spMkLst>
        </pc:spChg>
        <pc:spChg chg="add mod ord">
          <ac:chgData name="Lilly Mainwaring (2416930)" userId="S::2416930@student.uwtsd.ac.uk::1de65d17-0bb5-4e9c-bbe1-b54a72e665c8" providerId="AD" clId="Web-{F7CBE7D0-DB3F-282D-B0FD-7931DF778655}" dt="2025-04-25T19:21:05.526" v="592" actId="20577"/>
          <ac:spMkLst>
            <pc:docMk/>
            <pc:sldMk cId="1258783267" sldId="265"/>
            <ac:spMk id="5" creationId="{D7AB97C6-0B1D-6E47-AC10-D84A2489AE3F}"/>
          </ac:spMkLst>
        </pc:spChg>
        <pc:spChg chg="add mod ord">
          <ac:chgData name="Lilly Mainwaring (2416930)" userId="S::2416930@student.uwtsd.ac.uk::1de65d17-0bb5-4e9c-bbe1-b54a72e665c8" providerId="AD" clId="Web-{F7CBE7D0-DB3F-282D-B0FD-7931DF778655}" dt="2025-04-25T20:36:21.812" v="676" actId="20577"/>
          <ac:spMkLst>
            <pc:docMk/>
            <pc:sldMk cId="1258783267" sldId="265"/>
            <ac:spMk id="6" creationId="{A2E6E191-9614-3BF4-7998-FDEEEE83FC49}"/>
          </ac:spMkLst>
        </pc:spChg>
      </pc:sldChg>
      <pc:sldChg chg="addSp delSp modSp add mod replId modClrScheme chgLayout">
        <pc:chgData name="Lilly Mainwaring (2416930)" userId="S::2416930@student.uwtsd.ac.uk::1de65d17-0bb5-4e9c-bbe1-b54a72e665c8" providerId="AD" clId="Web-{F7CBE7D0-DB3F-282D-B0FD-7931DF778655}" dt="2025-04-25T15:18:45.050" v="472" actId="1076"/>
        <pc:sldMkLst>
          <pc:docMk/>
          <pc:sldMk cId="2118437003" sldId="277"/>
        </pc:sldMkLst>
        <pc:spChg chg="mod">
          <ac:chgData name="Lilly Mainwaring (2416930)" userId="S::2416930@student.uwtsd.ac.uk::1de65d17-0bb5-4e9c-bbe1-b54a72e665c8" providerId="AD" clId="Web-{F7CBE7D0-DB3F-282D-B0FD-7931DF778655}" dt="2025-04-25T15:08:03.843" v="344" actId="1076"/>
          <ac:spMkLst>
            <pc:docMk/>
            <pc:sldMk cId="2118437003" sldId="277"/>
            <ac:spMk id="2" creationId="{971C08D0-03AC-8CF5-5E48-459AB9BBD4A9}"/>
          </ac:spMkLst>
        </pc:spChg>
        <pc:spChg chg="del">
          <ac:chgData name="Lilly Mainwaring (2416930)" userId="S::2416930@student.uwtsd.ac.uk::1de65d17-0bb5-4e9c-bbe1-b54a72e665c8" providerId="AD" clId="Web-{F7CBE7D0-DB3F-282D-B0FD-7931DF778655}" dt="2025-04-25T14:14:44.451" v="132"/>
          <ac:spMkLst>
            <pc:docMk/>
            <pc:sldMk cId="2118437003" sldId="277"/>
            <ac:spMk id="3" creationId="{85696D2F-642F-4609-D5C2-1D01D84D5A5D}"/>
          </ac:spMkLst>
        </pc:spChg>
        <pc:spChg chg="add del">
          <ac:chgData name="Lilly Mainwaring (2416930)" userId="S::2416930@student.uwtsd.ac.uk::1de65d17-0bb5-4e9c-bbe1-b54a72e665c8" providerId="AD" clId="Web-{F7CBE7D0-DB3F-282D-B0FD-7931DF778655}" dt="2025-04-25T14:16:15.145" v="139"/>
          <ac:spMkLst>
            <pc:docMk/>
            <pc:sldMk cId="2118437003" sldId="277"/>
            <ac:spMk id="5" creationId="{3BB80454-A42F-EEBE-103C-7DF2D3094B6A}"/>
          </ac:spMkLst>
        </pc:spChg>
        <pc:spChg chg="add del">
          <ac:chgData name="Lilly Mainwaring (2416930)" userId="S::2416930@student.uwtsd.ac.uk::1de65d17-0bb5-4e9c-bbe1-b54a72e665c8" providerId="AD" clId="Web-{F7CBE7D0-DB3F-282D-B0FD-7931DF778655}" dt="2025-04-25T14:19:29.441" v="141"/>
          <ac:spMkLst>
            <pc:docMk/>
            <pc:sldMk cId="2118437003" sldId="277"/>
            <ac:spMk id="6" creationId="{D1E89BD9-E226-0F08-5740-CC9AB36865E4}"/>
          </ac:spMkLst>
        </pc:spChg>
        <pc:spChg chg="add mod">
          <ac:chgData name="Lilly Mainwaring (2416930)" userId="S::2416930@student.uwtsd.ac.uk::1de65d17-0bb5-4e9c-bbe1-b54a72e665c8" providerId="AD" clId="Web-{F7CBE7D0-DB3F-282D-B0FD-7931DF778655}" dt="2025-04-25T14:26:46.114" v="316" actId="20577"/>
          <ac:spMkLst>
            <pc:docMk/>
            <pc:sldMk cId="2118437003" sldId="277"/>
            <ac:spMk id="7" creationId="{186C526D-1BB4-3AA0-264E-36584C3E3D1C}"/>
          </ac:spMkLst>
        </pc:spChg>
        <pc:spChg chg="add mod">
          <ac:chgData name="Lilly Mainwaring (2416930)" userId="S::2416930@student.uwtsd.ac.uk::1de65d17-0bb5-4e9c-bbe1-b54a72e665c8" providerId="AD" clId="Web-{F7CBE7D0-DB3F-282D-B0FD-7931DF778655}" dt="2025-04-25T15:18:45.050" v="472" actId="1076"/>
          <ac:spMkLst>
            <pc:docMk/>
            <pc:sldMk cId="2118437003" sldId="277"/>
            <ac:spMk id="8" creationId="{D807524D-5F63-37A4-89E6-4B5F7D1D15DE}"/>
          </ac:spMkLst>
        </pc:spChg>
        <pc:spChg chg="add mod">
          <ac:chgData name="Lilly Mainwaring (2416930)" userId="S::2416930@student.uwtsd.ac.uk::1de65d17-0bb5-4e9c-bbe1-b54a72e665c8" providerId="AD" clId="Web-{F7CBE7D0-DB3F-282D-B0FD-7931DF778655}" dt="2025-04-25T14:23:29.553" v="254"/>
          <ac:spMkLst>
            <pc:docMk/>
            <pc:sldMk cId="2118437003" sldId="277"/>
            <ac:spMk id="12" creationId="{09F18AF5-0394-8C26-86B0-8A4B1D3CFBF0}"/>
          </ac:spMkLst>
        </pc:spChg>
        <pc:spChg chg="add mod">
          <ac:chgData name="Lilly Mainwaring (2416930)" userId="S::2416930@student.uwtsd.ac.uk::1de65d17-0bb5-4e9c-bbe1-b54a72e665c8" providerId="AD" clId="Web-{F7CBE7D0-DB3F-282D-B0FD-7931DF778655}" dt="2025-04-25T14:23:29.553" v="254"/>
          <ac:spMkLst>
            <pc:docMk/>
            <pc:sldMk cId="2118437003" sldId="277"/>
            <ac:spMk id="14" creationId="{8AF11A62-2128-F90C-4F3C-3C70110D1C65}"/>
          </ac:spMkLst>
        </pc:spChg>
        <pc:spChg chg="add mod">
          <ac:chgData name="Lilly Mainwaring (2416930)" userId="S::2416930@student.uwtsd.ac.uk::1de65d17-0bb5-4e9c-bbe1-b54a72e665c8" providerId="AD" clId="Web-{F7CBE7D0-DB3F-282D-B0FD-7931DF778655}" dt="2025-04-25T14:23:29.553" v="254"/>
          <ac:spMkLst>
            <pc:docMk/>
            <pc:sldMk cId="2118437003" sldId="277"/>
            <ac:spMk id="16" creationId="{0B47C553-5AA0-315D-3346-E295596E2DEE}"/>
          </ac:spMkLst>
        </pc:spChg>
        <pc:picChg chg="add mod ord modCrop">
          <ac:chgData name="Lilly Mainwaring (2416930)" userId="S::2416930@student.uwtsd.ac.uk::1de65d17-0bb5-4e9c-bbe1-b54a72e665c8" providerId="AD" clId="Web-{F7CBE7D0-DB3F-282D-B0FD-7931DF778655}" dt="2025-04-25T14:23:59.539" v="259" actId="14100"/>
          <ac:picMkLst>
            <pc:docMk/>
            <pc:sldMk cId="2118437003" sldId="277"/>
            <ac:picMk id="4" creationId="{42815575-DFEC-C172-007A-2ADC496B4FF8}"/>
          </ac:picMkLst>
        </pc:picChg>
      </pc:sldChg>
      <pc:sldChg chg="addSp delSp modSp add mod replId modClrScheme chgLayout">
        <pc:chgData name="Lilly Mainwaring (2416930)" userId="S::2416930@student.uwtsd.ac.uk::1de65d17-0bb5-4e9c-bbe1-b54a72e665c8" providerId="AD" clId="Web-{F7CBE7D0-DB3F-282D-B0FD-7931DF778655}" dt="2025-04-25T15:19:33.223" v="507" actId="20577"/>
        <pc:sldMkLst>
          <pc:docMk/>
          <pc:sldMk cId="4283635097" sldId="279"/>
        </pc:sldMkLst>
        <pc:spChg chg="mod">
          <ac:chgData name="Lilly Mainwaring (2416930)" userId="S::2416930@student.uwtsd.ac.uk::1de65d17-0bb5-4e9c-bbe1-b54a72e665c8" providerId="AD" clId="Web-{F7CBE7D0-DB3F-282D-B0FD-7931DF778655}" dt="2025-04-25T15:15:32.857" v="464"/>
          <ac:spMkLst>
            <pc:docMk/>
            <pc:sldMk cId="4283635097" sldId="279"/>
            <ac:spMk id="2" creationId="{0FED671B-F2F9-44A0-13F9-C825C8A3BF62}"/>
          </ac:spMkLst>
        </pc:spChg>
        <pc:spChg chg="add mod ord">
          <ac:chgData name="Lilly Mainwaring (2416930)" userId="S::2416930@student.uwtsd.ac.uk::1de65d17-0bb5-4e9c-bbe1-b54a72e665c8" providerId="AD" clId="Web-{F7CBE7D0-DB3F-282D-B0FD-7931DF778655}" dt="2025-04-25T15:19:33.223" v="507" actId="20577"/>
          <ac:spMkLst>
            <pc:docMk/>
            <pc:sldMk cId="4283635097" sldId="279"/>
            <ac:spMk id="5" creationId="{BC34608E-5A98-A11B-9501-8B4F7A64AF20}"/>
          </ac:spMkLst>
        </pc:spChg>
        <pc:spChg chg="del mod">
          <ac:chgData name="Lilly Mainwaring (2416930)" userId="S::2416930@student.uwtsd.ac.uk::1de65d17-0bb5-4e9c-bbe1-b54a72e665c8" providerId="AD" clId="Web-{F7CBE7D0-DB3F-282D-B0FD-7931DF778655}" dt="2025-04-25T14:47:23.535" v="343"/>
          <ac:spMkLst>
            <pc:docMk/>
            <pc:sldMk cId="4283635097" sldId="279"/>
            <ac:spMk id="7" creationId="{F6217029-1D4B-73A9-40D8-7379AED3AFEE}"/>
          </ac:spMkLst>
        </pc:spChg>
        <pc:spChg chg="del mod">
          <ac:chgData name="Lilly Mainwaring (2416930)" userId="S::2416930@student.uwtsd.ac.uk::1de65d17-0bb5-4e9c-bbe1-b54a72e665c8" providerId="AD" clId="Web-{F7CBE7D0-DB3F-282D-B0FD-7931DF778655}" dt="2025-04-25T14:47:17.894" v="341"/>
          <ac:spMkLst>
            <pc:docMk/>
            <pc:sldMk cId="4283635097" sldId="279"/>
            <ac:spMk id="8" creationId="{0046FE2D-0D0F-9D01-C183-B418931BE6C2}"/>
          </ac:spMkLst>
        </pc:spChg>
        <pc:spChg chg="mod">
          <ac:chgData name="Lilly Mainwaring (2416930)" userId="S::2416930@student.uwtsd.ac.uk::1de65d17-0bb5-4e9c-bbe1-b54a72e665c8" providerId="AD" clId="Web-{F7CBE7D0-DB3F-282D-B0FD-7931DF778655}" dt="2025-04-25T15:15:32.857" v="464"/>
          <ac:spMkLst>
            <pc:docMk/>
            <pc:sldMk cId="4283635097" sldId="279"/>
            <ac:spMk id="12" creationId="{824373CE-E262-2A2A-2E18-7E12FF660AD8}"/>
          </ac:spMkLst>
        </pc:spChg>
        <pc:spChg chg="mod">
          <ac:chgData name="Lilly Mainwaring (2416930)" userId="S::2416930@student.uwtsd.ac.uk::1de65d17-0bb5-4e9c-bbe1-b54a72e665c8" providerId="AD" clId="Web-{F7CBE7D0-DB3F-282D-B0FD-7931DF778655}" dt="2025-04-25T15:15:32.857" v="464"/>
          <ac:spMkLst>
            <pc:docMk/>
            <pc:sldMk cId="4283635097" sldId="279"/>
            <ac:spMk id="14" creationId="{9C1C0C7A-8E40-7652-3594-812B8F21233A}"/>
          </ac:spMkLst>
        </pc:spChg>
        <pc:spChg chg="mod">
          <ac:chgData name="Lilly Mainwaring (2416930)" userId="S::2416930@student.uwtsd.ac.uk::1de65d17-0bb5-4e9c-bbe1-b54a72e665c8" providerId="AD" clId="Web-{F7CBE7D0-DB3F-282D-B0FD-7931DF778655}" dt="2025-04-25T15:15:32.857" v="464"/>
          <ac:spMkLst>
            <pc:docMk/>
            <pc:sldMk cId="4283635097" sldId="279"/>
            <ac:spMk id="16" creationId="{B7EDAF1E-7B0B-CAAD-77EC-5D83C1FED6F1}"/>
          </ac:spMkLst>
        </pc:spChg>
        <pc:spChg chg="add del mod">
          <ac:chgData name="Lilly Mainwaring (2416930)" userId="S::2416930@student.uwtsd.ac.uk::1de65d17-0bb5-4e9c-bbe1-b54a72e665c8" providerId="AD" clId="Web-{F7CBE7D0-DB3F-282D-B0FD-7931DF778655}" dt="2025-04-25T15:11:09.396" v="461"/>
          <ac:spMkLst>
            <pc:docMk/>
            <pc:sldMk cId="4283635097" sldId="279"/>
            <ac:spMk id="21" creationId="{801E123E-2F19-7B4B-1CF3-9678BB887DE0}"/>
          </ac:spMkLst>
        </pc:spChg>
        <pc:picChg chg="add mod ord modCrop">
          <ac:chgData name="Lilly Mainwaring (2416930)" userId="S::2416930@student.uwtsd.ac.uk::1de65d17-0bb5-4e9c-bbe1-b54a72e665c8" providerId="AD" clId="Web-{F7CBE7D0-DB3F-282D-B0FD-7931DF778655}" dt="2025-04-25T15:16:59" v="471"/>
          <ac:picMkLst>
            <pc:docMk/>
            <pc:sldMk cId="4283635097" sldId="279"/>
            <ac:picMk id="3" creationId="{CE88BC55-81DB-9806-E8E2-EFC84314DBEC}"/>
          </ac:picMkLst>
        </pc:picChg>
        <pc:picChg chg="del">
          <ac:chgData name="Lilly Mainwaring (2416930)" userId="S::2416930@student.uwtsd.ac.uk::1de65d17-0bb5-4e9c-bbe1-b54a72e665c8" providerId="AD" clId="Web-{F7CBE7D0-DB3F-282D-B0FD-7931DF778655}" dt="2025-04-25T14:47:11.941" v="328"/>
          <ac:picMkLst>
            <pc:docMk/>
            <pc:sldMk cId="4283635097" sldId="279"/>
            <ac:picMk id="4" creationId="{CB6E8503-ECAA-710A-4DB5-79701CA0F943}"/>
          </ac:picMkLst>
        </pc:picChg>
      </pc:sldChg>
      <pc:sldChg chg="modSp">
        <pc:chgData name="Lilly Mainwaring (2416930)" userId="S::2416930@student.uwtsd.ac.uk::1de65d17-0bb5-4e9c-bbe1-b54a72e665c8" providerId="AD" clId="Web-{F7CBE7D0-DB3F-282D-B0FD-7931DF778655}" dt="2025-04-28T08:54:10.480" v="705" actId="20577"/>
        <pc:sldMkLst>
          <pc:docMk/>
          <pc:sldMk cId="1007700433" sldId="283"/>
        </pc:sldMkLst>
        <pc:spChg chg="mod">
          <ac:chgData name="Lilly Mainwaring (2416930)" userId="S::2416930@student.uwtsd.ac.uk::1de65d17-0bb5-4e9c-bbe1-b54a72e665c8" providerId="AD" clId="Web-{F7CBE7D0-DB3F-282D-B0FD-7931DF778655}" dt="2025-04-28T08:54:10.480" v="705" actId="20577"/>
          <ac:spMkLst>
            <pc:docMk/>
            <pc:sldMk cId="1007700433" sldId="283"/>
            <ac:spMk id="77" creationId="{769FD501-C2E1-5FDE-1452-E59E5498CDDE}"/>
          </ac:spMkLst>
        </pc:spChg>
      </pc:sldChg>
    </pc:docChg>
  </pc:docChgLst>
  <pc:docChgLst>
    <pc:chgData name="Lilly Mainwaring (2416930)" userId="S::2416930@student.uwtsd.ac.uk::1de65d17-0bb5-4e9c-bbe1-b54a72e665c8" providerId="AD" clId="Web-{FC1694A6-EFA3-7D18-1CE7-A1AD633448DB}"/>
    <pc:docChg chg="addSld delSld">
      <pc:chgData name="Lilly Mainwaring (2416930)" userId="S::2416930@student.uwtsd.ac.uk::1de65d17-0bb5-4e9c-bbe1-b54a72e665c8" providerId="AD" clId="Web-{FC1694A6-EFA3-7D18-1CE7-A1AD633448DB}" dt="2025-04-21T13:15:49.815" v="1"/>
      <pc:docMkLst>
        <pc:docMk/>
      </pc:docMkLst>
      <pc:sldChg chg="new del">
        <pc:chgData name="Lilly Mainwaring (2416930)" userId="S::2416930@student.uwtsd.ac.uk::1de65d17-0bb5-4e9c-bbe1-b54a72e665c8" providerId="AD" clId="Web-{FC1694A6-EFA3-7D18-1CE7-A1AD633448DB}" dt="2025-04-21T13:15:49.815" v="1"/>
        <pc:sldMkLst>
          <pc:docMk/>
          <pc:sldMk cId="4116517171" sldId="274"/>
        </pc:sldMkLst>
      </pc:sldChg>
    </pc:docChg>
  </pc:docChgLst>
  <pc:docChgLst>
    <pc:chgData name="Calan Wilkins (2400656)" userId="S::2400656@student.uwtsd.ac.uk::a2ca746d-f094-4e5c-a2f6-70d57bf5144c" providerId="AD" clId="Web-{B90FC9AE-E0DC-06AB-C576-97C7B4F12469}"/>
    <pc:docChg chg="addSld delSld modSld">
      <pc:chgData name="Calan Wilkins (2400656)" userId="S::2400656@student.uwtsd.ac.uk::a2ca746d-f094-4e5c-a2f6-70d57bf5144c" providerId="AD" clId="Web-{B90FC9AE-E0DC-06AB-C576-97C7B4F12469}" dt="2025-04-25T22:27:58.298" v="340" actId="20577"/>
      <pc:docMkLst>
        <pc:docMk/>
      </pc:docMkLst>
      <pc:sldChg chg="modSp">
        <pc:chgData name="Calan Wilkins (2400656)" userId="S::2400656@student.uwtsd.ac.uk::a2ca746d-f094-4e5c-a2f6-70d57bf5144c" providerId="AD" clId="Web-{B90FC9AE-E0DC-06AB-C576-97C7B4F12469}" dt="2025-04-25T22:27:58.298" v="340" actId="20577"/>
        <pc:sldMkLst>
          <pc:docMk/>
          <pc:sldMk cId="3949207801" sldId="263"/>
        </pc:sldMkLst>
        <pc:spChg chg="mod">
          <ac:chgData name="Calan Wilkins (2400656)" userId="S::2400656@student.uwtsd.ac.uk::a2ca746d-f094-4e5c-a2f6-70d57bf5144c" providerId="AD" clId="Web-{B90FC9AE-E0DC-06AB-C576-97C7B4F12469}" dt="2025-04-25T22:27:58.298" v="340" actId="20577"/>
          <ac:spMkLst>
            <pc:docMk/>
            <pc:sldMk cId="3949207801" sldId="263"/>
            <ac:spMk id="5" creationId="{5F6583CB-0D8C-1CC9-3B05-F711C9D9777F}"/>
          </ac:spMkLst>
        </pc:spChg>
      </pc:sldChg>
      <pc:sldChg chg="modSp">
        <pc:chgData name="Calan Wilkins (2400656)" userId="S::2400656@student.uwtsd.ac.uk::a2ca746d-f094-4e5c-a2f6-70d57bf5144c" providerId="AD" clId="Web-{B90FC9AE-E0DC-06AB-C576-97C7B4F12469}" dt="2025-04-25T22:24:58.230" v="333" actId="20577"/>
        <pc:sldMkLst>
          <pc:docMk/>
          <pc:sldMk cId="1258783267" sldId="265"/>
        </pc:sldMkLst>
        <pc:spChg chg="mod">
          <ac:chgData name="Calan Wilkins (2400656)" userId="S::2400656@student.uwtsd.ac.uk::a2ca746d-f094-4e5c-a2f6-70d57bf5144c" providerId="AD" clId="Web-{B90FC9AE-E0DC-06AB-C576-97C7B4F12469}" dt="2025-04-25T22:24:58.230" v="333" actId="20577"/>
          <ac:spMkLst>
            <pc:docMk/>
            <pc:sldMk cId="1258783267" sldId="265"/>
            <ac:spMk id="3" creationId="{0476CF36-2499-2B0F-D64A-5522991102C5}"/>
          </ac:spMkLst>
        </pc:spChg>
      </pc:sldChg>
      <pc:sldChg chg="addSp delSp modSp">
        <pc:chgData name="Calan Wilkins (2400656)" userId="S::2400656@student.uwtsd.ac.uk::a2ca746d-f094-4e5c-a2f6-70d57bf5144c" providerId="AD" clId="Web-{B90FC9AE-E0DC-06AB-C576-97C7B4F12469}" dt="2025-04-25T22:02:18.197" v="251" actId="20577"/>
        <pc:sldMkLst>
          <pc:docMk/>
          <pc:sldMk cId="1173258299" sldId="271"/>
        </pc:sldMkLst>
        <pc:spChg chg="mod">
          <ac:chgData name="Calan Wilkins (2400656)" userId="S::2400656@student.uwtsd.ac.uk::a2ca746d-f094-4e5c-a2f6-70d57bf5144c" providerId="AD" clId="Web-{B90FC9AE-E0DC-06AB-C576-97C7B4F12469}" dt="2025-04-25T22:01:31.149" v="235" actId="1076"/>
          <ac:spMkLst>
            <pc:docMk/>
            <pc:sldMk cId="1173258299" sldId="271"/>
            <ac:spMk id="2" creationId="{DEC4793A-98F3-46BD-4EBF-EE14C8F00228}"/>
          </ac:spMkLst>
        </pc:spChg>
        <pc:spChg chg="add del mod">
          <ac:chgData name="Calan Wilkins (2400656)" userId="S::2400656@student.uwtsd.ac.uk::a2ca746d-f094-4e5c-a2f6-70d57bf5144c" providerId="AD" clId="Web-{B90FC9AE-E0DC-06AB-C576-97C7B4F12469}" dt="2025-04-25T22:01:58.806" v="240"/>
          <ac:spMkLst>
            <pc:docMk/>
            <pc:sldMk cId="1173258299" sldId="271"/>
            <ac:spMk id="76" creationId="{AB3158A3-4DF9-B072-2FBE-26BDE5082063}"/>
          </ac:spMkLst>
        </pc:spChg>
        <pc:spChg chg="add mod">
          <ac:chgData name="Calan Wilkins (2400656)" userId="S::2400656@student.uwtsd.ac.uk::a2ca746d-f094-4e5c-a2f6-70d57bf5144c" providerId="AD" clId="Web-{B90FC9AE-E0DC-06AB-C576-97C7B4F12469}" dt="2025-04-25T22:02:18.197" v="251" actId="20577"/>
          <ac:spMkLst>
            <pc:docMk/>
            <pc:sldMk cId="1173258299" sldId="271"/>
            <ac:spMk id="77" creationId="{3248CFE6-D797-2E89-05A0-F2902D061C39}"/>
          </ac:spMkLst>
        </pc:spChg>
        <pc:graphicFrameChg chg="mod">
          <ac:chgData name="Calan Wilkins (2400656)" userId="S::2400656@student.uwtsd.ac.uk::a2ca746d-f094-4e5c-a2f6-70d57bf5144c" providerId="AD" clId="Web-{B90FC9AE-E0DC-06AB-C576-97C7B4F12469}" dt="2025-04-25T22:01:42.227" v="237" actId="14100"/>
          <ac:graphicFrameMkLst>
            <pc:docMk/>
            <pc:sldMk cId="1173258299" sldId="271"/>
            <ac:graphicFrameMk id="18" creationId="{7E68BABA-3496-AE49-0730-A82190889518}"/>
          </ac:graphicFrameMkLst>
        </pc:graphicFrameChg>
      </pc:sldChg>
      <pc:sldChg chg="del">
        <pc:chgData name="Calan Wilkins (2400656)" userId="S::2400656@student.uwtsd.ac.uk::a2ca746d-f094-4e5c-a2f6-70d57bf5144c" providerId="AD" clId="Web-{B90FC9AE-E0DC-06AB-C576-97C7B4F12469}" dt="2025-04-25T22:04:52.673" v="278"/>
        <pc:sldMkLst>
          <pc:docMk/>
          <pc:sldMk cId="3069778150" sldId="276"/>
        </pc:sldMkLst>
      </pc:sldChg>
      <pc:sldChg chg="addSp delSp modSp modTransition addAnim modAnim">
        <pc:chgData name="Calan Wilkins (2400656)" userId="S::2400656@student.uwtsd.ac.uk::a2ca746d-f094-4e5c-a2f6-70d57bf5144c" providerId="AD" clId="Web-{B90FC9AE-E0DC-06AB-C576-97C7B4F12469}" dt="2025-04-25T21:53:00.174" v="231"/>
        <pc:sldMkLst>
          <pc:docMk/>
          <pc:sldMk cId="1460003439" sldId="280"/>
        </pc:sldMkLst>
        <pc:spChg chg="mod">
          <ac:chgData name="Calan Wilkins (2400656)" userId="S::2400656@student.uwtsd.ac.uk::a2ca746d-f094-4e5c-a2f6-70d57bf5144c" providerId="AD" clId="Web-{B90FC9AE-E0DC-06AB-C576-97C7B4F12469}" dt="2025-04-25T21:41:10.566" v="196" actId="1076"/>
          <ac:spMkLst>
            <pc:docMk/>
            <pc:sldMk cId="1460003439" sldId="280"/>
            <ac:spMk id="3" creationId="{651EC354-C8DB-2626-C4F9-7F600194ABB3}"/>
          </ac:spMkLst>
        </pc:spChg>
        <pc:spChg chg="add mod ord">
          <ac:chgData name="Calan Wilkins (2400656)" userId="S::2400656@student.uwtsd.ac.uk::a2ca746d-f094-4e5c-a2f6-70d57bf5144c" providerId="AD" clId="Web-{B90FC9AE-E0DC-06AB-C576-97C7B4F12469}" dt="2025-04-25T21:50:58.338" v="203" actId="14100"/>
          <ac:spMkLst>
            <pc:docMk/>
            <pc:sldMk cId="1460003439" sldId="280"/>
            <ac:spMk id="8" creationId="{9E23F40E-D2CC-F35D-6FB2-C8C87C7EDEC9}"/>
          </ac:spMkLst>
        </pc:spChg>
        <pc:spChg chg="add mod">
          <ac:chgData name="Calan Wilkins (2400656)" userId="S::2400656@student.uwtsd.ac.uk::a2ca746d-f094-4e5c-a2f6-70d57bf5144c" providerId="AD" clId="Web-{B90FC9AE-E0DC-06AB-C576-97C7B4F12469}" dt="2025-04-25T21:51:35.280" v="215" actId="1076"/>
          <ac:spMkLst>
            <pc:docMk/>
            <pc:sldMk cId="1460003439" sldId="280"/>
            <ac:spMk id="9" creationId="{70500F74-ED51-3EA7-E866-2A2CDE0478BD}"/>
          </ac:spMkLst>
        </pc:spChg>
        <pc:spChg chg="add del">
          <ac:chgData name="Calan Wilkins (2400656)" userId="S::2400656@student.uwtsd.ac.uk::a2ca746d-f094-4e5c-a2f6-70d57bf5144c" providerId="AD" clId="Web-{B90FC9AE-E0DC-06AB-C576-97C7B4F12469}" dt="2025-04-25T21:51:47.342" v="217"/>
          <ac:spMkLst>
            <pc:docMk/>
            <pc:sldMk cId="1460003439" sldId="280"/>
            <ac:spMk id="10" creationId="{A34D7A57-42A2-C646-9387-202F92EB3047}"/>
          </ac:spMkLst>
        </pc:spChg>
        <pc:spChg chg="add mod">
          <ac:chgData name="Calan Wilkins (2400656)" userId="S::2400656@student.uwtsd.ac.uk::a2ca746d-f094-4e5c-a2f6-70d57bf5144c" providerId="AD" clId="Web-{B90FC9AE-E0DC-06AB-C576-97C7B4F12469}" dt="2025-04-25T21:52:16.484" v="222" actId="20577"/>
          <ac:spMkLst>
            <pc:docMk/>
            <pc:sldMk cId="1460003439" sldId="280"/>
            <ac:spMk id="11" creationId="{36E556CE-30FC-1618-0717-231DDE959B07}"/>
          </ac:spMkLst>
        </pc:spChg>
        <pc:picChg chg="add mod">
          <ac:chgData name="Calan Wilkins (2400656)" userId="S::2400656@student.uwtsd.ac.uk::a2ca746d-f094-4e5c-a2f6-70d57bf5144c" providerId="AD" clId="Web-{B90FC9AE-E0DC-06AB-C576-97C7B4F12469}" dt="2025-04-25T21:41:19.441" v="197"/>
          <ac:picMkLst>
            <pc:docMk/>
            <pc:sldMk cId="1460003439" sldId="280"/>
            <ac:picMk id="7" creationId="{883C89A5-21AC-85EC-DDA0-B97EE08E6230}"/>
          </ac:picMkLst>
        </pc:picChg>
      </pc:sldChg>
      <pc:sldChg chg="addSp delSp modSp add replId">
        <pc:chgData name="Calan Wilkins (2400656)" userId="S::2400656@student.uwtsd.ac.uk::a2ca746d-f094-4e5c-a2f6-70d57bf5144c" providerId="AD" clId="Web-{B90FC9AE-E0DC-06AB-C576-97C7B4F12469}" dt="2025-04-25T22:20:36.394" v="331"/>
        <pc:sldMkLst>
          <pc:docMk/>
          <pc:sldMk cId="2268225460" sldId="281"/>
        </pc:sldMkLst>
        <pc:spChg chg="add mod">
          <ac:chgData name="Calan Wilkins (2400656)" userId="S::2400656@student.uwtsd.ac.uk::a2ca746d-f094-4e5c-a2f6-70d57bf5144c" providerId="AD" clId="Web-{B90FC9AE-E0DC-06AB-C576-97C7B4F12469}" dt="2025-04-25T22:03:44.999" v="258" actId="20577"/>
          <ac:spMkLst>
            <pc:docMk/>
            <pc:sldMk cId="2268225460" sldId="281"/>
            <ac:spMk id="53" creationId="{9953B1AB-0CAC-B739-707C-637F8CF7E556}"/>
          </ac:spMkLst>
        </pc:spChg>
        <pc:spChg chg="add mod">
          <ac:chgData name="Calan Wilkins (2400656)" userId="S::2400656@student.uwtsd.ac.uk::a2ca746d-f094-4e5c-a2f6-70d57bf5144c" providerId="AD" clId="Web-{B90FC9AE-E0DC-06AB-C576-97C7B4F12469}" dt="2025-04-25T22:19:38.526" v="326" actId="20577"/>
          <ac:spMkLst>
            <pc:docMk/>
            <pc:sldMk cId="2268225460" sldId="281"/>
            <ac:spMk id="54" creationId="{191BCC06-0DDC-6BE4-C52C-32F57FA2C394}"/>
          </ac:spMkLst>
        </pc:spChg>
        <pc:spChg chg="del mod">
          <ac:chgData name="Calan Wilkins (2400656)" userId="S::2400656@student.uwtsd.ac.uk::a2ca746d-f094-4e5c-a2f6-70d57bf5144c" providerId="AD" clId="Web-{B90FC9AE-E0DC-06AB-C576-97C7B4F12469}" dt="2025-04-25T22:20:36.394" v="331"/>
          <ac:spMkLst>
            <pc:docMk/>
            <pc:sldMk cId="2268225460" sldId="281"/>
            <ac:spMk id="77" creationId="{DB5231EE-A7F4-2556-E390-2665A9CC0149}"/>
          </ac:spMkLst>
        </pc:spChg>
        <pc:graphicFrameChg chg="del">
          <ac:chgData name="Calan Wilkins (2400656)" userId="S::2400656@student.uwtsd.ac.uk::a2ca746d-f094-4e5c-a2f6-70d57bf5144c" providerId="AD" clId="Web-{B90FC9AE-E0DC-06AB-C576-97C7B4F12469}" dt="2025-04-25T22:03:00.542" v="253"/>
          <ac:graphicFrameMkLst>
            <pc:docMk/>
            <pc:sldMk cId="2268225460" sldId="281"/>
            <ac:graphicFrameMk id="18" creationId="{319BFB54-C52E-F50D-E7BF-67F4184B0648}"/>
          </ac:graphicFrameMkLst>
        </pc:graphicFrameChg>
      </pc:sldChg>
      <pc:sldChg chg="addSp delSp modSp add replId">
        <pc:chgData name="Calan Wilkins (2400656)" userId="S::2400656@student.uwtsd.ac.uk::a2ca746d-f094-4e5c-a2f6-70d57bf5144c" providerId="AD" clId="Web-{B90FC9AE-E0DC-06AB-C576-97C7B4F12469}" dt="2025-04-25T22:04:48.454" v="277" actId="1076"/>
        <pc:sldMkLst>
          <pc:docMk/>
          <pc:sldMk cId="1107448243" sldId="282"/>
        </pc:sldMkLst>
        <pc:spChg chg="add mod">
          <ac:chgData name="Calan Wilkins (2400656)" userId="S::2400656@student.uwtsd.ac.uk::a2ca746d-f094-4e5c-a2f6-70d57bf5144c" providerId="AD" clId="Web-{B90FC9AE-E0DC-06AB-C576-97C7B4F12469}" dt="2025-04-25T22:04:48.454" v="277" actId="1076"/>
          <ac:spMkLst>
            <pc:docMk/>
            <pc:sldMk cId="1107448243" sldId="282"/>
            <ac:spMk id="3" creationId="{43FC25C5-9876-06D9-5C44-0CAC8FFBC1E5}"/>
          </ac:spMkLst>
        </pc:spChg>
        <pc:spChg chg="mod">
          <ac:chgData name="Calan Wilkins (2400656)" userId="S::2400656@student.uwtsd.ac.uk::a2ca746d-f094-4e5c-a2f6-70d57bf5144c" providerId="AD" clId="Web-{B90FC9AE-E0DC-06AB-C576-97C7B4F12469}" dt="2025-04-25T22:04:06.687" v="268" actId="20577"/>
          <ac:spMkLst>
            <pc:docMk/>
            <pc:sldMk cId="1107448243" sldId="282"/>
            <ac:spMk id="53" creationId="{76C943B8-EF3D-28F2-4EE5-1E913215118B}"/>
          </ac:spMkLst>
        </pc:spChg>
        <pc:spChg chg="del">
          <ac:chgData name="Calan Wilkins (2400656)" userId="S::2400656@student.uwtsd.ac.uk::a2ca746d-f094-4e5c-a2f6-70d57bf5144c" providerId="AD" clId="Web-{B90FC9AE-E0DC-06AB-C576-97C7B4F12469}" dt="2025-04-25T22:04:09.921" v="269"/>
          <ac:spMkLst>
            <pc:docMk/>
            <pc:sldMk cId="1107448243" sldId="282"/>
            <ac:spMk id="77" creationId="{F121A121-883B-65D2-26A2-8833EAAEB754}"/>
          </ac:spMkLst>
        </pc:spChg>
      </pc:sldChg>
      <pc:sldChg chg="delSp modSp add replId">
        <pc:chgData name="Calan Wilkins (2400656)" userId="S::2400656@student.uwtsd.ac.uk::a2ca746d-f094-4e5c-a2f6-70d57bf5144c" providerId="AD" clId="Web-{B90FC9AE-E0DC-06AB-C576-97C7B4F12469}" dt="2025-04-25T22:26:26.967" v="334" actId="1076"/>
        <pc:sldMkLst>
          <pc:docMk/>
          <pc:sldMk cId="1007700433" sldId="283"/>
        </pc:sldMkLst>
        <pc:spChg chg="del">
          <ac:chgData name="Calan Wilkins (2400656)" userId="S::2400656@student.uwtsd.ac.uk::a2ca746d-f094-4e5c-a2f6-70d57bf5144c" providerId="AD" clId="Web-{B90FC9AE-E0DC-06AB-C576-97C7B4F12469}" dt="2025-04-25T22:20:24.143" v="328"/>
          <ac:spMkLst>
            <pc:docMk/>
            <pc:sldMk cId="1007700433" sldId="283"/>
            <ac:spMk id="53" creationId="{7DC1A8B0-7CB2-F6A5-90A7-FAD35D7EAAAF}"/>
          </ac:spMkLst>
        </pc:spChg>
        <pc:spChg chg="del">
          <ac:chgData name="Calan Wilkins (2400656)" userId="S::2400656@student.uwtsd.ac.uk::a2ca746d-f094-4e5c-a2f6-70d57bf5144c" providerId="AD" clId="Web-{B90FC9AE-E0DC-06AB-C576-97C7B4F12469}" dt="2025-04-25T22:20:32.034" v="330"/>
          <ac:spMkLst>
            <pc:docMk/>
            <pc:sldMk cId="1007700433" sldId="283"/>
            <ac:spMk id="54" creationId="{1C89F3D9-382F-C20F-76B8-DBE8114DD14C}"/>
          </ac:spMkLst>
        </pc:spChg>
        <pc:spChg chg="mod">
          <ac:chgData name="Calan Wilkins (2400656)" userId="S::2400656@student.uwtsd.ac.uk::a2ca746d-f094-4e5c-a2f6-70d57bf5144c" providerId="AD" clId="Web-{B90FC9AE-E0DC-06AB-C576-97C7B4F12469}" dt="2025-04-25T22:26:26.967" v="334" actId="1076"/>
          <ac:spMkLst>
            <pc:docMk/>
            <pc:sldMk cId="1007700433" sldId="283"/>
            <ac:spMk id="77" creationId="{769FD501-C2E1-5FDE-1452-E59E5498CDDE}"/>
          </ac:spMkLst>
        </pc:spChg>
      </pc:sldChg>
      <pc:sldChg chg="add del replId">
        <pc:chgData name="Calan Wilkins (2400656)" userId="S::2400656@student.uwtsd.ac.uk::a2ca746d-f094-4e5c-a2f6-70d57bf5144c" providerId="AD" clId="Web-{B90FC9AE-E0DC-06AB-C576-97C7B4F12469}" dt="2025-04-25T22:04:25.797" v="271"/>
        <pc:sldMkLst>
          <pc:docMk/>
          <pc:sldMk cId="4086187176" sldId="283"/>
        </pc:sldMkLst>
      </pc:sldChg>
    </pc:docChg>
  </pc:docChgLst>
  <pc:docChgLst>
    <pc:chgData name="Harlee Campbell (2411343)" userId="S::2411343@student.uwtsd.ac.uk::43fbdf23-0ef8-408e-b782-3d985b0bf548" providerId="AD" clId="Web-{FF5F3B26-EF02-50BE-9640-A3FAA84AB46E}"/>
    <pc:docChg chg="addSld modSld">
      <pc:chgData name="Harlee Campbell (2411343)" userId="S::2411343@student.uwtsd.ac.uk::43fbdf23-0ef8-408e-b782-3d985b0bf548" providerId="AD" clId="Web-{FF5F3B26-EF02-50BE-9640-A3FAA84AB46E}" dt="2025-04-21T17:33:28.788" v="279" actId="14100"/>
      <pc:docMkLst>
        <pc:docMk/>
      </pc:docMkLst>
      <pc:sldChg chg="addSp modSp">
        <pc:chgData name="Harlee Campbell (2411343)" userId="S::2411343@student.uwtsd.ac.uk::43fbdf23-0ef8-408e-b782-3d985b0bf548" providerId="AD" clId="Web-{FF5F3B26-EF02-50BE-9640-A3FAA84AB46E}" dt="2025-04-21T17:33:28.788" v="279" actId="14100"/>
        <pc:sldMkLst>
          <pc:docMk/>
          <pc:sldMk cId="986566690" sldId="266"/>
        </pc:sldMkLst>
        <pc:spChg chg="add mod">
          <ac:chgData name="Harlee Campbell (2411343)" userId="S::2411343@student.uwtsd.ac.uk::43fbdf23-0ef8-408e-b782-3d985b0bf548" providerId="AD" clId="Web-{FF5F3B26-EF02-50BE-9640-A3FAA84AB46E}" dt="2025-04-21T17:33:22.037" v="278" actId="14100"/>
          <ac:spMkLst>
            <pc:docMk/>
            <pc:sldMk cId="986566690" sldId="266"/>
            <ac:spMk id="2" creationId="{0968F2AD-23A9-62D3-C38E-B9CE5B827DF8}"/>
          </ac:spMkLst>
        </pc:spChg>
        <pc:spChg chg="mod">
          <ac:chgData name="Harlee Campbell (2411343)" userId="S::2411343@student.uwtsd.ac.uk::43fbdf23-0ef8-408e-b782-3d985b0bf548" providerId="AD" clId="Web-{FF5F3B26-EF02-50BE-9640-A3FAA84AB46E}" dt="2025-04-21T17:33:28.788" v="279" actId="14100"/>
          <ac:spMkLst>
            <pc:docMk/>
            <pc:sldMk cId="986566690" sldId="266"/>
            <ac:spMk id="16" creationId="{1EF5C595-0025-4FEC-6750-114EE842D7D6}"/>
          </ac:spMkLst>
        </pc:spChg>
      </pc:sldChg>
      <pc:sldChg chg="modSp">
        <pc:chgData name="Harlee Campbell (2411343)" userId="S::2411343@student.uwtsd.ac.uk::43fbdf23-0ef8-408e-b782-3d985b0bf548" providerId="AD" clId="Web-{FF5F3B26-EF02-50BE-9640-A3FAA84AB46E}" dt="2025-04-21T17:23:36.307" v="121" actId="14100"/>
        <pc:sldMkLst>
          <pc:docMk/>
          <pc:sldMk cId="1173258299" sldId="271"/>
        </pc:sldMkLst>
        <pc:graphicFrameChg chg="mod">
          <ac:chgData name="Harlee Campbell (2411343)" userId="S::2411343@student.uwtsd.ac.uk::43fbdf23-0ef8-408e-b782-3d985b0bf548" providerId="AD" clId="Web-{FF5F3B26-EF02-50BE-9640-A3FAA84AB46E}" dt="2025-04-21T17:23:36.307" v="121" actId="14100"/>
          <ac:graphicFrameMkLst>
            <pc:docMk/>
            <pc:sldMk cId="1173258299" sldId="271"/>
            <ac:graphicFrameMk id="18" creationId="{7E68BABA-3496-AE49-0730-A82190889518}"/>
          </ac:graphicFrameMkLst>
        </pc:graphicFrameChg>
      </pc:sldChg>
      <pc:sldChg chg="addSp delSp modSp">
        <pc:chgData name="Harlee Campbell (2411343)" userId="S::2411343@student.uwtsd.ac.uk::43fbdf23-0ef8-408e-b782-3d985b0bf548" providerId="AD" clId="Web-{FF5F3B26-EF02-50BE-9640-A3FAA84AB46E}" dt="2025-04-21T17:17:51.173" v="118" actId="20577"/>
        <pc:sldMkLst>
          <pc:docMk/>
          <pc:sldMk cId="1327153255" sldId="275"/>
        </pc:sldMkLst>
        <pc:spChg chg="mod">
          <ac:chgData name="Harlee Campbell (2411343)" userId="S::2411343@student.uwtsd.ac.uk::43fbdf23-0ef8-408e-b782-3d985b0bf548" providerId="AD" clId="Web-{FF5F3B26-EF02-50BE-9640-A3FAA84AB46E}" dt="2025-04-21T17:17:51.173" v="118" actId="20577"/>
          <ac:spMkLst>
            <pc:docMk/>
            <pc:sldMk cId="1327153255" sldId="275"/>
            <ac:spMk id="3" creationId="{6008FBDB-9B75-E64D-52E0-67FDF42E4C07}"/>
          </ac:spMkLst>
        </pc:spChg>
        <pc:spChg chg="add mod">
          <ac:chgData name="Harlee Campbell (2411343)" userId="S::2411343@student.uwtsd.ac.uk::43fbdf23-0ef8-408e-b782-3d985b0bf548" providerId="AD" clId="Web-{FF5F3B26-EF02-50BE-9640-A3FAA84AB46E}" dt="2025-04-21T17:13:42.505" v="102" actId="20577"/>
          <ac:spMkLst>
            <pc:docMk/>
            <pc:sldMk cId="1327153255" sldId="275"/>
            <ac:spMk id="7" creationId="{97F5A127-8081-F929-17F0-404219567935}"/>
          </ac:spMkLst>
        </pc:spChg>
        <pc:picChg chg="add del mod">
          <ac:chgData name="Harlee Campbell (2411343)" userId="S::2411343@student.uwtsd.ac.uk::43fbdf23-0ef8-408e-b782-3d985b0bf548" providerId="AD" clId="Web-{FF5F3B26-EF02-50BE-9640-A3FAA84AB46E}" dt="2025-04-21T17:16:14.879" v="107"/>
          <ac:picMkLst>
            <pc:docMk/>
            <pc:sldMk cId="1327153255" sldId="275"/>
            <ac:picMk id="8" creationId="{01388C5F-CA39-B0D1-7C8D-B938227DCB59}"/>
          </ac:picMkLst>
        </pc:picChg>
        <pc:picChg chg="add del mod">
          <ac:chgData name="Harlee Campbell (2411343)" userId="S::2411343@student.uwtsd.ac.uk::43fbdf23-0ef8-408e-b782-3d985b0bf548" providerId="AD" clId="Web-{FF5F3B26-EF02-50BE-9640-A3FAA84AB46E}" dt="2025-04-21T17:16:47.699" v="109"/>
          <ac:picMkLst>
            <pc:docMk/>
            <pc:sldMk cId="1327153255" sldId="275"/>
            <ac:picMk id="9" creationId="{AE032975-6536-B2BC-05F2-16148E038725}"/>
          </ac:picMkLst>
        </pc:picChg>
        <pc:picChg chg="add mod">
          <ac:chgData name="Harlee Campbell (2411343)" userId="S::2411343@student.uwtsd.ac.uk::43fbdf23-0ef8-408e-b782-3d985b0bf548" providerId="AD" clId="Web-{FF5F3B26-EF02-50BE-9640-A3FAA84AB46E}" dt="2025-04-21T17:17:36.843" v="115" actId="1076"/>
          <ac:picMkLst>
            <pc:docMk/>
            <pc:sldMk cId="1327153255" sldId="275"/>
            <ac:picMk id="10" creationId="{5835BBA1-884C-ED61-7013-65D9BB98560E}"/>
          </ac:picMkLst>
        </pc:picChg>
      </pc:sldChg>
      <pc:sldChg chg="delSp modSp new">
        <pc:chgData name="Harlee Campbell (2411343)" userId="S::2411343@student.uwtsd.ac.uk::43fbdf23-0ef8-408e-b782-3d985b0bf548" providerId="AD" clId="Web-{FF5F3B26-EF02-50BE-9640-A3FAA84AB46E}" dt="2025-04-21T17:31:30.295" v="258" actId="20577"/>
        <pc:sldMkLst>
          <pc:docMk/>
          <pc:sldMk cId="3069778150" sldId="276"/>
        </pc:sldMkLst>
        <pc:spChg chg="del">
          <ac:chgData name="Harlee Campbell (2411343)" userId="S::2411343@student.uwtsd.ac.uk::43fbdf23-0ef8-408e-b782-3d985b0bf548" providerId="AD" clId="Web-{FF5F3B26-EF02-50BE-9640-A3FAA84AB46E}" dt="2025-04-21T17:23:47.339" v="123"/>
          <ac:spMkLst>
            <pc:docMk/>
            <pc:sldMk cId="3069778150" sldId="276"/>
            <ac:spMk id="2" creationId="{CF804CAA-F2DB-E9DD-DE1C-64AC1FDA249D}"/>
          </ac:spMkLst>
        </pc:spChg>
        <pc:spChg chg="mod">
          <ac:chgData name="Harlee Campbell (2411343)" userId="S::2411343@student.uwtsd.ac.uk::43fbdf23-0ef8-408e-b782-3d985b0bf548" providerId="AD" clId="Web-{FF5F3B26-EF02-50BE-9640-A3FAA84AB46E}" dt="2025-04-21T17:31:30.295" v="258" actId="20577"/>
          <ac:spMkLst>
            <pc:docMk/>
            <pc:sldMk cId="3069778150" sldId="276"/>
            <ac:spMk id="3" creationId="{12A1F317-4C55-DBDA-C5A4-946B91785F02}"/>
          </ac:spMkLst>
        </pc:spChg>
        <pc:spChg chg="mod">
          <ac:chgData name="Harlee Campbell (2411343)" userId="S::2411343@student.uwtsd.ac.uk::43fbdf23-0ef8-408e-b782-3d985b0bf548" providerId="AD" clId="Web-{FF5F3B26-EF02-50BE-9640-A3FAA84AB46E}" dt="2025-04-21T17:24:11.700" v="131" actId="20577"/>
          <ac:spMkLst>
            <pc:docMk/>
            <pc:sldMk cId="3069778150" sldId="276"/>
            <ac:spMk id="4" creationId="{D76D6529-200D-BF64-0D4E-C6C49DDE015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hyperlink" Target="https://www.lawsociety.org.uk/career-advice/becoming-a-solicitor" TargetMode="External"/><Relationship Id="rId2" Type="http://schemas.openxmlformats.org/officeDocument/2006/relationships/hyperlink" Target="https://www.lawsociety.org.uk/career-advice/career-development/career-options-for-solicitors" TargetMode="External"/><Relationship Id="rId1" Type="http://schemas.openxmlformats.org/officeDocument/2006/relationships/hyperlink" Target="https://www.thecompleteuniversityguide.co.uk/student-advice/careers/how-to-become-a-solicitor" TargetMode="External"/><Relationship Id="rId5" Type="http://schemas.openxmlformats.org/officeDocument/2006/relationships/hyperlink" Target="https://www.law.ac.uk/employability/career-finder/solicitor/" TargetMode="External"/><Relationship Id="rId4" Type="http://schemas.openxmlformats.org/officeDocument/2006/relationships/hyperlink" Target="https://www.law.ac.uk/resources/blog/the-difference-between-a-barrister-and-solicitor/"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lawsociety.org.uk/career-advice/becoming-a-solicitor" TargetMode="External"/><Relationship Id="rId2" Type="http://schemas.openxmlformats.org/officeDocument/2006/relationships/hyperlink" Target="https://www.lawsociety.org.uk/career-advice/career-development/career-options-for-solicitors" TargetMode="External"/><Relationship Id="rId1" Type="http://schemas.openxmlformats.org/officeDocument/2006/relationships/hyperlink" Target="https://www.thecompleteuniversityguide.co.uk/student-advice/careers/how-to-become-a-solicitor" TargetMode="External"/><Relationship Id="rId5" Type="http://schemas.openxmlformats.org/officeDocument/2006/relationships/hyperlink" Target="https://www.law.ac.uk/employability/career-finder/solicitor/" TargetMode="External"/><Relationship Id="rId4" Type="http://schemas.openxmlformats.org/officeDocument/2006/relationships/hyperlink" Target="https://www.law.ac.uk/resources/blog/the-difference-between-a-barrister-and-solicitor/"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C3734F-6DC5-4A71-AD9F-AF4CB39CECD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238060D-9275-4808-9E1D-69B09021DD77}">
      <dgm:prSet/>
      <dgm:spPr/>
      <dgm:t>
        <a:bodyPr/>
        <a:lstStyle/>
        <a:p>
          <a:r>
            <a:rPr lang="en-GB"/>
            <a:t>Solicitors are the </a:t>
          </a:r>
          <a:r>
            <a:rPr lang="en-GB" b="1"/>
            <a:t>backbone</a:t>
          </a:r>
          <a:r>
            <a:rPr lang="en-GB"/>
            <a:t> of the </a:t>
          </a:r>
          <a:r>
            <a:rPr lang="en-GB" b="1"/>
            <a:t>law profession</a:t>
          </a:r>
          <a:r>
            <a:rPr lang="en-GB"/>
            <a:t>, and they provide essential </a:t>
          </a:r>
          <a:r>
            <a:rPr lang="en-GB" b="1"/>
            <a:t>advice</a:t>
          </a:r>
          <a:r>
            <a:rPr lang="en-GB"/>
            <a:t>, </a:t>
          </a:r>
          <a:r>
            <a:rPr lang="en-GB" b="1"/>
            <a:t>support,</a:t>
          </a:r>
          <a:r>
            <a:rPr lang="en-GB"/>
            <a:t> and r</a:t>
          </a:r>
          <a:r>
            <a:rPr lang="en-GB" b="1"/>
            <a:t>epresentation</a:t>
          </a:r>
          <a:r>
            <a:rPr lang="en-GB"/>
            <a:t> to </a:t>
          </a:r>
          <a:r>
            <a:rPr lang="en-GB" u="sng"/>
            <a:t>individuals</a:t>
          </a:r>
          <a:r>
            <a:rPr lang="en-GB"/>
            <a:t>, </a:t>
          </a:r>
          <a:r>
            <a:rPr lang="en-GB" u="sng"/>
            <a:t>organisations,</a:t>
          </a:r>
          <a:r>
            <a:rPr lang="en-GB"/>
            <a:t> and </a:t>
          </a:r>
          <a:r>
            <a:rPr lang="en-GB" u="sng"/>
            <a:t>businesses</a:t>
          </a:r>
          <a:r>
            <a:rPr lang="en-GB"/>
            <a:t>. </a:t>
          </a:r>
          <a:endParaRPr lang="en-US"/>
        </a:p>
      </dgm:t>
    </dgm:pt>
    <dgm:pt modelId="{1448220C-50A9-4C4C-96E6-AE829FBC5D3E}" type="parTrans" cxnId="{8E6C0E49-2F7B-45AF-9FCC-9BE6B7F909B0}">
      <dgm:prSet/>
      <dgm:spPr/>
      <dgm:t>
        <a:bodyPr/>
        <a:lstStyle/>
        <a:p>
          <a:endParaRPr lang="en-US"/>
        </a:p>
      </dgm:t>
    </dgm:pt>
    <dgm:pt modelId="{83601BE4-961F-4C07-8F7C-D08B6B4E0CAB}" type="sibTrans" cxnId="{8E6C0E49-2F7B-45AF-9FCC-9BE6B7F909B0}">
      <dgm:prSet/>
      <dgm:spPr/>
      <dgm:t>
        <a:bodyPr/>
        <a:lstStyle/>
        <a:p>
          <a:endParaRPr lang="en-US"/>
        </a:p>
      </dgm:t>
    </dgm:pt>
    <dgm:pt modelId="{290A4259-EF1D-4E0C-AE56-B96F2E559447}">
      <dgm:prSet/>
      <dgm:spPr/>
      <dgm:t>
        <a:bodyPr/>
        <a:lstStyle/>
        <a:p>
          <a:r>
            <a:rPr lang="en-GB"/>
            <a:t>Solicitors cover a wide range of areas of law, and their role is therefore </a:t>
          </a:r>
          <a:r>
            <a:rPr lang="en-GB" b="1"/>
            <a:t>dynamic</a:t>
          </a:r>
          <a:r>
            <a:rPr lang="en-GB"/>
            <a:t> and </a:t>
          </a:r>
          <a:r>
            <a:rPr lang="en-GB" b="1"/>
            <a:t>structuring.</a:t>
          </a:r>
          <a:r>
            <a:rPr lang="en-GB"/>
            <a:t> </a:t>
          </a:r>
          <a:endParaRPr lang="en-US"/>
        </a:p>
      </dgm:t>
    </dgm:pt>
    <dgm:pt modelId="{9776B451-5FFE-434A-8FC2-6ED124BBF85F}" type="parTrans" cxnId="{FFA1EECE-8521-4A74-9532-34B1B1F240D1}">
      <dgm:prSet/>
      <dgm:spPr/>
      <dgm:t>
        <a:bodyPr/>
        <a:lstStyle/>
        <a:p>
          <a:endParaRPr lang="en-US"/>
        </a:p>
      </dgm:t>
    </dgm:pt>
    <dgm:pt modelId="{5AC734E4-E737-4921-85B8-A3CC93BE76B0}" type="sibTrans" cxnId="{FFA1EECE-8521-4A74-9532-34B1B1F240D1}">
      <dgm:prSet/>
      <dgm:spPr/>
      <dgm:t>
        <a:bodyPr/>
        <a:lstStyle/>
        <a:p>
          <a:endParaRPr lang="en-US"/>
        </a:p>
      </dgm:t>
    </dgm:pt>
    <dgm:pt modelId="{57AE8599-6297-49F5-A841-01DC26E0D71E}">
      <dgm:prSet/>
      <dgm:spPr/>
      <dgm:t>
        <a:bodyPr/>
        <a:lstStyle/>
        <a:p>
          <a:r>
            <a:rPr lang="en-GB"/>
            <a:t>As the law continues to </a:t>
          </a:r>
          <a:r>
            <a:rPr lang="en-GB" b="1"/>
            <a:t>grow</a:t>
          </a:r>
          <a:r>
            <a:rPr lang="en-GB"/>
            <a:t>, solicitors remain significant to upholding </a:t>
          </a:r>
          <a:r>
            <a:rPr lang="en-GB" b="1"/>
            <a:t>fairness</a:t>
          </a:r>
          <a:r>
            <a:rPr lang="en-GB"/>
            <a:t>, </a:t>
          </a:r>
          <a:r>
            <a:rPr lang="en-GB" b="1"/>
            <a:t>enforcing the law</a:t>
          </a:r>
          <a:r>
            <a:rPr lang="en-GB"/>
            <a:t>, and ensuring access to </a:t>
          </a:r>
          <a:r>
            <a:rPr lang="en-GB" b="1" u="sng">
              <a:solidFill>
                <a:srgbClr val="FF0000"/>
              </a:solidFill>
            </a:rPr>
            <a:t>justice</a:t>
          </a:r>
          <a:r>
            <a:rPr lang="en-GB"/>
            <a:t> for all.</a:t>
          </a:r>
          <a:endParaRPr lang="en-US"/>
        </a:p>
      </dgm:t>
    </dgm:pt>
    <dgm:pt modelId="{24727D86-9FE3-4C9D-A504-6855AA458530}" type="parTrans" cxnId="{12AEA761-2C69-44C6-81A5-B882101492BA}">
      <dgm:prSet/>
      <dgm:spPr/>
      <dgm:t>
        <a:bodyPr/>
        <a:lstStyle/>
        <a:p>
          <a:endParaRPr lang="en-US"/>
        </a:p>
      </dgm:t>
    </dgm:pt>
    <dgm:pt modelId="{49A5F9F1-2874-4553-90D2-7EDF5378538D}" type="sibTrans" cxnId="{12AEA761-2C69-44C6-81A5-B882101492BA}">
      <dgm:prSet/>
      <dgm:spPr/>
      <dgm:t>
        <a:bodyPr/>
        <a:lstStyle/>
        <a:p>
          <a:endParaRPr lang="en-US"/>
        </a:p>
      </dgm:t>
    </dgm:pt>
    <dgm:pt modelId="{ED6CE9D5-8290-4C3E-AD86-2CB1016DF5D8}" type="pres">
      <dgm:prSet presAssocID="{3FC3734F-6DC5-4A71-AD9F-AF4CB39CECD2}" presName="root" presStyleCnt="0">
        <dgm:presLayoutVars>
          <dgm:dir/>
          <dgm:resizeHandles val="exact"/>
        </dgm:presLayoutVars>
      </dgm:prSet>
      <dgm:spPr/>
    </dgm:pt>
    <dgm:pt modelId="{77C3C8AB-C632-434B-A886-507EA2DA279A}" type="pres">
      <dgm:prSet presAssocID="{8238060D-9275-4808-9E1D-69B09021DD77}" presName="compNode" presStyleCnt="0"/>
      <dgm:spPr/>
    </dgm:pt>
    <dgm:pt modelId="{37B35DCA-D0E0-4A6E-AE78-B52569C74FFA}" type="pres">
      <dgm:prSet presAssocID="{8238060D-9275-4808-9E1D-69B09021DD77}" presName="bgRect" presStyleLbl="bgShp" presStyleIdx="0" presStyleCnt="3"/>
      <dgm:spPr/>
    </dgm:pt>
    <dgm:pt modelId="{ED4574CC-4761-453C-A498-E33C72249E98}" type="pres">
      <dgm:prSet presAssocID="{8238060D-9275-4808-9E1D-69B09021DD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9E777A96-D9F6-43EC-8C3C-FF9A478FE2D9}" type="pres">
      <dgm:prSet presAssocID="{8238060D-9275-4808-9E1D-69B09021DD77}" presName="spaceRect" presStyleCnt="0"/>
      <dgm:spPr/>
    </dgm:pt>
    <dgm:pt modelId="{CC9FAB6E-3BCD-43DB-8099-FEBBA90D314B}" type="pres">
      <dgm:prSet presAssocID="{8238060D-9275-4808-9E1D-69B09021DD77}" presName="parTx" presStyleLbl="revTx" presStyleIdx="0" presStyleCnt="3">
        <dgm:presLayoutVars>
          <dgm:chMax val="0"/>
          <dgm:chPref val="0"/>
        </dgm:presLayoutVars>
      </dgm:prSet>
      <dgm:spPr/>
    </dgm:pt>
    <dgm:pt modelId="{DF60DBC8-E79E-4BAD-83C4-58AA052877B4}" type="pres">
      <dgm:prSet presAssocID="{83601BE4-961F-4C07-8F7C-D08B6B4E0CAB}" presName="sibTrans" presStyleCnt="0"/>
      <dgm:spPr/>
    </dgm:pt>
    <dgm:pt modelId="{2D9E772F-7CE5-4BC8-8333-58B99EA5CE09}" type="pres">
      <dgm:prSet presAssocID="{290A4259-EF1D-4E0C-AE56-B96F2E559447}" presName="compNode" presStyleCnt="0"/>
      <dgm:spPr/>
    </dgm:pt>
    <dgm:pt modelId="{85003674-A8F3-4740-BBD9-9DC6A91304FE}" type="pres">
      <dgm:prSet presAssocID="{290A4259-EF1D-4E0C-AE56-B96F2E559447}" presName="bgRect" presStyleLbl="bgShp" presStyleIdx="1" presStyleCnt="3"/>
      <dgm:spPr/>
    </dgm:pt>
    <dgm:pt modelId="{026846C5-99B7-4DF2-9B77-13174FB202A7}" type="pres">
      <dgm:prSet presAssocID="{290A4259-EF1D-4E0C-AE56-B96F2E5594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12530FE0-E700-47BD-AC80-55B4E2317159}" type="pres">
      <dgm:prSet presAssocID="{290A4259-EF1D-4E0C-AE56-B96F2E559447}" presName="spaceRect" presStyleCnt="0"/>
      <dgm:spPr/>
    </dgm:pt>
    <dgm:pt modelId="{3DBE4B53-0BCF-42E6-9A0A-567F2205D70C}" type="pres">
      <dgm:prSet presAssocID="{290A4259-EF1D-4E0C-AE56-B96F2E559447}" presName="parTx" presStyleLbl="revTx" presStyleIdx="1" presStyleCnt="3">
        <dgm:presLayoutVars>
          <dgm:chMax val="0"/>
          <dgm:chPref val="0"/>
        </dgm:presLayoutVars>
      </dgm:prSet>
      <dgm:spPr/>
    </dgm:pt>
    <dgm:pt modelId="{F8689DA5-2539-440C-8ACD-763CA833E8BF}" type="pres">
      <dgm:prSet presAssocID="{5AC734E4-E737-4921-85B8-A3CC93BE76B0}" presName="sibTrans" presStyleCnt="0"/>
      <dgm:spPr/>
    </dgm:pt>
    <dgm:pt modelId="{62CD23A6-03C5-43A8-8FD7-C57B926E9B55}" type="pres">
      <dgm:prSet presAssocID="{57AE8599-6297-49F5-A841-01DC26E0D71E}" presName="compNode" presStyleCnt="0"/>
      <dgm:spPr/>
    </dgm:pt>
    <dgm:pt modelId="{1CC11B09-AEDB-445B-BF48-4EFE7D2D4BDB}" type="pres">
      <dgm:prSet presAssocID="{57AE8599-6297-49F5-A841-01DC26E0D71E}" presName="bgRect" presStyleLbl="bgShp" presStyleIdx="2" presStyleCnt="3"/>
      <dgm:spPr/>
    </dgm:pt>
    <dgm:pt modelId="{2075C98C-61E4-4FC8-8977-A8DB88AEDB80}" type="pres">
      <dgm:prSet presAssocID="{57AE8599-6297-49F5-A841-01DC26E0D7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40BDD57-F059-4D63-88E9-522CA5578CF1}" type="pres">
      <dgm:prSet presAssocID="{57AE8599-6297-49F5-A841-01DC26E0D71E}" presName="spaceRect" presStyleCnt="0"/>
      <dgm:spPr/>
    </dgm:pt>
    <dgm:pt modelId="{76E6CE6B-0303-4828-9C2B-2F150593BB3E}" type="pres">
      <dgm:prSet presAssocID="{57AE8599-6297-49F5-A841-01DC26E0D71E}" presName="parTx" presStyleLbl="revTx" presStyleIdx="2" presStyleCnt="3">
        <dgm:presLayoutVars>
          <dgm:chMax val="0"/>
          <dgm:chPref val="0"/>
        </dgm:presLayoutVars>
      </dgm:prSet>
      <dgm:spPr/>
    </dgm:pt>
  </dgm:ptLst>
  <dgm:cxnLst>
    <dgm:cxn modelId="{994E4C20-0648-4A2D-99F5-BDB7FDC471B9}" type="presOf" srcId="{8238060D-9275-4808-9E1D-69B09021DD77}" destId="{CC9FAB6E-3BCD-43DB-8099-FEBBA90D314B}" srcOrd="0" destOrd="0" presId="urn:microsoft.com/office/officeart/2018/2/layout/IconVerticalSolidList"/>
    <dgm:cxn modelId="{315CBA38-4796-41D6-B79C-2A877BA2F0E3}" type="presOf" srcId="{57AE8599-6297-49F5-A841-01DC26E0D71E}" destId="{76E6CE6B-0303-4828-9C2B-2F150593BB3E}" srcOrd="0" destOrd="0" presId="urn:microsoft.com/office/officeart/2018/2/layout/IconVerticalSolidList"/>
    <dgm:cxn modelId="{12AEA761-2C69-44C6-81A5-B882101492BA}" srcId="{3FC3734F-6DC5-4A71-AD9F-AF4CB39CECD2}" destId="{57AE8599-6297-49F5-A841-01DC26E0D71E}" srcOrd="2" destOrd="0" parTransId="{24727D86-9FE3-4C9D-A504-6855AA458530}" sibTransId="{49A5F9F1-2874-4553-90D2-7EDF5378538D}"/>
    <dgm:cxn modelId="{8E6C0E49-2F7B-45AF-9FCC-9BE6B7F909B0}" srcId="{3FC3734F-6DC5-4A71-AD9F-AF4CB39CECD2}" destId="{8238060D-9275-4808-9E1D-69B09021DD77}" srcOrd="0" destOrd="0" parTransId="{1448220C-50A9-4C4C-96E6-AE829FBC5D3E}" sibTransId="{83601BE4-961F-4C07-8F7C-D08B6B4E0CAB}"/>
    <dgm:cxn modelId="{04AF4C98-F70B-41F7-B565-4EC025C2A19F}" type="presOf" srcId="{3FC3734F-6DC5-4A71-AD9F-AF4CB39CECD2}" destId="{ED6CE9D5-8290-4C3E-AD86-2CB1016DF5D8}" srcOrd="0" destOrd="0" presId="urn:microsoft.com/office/officeart/2018/2/layout/IconVerticalSolidList"/>
    <dgm:cxn modelId="{FFA1EECE-8521-4A74-9532-34B1B1F240D1}" srcId="{3FC3734F-6DC5-4A71-AD9F-AF4CB39CECD2}" destId="{290A4259-EF1D-4E0C-AE56-B96F2E559447}" srcOrd="1" destOrd="0" parTransId="{9776B451-5FFE-434A-8FC2-6ED124BBF85F}" sibTransId="{5AC734E4-E737-4921-85B8-A3CC93BE76B0}"/>
    <dgm:cxn modelId="{EB1187DC-2697-4B7C-AEC0-B2FAD5A3FFFF}" type="presOf" srcId="{290A4259-EF1D-4E0C-AE56-B96F2E559447}" destId="{3DBE4B53-0BCF-42E6-9A0A-567F2205D70C}" srcOrd="0" destOrd="0" presId="urn:microsoft.com/office/officeart/2018/2/layout/IconVerticalSolidList"/>
    <dgm:cxn modelId="{88329595-4947-4D15-8340-1297A5945A8B}" type="presParOf" srcId="{ED6CE9D5-8290-4C3E-AD86-2CB1016DF5D8}" destId="{77C3C8AB-C632-434B-A886-507EA2DA279A}" srcOrd="0" destOrd="0" presId="urn:microsoft.com/office/officeart/2018/2/layout/IconVerticalSolidList"/>
    <dgm:cxn modelId="{73F76434-366D-4119-9C30-A7213AC21D86}" type="presParOf" srcId="{77C3C8AB-C632-434B-A886-507EA2DA279A}" destId="{37B35DCA-D0E0-4A6E-AE78-B52569C74FFA}" srcOrd="0" destOrd="0" presId="urn:microsoft.com/office/officeart/2018/2/layout/IconVerticalSolidList"/>
    <dgm:cxn modelId="{8BAE6D60-901B-47C8-97E6-930589268284}" type="presParOf" srcId="{77C3C8AB-C632-434B-A886-507EA2DA279A}" destId="{ED4574CC-4761-453C-A498-E33C72249E98}" srcOrd="1" destOrd="0" presId="urn:microsoft.com/office/officeart/2018/2/layout/IconVerticalSolidList"/>
    <dgm:cxn modelId="{28A40A74-BC72-43F9-A820-94D1F8EC8323}" type="presParOf" srcId="{77C3C8AB-C632-434B-A886-507EA2DA279A}" destId="{9E777A96-D9F6-43EC-8C3C-FF9A478FE2D9}" srcOrd="2" destOrd="0" presId="urn:microsoft.com/office/officeart/2018/2/layout/IconVerticalSolidList"/>
    <dgm:cxn modelId="{EE9F6103-A0AC-4844-BA33-40704A540B22}" type="presParOf" srcId="{77C3C8AB-C632-434B-A886-507EA2DA279A}" destId="{CC9FAB6E-3BCD-43DB-8099-FEBBA90D314B}" srcOrd="3" destOrd="0" presId="urn:microsoft.com/office/officeart/2018/2/layout/IconVerticalSolidList"/>
    <dgm:cxn modelId="{9B80D8F1-7D9F-4E97-BBFB-7B926561D61B}" type="presParOf" srcId="{ED6CE9D5-8290-4C3E-AD86-2CB1016DF5D8}" destId="{DF60DBC8-E79E-4BAD-83C4-58AA052877B4}" srcOrd="1" destOrd="0" presId="urn:microsoft.com/office/officeart/2018/2/layout/IconVerticalSolidList"/>
    <dgm:cxn modelId="{8A20EA8F-B0D4-4CD2-A5D5-AB38DC487E60}" type="presParOf" srcId="{ED6CE9D5-8290-4C3E-AD86-2CB1016DF5D8}" destId="{2D9E772F-7CE5-4BC8-8333-58B99EA5CE09}" srcOrd="2" destOrd="0" presId="urn:microsoft.com/office/officeart/2018/2/layout/IconVerticalSolidList"/>
    <dgm:cxn modelId="{E79F58E5-491B-4575-AF25-AB9F742875E3}" type="presParOf" srcId="{2D9E772F-7CE5-4BC8-8333-58B99EA5CE09}" destId="{85003674-A8F3-4740-BBD9-9DC6A91304FE}" srcOrd="0" destOrd="0" presId="urn:microsoft.com/office/officeart/2018/2/layout/IconVerticalSolidList"/>
    <dgm:cxn modelId="{BBDB0393-F427-4106-AD81-BCE80FAADB41}" type="presParOf" srcId="{2D9E772F-7CE5-4BC8-8333-58B99EA5CE09}" destId="{026846C5-99B7-4DF2-9B77-13174FB202A7}" srcOrd="1" destOrd="0" presId="urn:microsoft.com/office/officeart/2018/2/layout/IconVerticalSolidList"/>
    <dgm:cxn modelId="{3E4C04BA-7F3A-4C82-8935-597BA445650A}" type="presParOf" srcId="{2D9E772F-7CE5-4BC8-8333-58B99EA5CE09}" destId="{12530FE0-E700-47BD-AC80-55B4E2317159}" srcOrd="2" destOrd="0" presId="urn:microsoft.com/office/officeart/2018/2/layout/IconVerticalSolidList"/>
    <dgm:cxn modelId="{2715D685-7B5E-4BB4-940F-5DBC973200ED}" type="presParOf" srcId="{2D9E772F-7CE5-4BC8-8333-58B99EA5CE09}" destId="{3DBE4B53-0BCF-42E6-9A0A-567F2205D70C}" srcOrd="3" destOrd="0" presId="urn:microsoft.com/office/officeart/2018/2/layout/IconVerticalSolidList"/>
    <dgm:cxn modelId="{2236163C-DEDC-4891-B0FE-051800579006}" type="presParOf" srcId="{ED6CE9D5-8290-4C3E-AD86-2CB1016DF5D8}" destId="{F8689DA5-2539-440C-8ACD-763CA833E8BF}" srcOrd="3" destOrd="0" presId="urn:microsoft.com/office/officeart/2018/2/layout/IconVerticalSolidList"/>
    <dgm:cxn modelId="{9E49C987-7C5A-4B31-BCD9-8AB8CD3F493F}" type="presParOf" srcId="{ED6CE9D5-8290-4C3E-AD86-2CB1016DF5D8}" destId="{62CD23A6-03C5-43A8-8FD7-C57B926E9B55}" srcOrd="4" destOrd="0" presId="urn:microsoft.com/office/officeart/2018/2/layout/IconVerticalSolidList"/>
    <dgm:cxn modelId="{B6D18636-DE1C-49AD-BBD2-0EA94CFAD5FF}" type="presParOf" srcId="{62CD23A6-03C5-43A8-8FD7-C57B926E9B55}" destId="{1CC11B09-AEDB-445B-BF48-4EFE7D2D4BDB}" srcOrd="0" destOrd="0" presId="urn:microsoft.com/office/officeart/2018/2/layout/IconVerticalSolidList"/>
    <dgm:cxn modelId="{3B257591-9668-483E-BAEB-78F325043CF3}" type="presParOf" srcId="{62CD23A6-03C5-43A8-8FD7-C57B926E9B55}" destId="{2075C98C-61E4-4FC8-8977-A8DB88AEDB80}" srcOrd="1" destOrd="0" presId="urn:microsoft.com/office/officeart/2018/2/layout/IconVerticalSolidList"/>
    <dgm:cxn modelId="{CF0E4623-F96F-470C-A92F-C1B1F43337B7}" type="presParOf" srcId="{62CD23A6-03C5-43A8-8FD7-C57B926E9B55}" destId="{D40BDD57-F059-4D63-88E9-522CA5578CF1}" srcOrd="2" destOrd="0" presId="urn:microsoft.com/office/officeart/2018/2/layout/IconVerticalSolidList"/>
    <dgm:cxn modelId="{0403FD22-7D5F-4330-9D7A-E8B86C331FD6}" type="presParOf" srcId="{62CD23A6-03C5-43A8-8FD7-C57B926E9B55}" destId="{76E6CE6B-0303-4828-9C2B-2F150593BB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F92CC1-D387-4433-A0EB-CDA0A9949510}" type="doc">
      <dgm:prSet loTypeId="urn:microsoft.com/office/officeart/2005/8/layout/hList3" loCatId="list" qsTypeId="urn:microsoft.com/office/officeart/2005/8/quickstyle/simple1" qsCatId="simple" csTypeId="urn:microsoft.com/office/officeart/2005/8/colors/accent0_1" csCatId="mainScheme" phldr="1"/>
      <dgm:spPr/>
      <dgm:t>
        <a:bodyPr/>
        <a:lstStyle/>
        <a:p>
          <a:endParaRPr lang="en-GB"/>
        </a:p>
      </dgm:t>
    </dgm:pt>
    <dgm:pt modelId="{9171DE57-40D5-4EBD-809C-3C4DF46A30CB}">
      <dgm:prSet phldrT="[Text]" phldr="0"/>
      <dgm:spPr/>
      <dgm:t>
        <a:bodyPr/>
        <a:lstStyle/>
        <a:p>
          <a:pPr rtl="0"/>
          <a:r>
            <a:rPr lang="en-GB">
              <a:latin typeface="Neue Haas Grotesk Text Pro"/>
            </a:rPr>
            <a:t>Excluding those who preferred not to disclose, lawyer's responses were compared to UK population figures for 2022. Showing the following breakdown.</a:t>
          </a:r>
          <a:endParaRPr lang="en-GB"/>
        </a:p>
      </dgm:t>
    </dgm:pt>
    <dgm:pt modelId="{D056502F-777B-461A-AD3C-9CAFE4EDD08C}" type="parTrans" cxnId="{2EECB471-AF41-4D3A-A101-D9657D7D4849}">
      <dgm:prSet/>
      <dgm:spPr/>
      <dgm:t>
        <a:bodyPr/>
        <a:lstStyle/>
        <a:p>
          <a:endParaRPr lang="en-GB"/>
        </a:p>
      </dgm:t>
    </dgm:pt>
    <dgm:pt modelId="{5EE10621-5C41-451C-924E-0D41AC624007}" type="sibTrans" cxnId="{2EECB471-AF41-4D3A-A101-D9657D7D4849}">
      <dgm:prSet/>
      <dgm:spPr/>
      <dgm:t>
        <a:bodyPr/>
        <a:lstStyle/>
        <a:p>
          <a:endParaRPr lang="en-GB"/>
        </a:p>
      </dgm:t>
    </dgm:pt>
    <dgm:pt modelId="{5D0581CF-6C5F-4CB6-A990-722AF30CD607}">
      <dgm:prSet phldrT="[Text]" phldr="0"/>
      <dgm:spPr/>
      <dgm:t>
        <a:bodyPr/>
        <a:lstStyle/>
        <a:p>
          <a:pPr rtl="0"/>
          <a:r>
            <a:rPr lang="en-GB">
              <a:latin typeface="Neue Haas Grotesk Text Pro"/>
            </a:rPr>
            <a:t>2.8% of lawyers are lesbian or gay, compared to 1.5% of the UK population.</a:t>
          </a:r>
          <a:endParaRPr lang="en-GB"/>
        </a:p>
      </dgm:t>
    </dgm:pt>
    <dgm:pt modelId="{F1581739-F515-4175-BC3F-214D89DD0386}" type="parTrans" cxnId="{D962C1DC-B61E-4D39-A80D-2F9E9D04F92C}">
      <dgm:prSet/>
      <dgm:spPr/>
      <dgm:t>
        <a:bodyPr/>
        <a:lstStyle/>
        <a:p>
          <a:endParaRPr lang="en-GB"/>
        </a:p>
      </dgm:t>
    </dgm:pt>
    <dgm:pt modelId="{2BC417CF-9952-4330-8055-D01FE1682B44}" type="sibTrans" cxnId="{D962C1DC-B61E-4D39-A80D-2F9E9D04F92C}">
      <dgm:prSet/>
      <dgm:spPr/>
      <dgm:t>
        <a:bodyPr/>
        <a:lstStyle/>
        <a:p>
          <a:endParaRPr lang="en-GB"/>
        </a:p>
      </dgm:t>
    </dgm:pt>
    <dgm:pt modelId="{4481C676-8A7C-4249-8F5A-ED81B4BC014B}">
      <dgm:prSet phldrT="[Text]" phldr="0"/>
      <dgm:spPr/>
      <dgm:t>
        <a:bodyPr/>
        <a:lstStyle/>
        <a:p>
          <a:pPr rtl="0"/>
          <a:r>
            <a:rPr lang="en-GB">
              <a:latin typeface="Neue Haas Grotesk Text Pro"/>
            </a:rPr>
            <a:t>1.5% of lawyers are bisexual, compared to 1.5% of the UK population.</a:t>
          </a:r>
          <a:endParaRPr lang="en-GB"/>
        </a:p>
      </dgm:t>
    </dgm:pt>
    <dgm:pt modelId="{24380EE5-72A6-432F-A03F-69CE1F398ADC}" type="parTrans" cxnId="{8A096801-78CA-443B-8920-7513C2367BED}">
      <dgm:prSet/>
      <dgm:spPr/>
      <dgm:t>
        <a:bodyPr/>
        <a:lstStyle/>
        <a:p>
          <a:endParaRPr lang="en-GB"/>
        </a:p>
      </dgm:t>
    </dgm:pt>
    <dgm:pt modelId="{C9427ACF-8C9D-44C8-B7A6-DC1D419A0EA4}" type="sibTrans" cxnId="{8A096801-78CA-443B-8920-7513C2367BED}">
      <dgm:prSet/>
      <dgm:spPr/>
      <dgm:t>
        <a:bodyPr/>
        <a:lstStyle/>
        <a:p>
          <a:endParaRPr lang="en-GB"/>
        </a:p>
      </dgm:t>
    </dgm:pt>
    <dgm:pt modelId="{FD4BE71A-15BA-4F3D-A464-6CA2D56E5B3F}">
      <dgm:prSet phldrT="[Text]" phldr="0"/>
      <dgm:spPr/>
      <dgm:t>
        <a:bodyPr/>
        <a:lstStyle/>
        <a:p>
          <a:pPr rtl="0"/>
          <a:r>
            <a:rPr lang="en-GB">
              <a:latin typeface="Neue Haas Grotesk Text Pro"/>
            </a:rPr>
            <a:t>0.4% of lawyers prefer another description compared to 0.6% of the UK population.</a:t>
          </a:r>
          <a:endParaRPr lang="en-GB"/>
        </a:p>
      </dgm:t>
    </dgm:pt>
    <dgm:pt modelId="{049AB8C4-C5F6-474C-A037-DFF9FCBED1D5}" type="parTrans" cxnId="{4A027898-0526-489B-BBBB-DB2F0B6A6C79}">
      <dgm:prSet/>
      <dgm:spPr/>
      <dgm:t>
        <a:bodyPr/>
        <a:lstStyle/>
        <a:p>
          <a:endParaRPr lang="en-GB"/>
        </a:p>
      </dgm:t>
    </dgm:pt>
    <dgm:pt modelId="{A187AC67-E490-4F00-997A-9DDB5ADE5DFE}" type="sibTrans" cxnId="{4A027898-0526-489B-BBBB-DB2F0B6A6C79}">
      <dgm:prSet/>
      <dgm:spPr/>
      <dgm:t>
        <a:bodyPr/>
        <a:lstStyle/>
        <a:p>
          <a:endParaRPr lang="en-GB"/>
        </a:p>
      </dgm:t>
    </dgm:pt>
    <dgm:pt modelId="{8A972510-5975-4D5A-B9DB-2BBFA8E89EEB}" type="pres">
      <dgm:prSet presAssocID="{A9F92CC1-D387-4433-A0EB-CDA0A9949510}" presName="composite" presStyleCnt="0">
        <dgm:presLayoutVars>
          <dgm:chMax val="1"/>
          <dgm:dir/>
          <dgm:resizeHandles val="exact"/>
        </dgm:presLayoutVars>
      </dgm:prSet>
      <dgm:spPr/>
    </dgm:pt>
    <dgm:pt modelId="{6745C6F8-7367-4950-8403-D97777931EFE}" type="pres">
      <dgm:prSet presAssocID="{9171DE57-40D5-4EBD-809C-3C4DF46A30CB}" presName="roof" presStyleLbl="dkBgShp" presStyleIdx="0" presStyleCnt="2"/>
      <dgm:spPr/>
    </dgm:pt>
    <dgm:pt modelId="{EA97D72F-4B5F-410D-A357-63E3AAB109BA}" type="pres">
      <dgm:prSet presAssocID="{9171DE57-40D5-4EBD-809C-3C4DF46A30CB}" presName="pillars" presStyleCnt="0"/>
      <dgm:spPr/>
    </dgm:pt>
    <dgm:pt modelId="{CC58DFF1-7C12-484E-9209-6BE77987A9BE}" type="pres">
      <dgm:prSet presAssocID="{9171DE57-40D5-4EBD-809C-3C4DF46A30CB}" presName="pillar1" presStyleLbl="node1" presStyleIdx="0" presStyleCnt="3">
        <dgm:presLayoutVars>
          <dgm:bulletEnabled val="1"/>
        </dgm:presLayoutVars>
      </dgm:prSet>
      <dgm:spPr/>
    </dgm:pt>
    <dgm:pt modelId="{052C28BD-A211-493F-97CE-2AF85DB4AB34}" type="pres">
      <dgm:prSet presAssocID="{4481C676-8A7C-4249-8F5A-ED81B4BC014B}" presName="pillarX" presStyleLbl="node1" presStyleIdx="1" presStyleCnt="3">
        <dgm:presLayoutVars>
          <dgm:bulletEnabled val="1"/>
        </dgm:presLayoutVars>
      </dgm:prSet>
      <dgm:spPr/>
    </dgm:pt>
    <dgm:pt modelId="{09C2ACD2-17CD-441E-97D5-00BA0A3D9175}" type="pres">
      <dgm:prSet presAssocID="{FD4BE71A-15BA-4F3D-A464-6CA2D56E5B3F}" presName="pillarX" presStyleLbl="node1" presStyleIdx="2" presStyleCnt="3">
        <dgm:presLayoutVars>
          <dgm:bulletEnabled val="1"/>
        </dgm:presLayoutVars>
      </dgm:prSet>
      <dgm:spPr/>
    </dgm:pt>
    <dgm:pt modelId="{034C4F48-A66C-4C55-8ABF-0BE26B6CD9B5}" type="pres">
      <dgm:prSet presAssocID="{9171DE57-40D5-4EBD-809C-3C4DF46A30CB}" presName="base" presStyleLbl="dkBgShp" presStyleIdx="1" presStyleCnt="2"/>
      <dgm:spPr/>
    </dgm:pt>
  </dgm:ptLst>
  <dgm:cxnLst>
    <dgm:cxn modelId="{8A096801-78CA-443B-8920-7513C2367BED}" srcId="{9171DE57-40D5-4EBD-809C-3C4DF46A30CB}" destId="{4481C676-8A7C-4249-8F5A-ED81B4BC014B}" srcOrd="1" destOrd="0" parTransId="{24380EE5-72A6-432F-A03F-69CE1F398ADC}" sibTransId="{C9427ACF-8C9D-44C8-B7A6-DC1D419A0EA4}"/>
    <dgm:cxn modelId="{1E75520B-9E75-4C8F-A2D9-F3803D1CFAE7}" type="presOf" srcId="{4481C676-8A7C-4249-8F5A-ED81B4BC014B}" destId="{052C28BD-A211-493F-97CE-2AF85DB4AB34}" srcOrd="0" destOrd="0" presId="urn:microsoft.com/office/officeart/2005/8/layout/hList3"/>
    <dgm:cxn modelId="{A04C8B29-CA83-440E-847C-5453DF0F5696}" type="presOf" srcId="{FD4BE71A-15BA-4F3D-A464-6CA2D56E5B3F}" destId="{09C2ACD2-17CD-441E-97D5-00BA0A3D9175}" srcOrd="0" destOrd="0" presId="urn:microsoft.com/office/officeart/2005/8/layout/hList3"/>
    <dgm:cxn modelId="{2EECB471-AF41-4D3A-A101-D9657D7D4849}" srcId="{A9F92CC1-D387-4433-A0EB-CDA0A9949510}" destId="{9171DE57-40D5-4EBD-809C-3C4DF46A30CB}" srcOrd="0" destOrd="0" parTransId="{D056502F-777B-461A-AD3C-9CAFE4EDD08C}" sibTransId="{5EE10621-5C41-451C-924E-0D41AC624007}"/>
    <dgm:cxn modelId="{264F6B8C-6409-4D9F-92BD-C58DACD211DC}" type="presOf" srcId="{9171DE57-40D5-4EBD-809C-3C4DF46A30CB}" destId="{6745C6F8-7367-4950-8403-D97777931EFE}" srcOrd="0" destOrd="0" presId="urn:microsoft.com/office/officeart/2005/8/layout/hList3"/>
    <dgm:cxn modelId="{4A027898-0526-489B-BBBB-DB2F0B6A6C79}" srcId="{9171DE57-40D5-4EBD-809C-3C4DF46A30CB}" destId="{FD4BE71A-15BA-4F3D-A464-6CA2D56E5B3F}" srcOrd="2" destOrd="0" parTransId="{049AB8C4-C5F6-474C-A037-DFF9FCBED1D5}" sibTransId="{A187AC67-E490-4F00-997A-9DDB5ADE5DFE}"/>
    <dgm:cxn modelId="{0FA6B6CB-7F38-4E5E-A70F-8AA3A4AC0991}" type="presOf" srcId="{A9F92CC1-D387-4433-A0EB-CDA0A9949510}" destId="{8A972510-5975-4D5A-B9DB-2BBFA8E89EEB}" srcOrd="0" destOrd="0" presId="urn:microsoft.com/office/officeart/2005/8/layout/hList3"/>
    <dgm:cxn modelId="{D962C1DC-B61E-4D39-A80D-2F9E9D04F92C}" srcId="{9171DE57-40D5-4EBD-809C-3C4DF46A30CB}" destId="{5D0581CF-6C5F-4CB6-A990-722AF30CD607}" srcOrd="0" destOrd="0" parTransId="{F1581739-F515-4175-BC3F-214D89DD0386}" sibTransId="{2BC417CF-9952-4330-8055-D01FE1682B44}"/>
    <dgm:cxn modelId="{29F466E7-FD2B-41B5-8AA3-A4F110020FBC}" type="presOf" srcId="{5D0581CF-6C5F-4CB6-A990-722AF30CD607}" destId="{CC58DFF1-7C12-484E-9209-6BE77987A9BE}" srcOrd="0" destOrd="0" presId="urn:microsoft.com/office/officeart/2005/8/layout/hList3"/>
    <dgm:cxn modelId="{56129FCC-1AB2-4ADF-8CFB-F4C643E147C8}" type="presParOf" srcId="{8A972510-5975-4D5A-B9DB-2BBFA8E89EEB}" destId="{6745C6F8-7367-4950-8403-D97777931EFE}" srcOrd="0" destOrd="0" presId="urn:microsoft.com/office/officeart/2005/8/layout/hList3"/>
    <dgm:cxn modelId="{27ADAE04-3B1F-4D61-828E-1396CB2A8025}" type="presParOf" srcId="{8A972510-5975-4D5A-B9DB-2BBFA8E89EEB}" destId="{EA97D72F-4B5F-410D-A357-63E3AAB109BA}" srcOrd="1" destOrd="0" presId="urn:microsoft.com/office/officeart/2005/8/layout/hList3"/>
    <dgm:cxn modelId="{298C9D39-0435-4F37-AB1B-0BEB3905EC3C}" type="presParOf" srcId="{EA97D72F-4B5F-410D-A357-63E3AAB109BA}" destId="{CC58DFF1-7C12-484E-9209-6BE77987A9BE}" srcOrd="0" destOrd="0" presId="urn:microsoft.com/office/officeart/2005/8/layout/hList3"/>
    <dgm:cxn modelId="{A597F4F8-88C4-4BF7-8C0B-D467D0C85241}" type="presParOf" srcId="{EA97D72F-4B5F-410D-A357-63E3AAB109BA}" destId="{052C28BD-A211-493F-97CE-2AF85DB4AB34}" srcOrd="1" destOrd="0" presId="urn:microsoft.com/office/officeart/2005/8/layout/hList3"/>
    <dgm:cxn modelId="{68E69211-9994-4579-A94D-005C08C48007}" type="presParOf" srcId="{EA97D72F-4B5F-410D-A357-63E3AAB109BA}" destId="{09C2ACD2-17CD-441E-97D5-00BA0A3D9175}" srcOrd="2" destOrd="0" presId="urn:microsoft.com/office/officeart/2005/8/layout/hList3"/>
    <dgm:cxn modelId="{5DBE6A0A-D6D4-418C-9B15-169369A8C1D2}" type="presParOf" srcId="{8A972510-5975-4D5A-B9DB-2BBFA8E89EEB}" destId="{034C4F48-A66C-4C55-8ABF-0BE26B6CD9B5}"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04C1FD-3B52-4DA3-A90B-7A10F918C11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9B96ECD-C6A4-4D7D-A0EA-25AA32421652}">
      <dgm:prSet/>
      <dgm:spPr/>
      <dgm:t>
        <a:bodyPr/>
        <a:lstStyle/>
        <a:p>
          <a:pPr rtl="0"/>
          <a:r>
            <a:rPr lang="en-US" b="0" u="sng">
              <a:latin typeface="Neue Haas Grotesk Text Pro"/>
            </a:rPr>
            <a:t>Part 1-</a:t>
          </a:r>
          <a:r>
            <a:rPr lang="en-US" b="0" u="sng"/>
            <a:t> What is a solicitor?</a:t>
          </a:r>
          <a:r>
            <a:rPr lang="en-US" b="0" u="sng">
              <a:latin typeface="Trade Gothic Next Cond"/>
            </a:rPr>
            <a:t> (Nikita)</a:t>
          </a:r>
          <a:endParaRPr lang="en-US" b="0"/>
        </a:p>
      </dgm:t>
    </dgm:pt>
    <dgm:pt modelId="{D51A590D-71C4-4840-8AFE-8CE002D459A0}" type="parTrans" cxnId="{8E64D895-5E06-430A-807E-DB11ABB69955}">
      <dgm:prSet/>
      <dgm:spPr/>
      <dgm:t>
        <a:bodyPr/>
        <a:lstStyle/>
        <a:p>
          <a:endParaRPr lang="en-US"/>
        </a:p>
      </dgm:t>
    </dgm:pt>
    <dgm:pt modelId="{1EDCD282-9500-4D2E-8DF5-891D3B11E15F}" type="sibTrans" cxnId="{8E64D895-5E06-430A-807E-DB11ABB69955}">
      <dgm:prSet/>
      <dgm:spPr/>
      <dgm:t>
        <a:bodyPr/>
        <a:lstStyle/>
        <a:p>
          <a:endParaRPr lang="en-US"/>
        </a:p>
      </dgm:t>
    </dgm:pt>
    <dgm:pt modelId="{4D42E230-DE8D-4084-ABE7-16295465098A}">
      <dgm:prSet/>
      <dgm:spPr/>
      <dgm:t>
        <a:bodyPr/>
        <a:lstStyle/>
        <a:p>
          <a:r>
            <a:rPr lang="en-US" b="1"/>
            <a:t>The Complete University Guide. (n.d.). How to become a solicitor.</a:t>
          </a:r>
          <a:endParaRPr lang="en-US"/>
        </a:p>
      </dgm:t>
    </dgm:pt>
    <dgm:pt modelId="{782EAF3C-0906-4FE9-A961-FBB0167B07EE}" type="parTrans" cxnId="{05AAC83A-421A-4DB4-BAAD-21CAE93D7FCC}">
      <dgm:prSet/>
      <dgm:spPr/>
      <dgm:t>
        <a:bodyPr/>
        <a:lstStyle/>
        <a:p>
          <a:endParaRPr lang="en-US"/>
        </a:p>
      </dgm:t>
    </dgm:pt>
    <dgm:pt modelId="{42020EC7-0570-465D-A975-3C6633AAAB4A}" type="sibTrans" cxnId="{05AAC83A-421A-4DB4-BAAD-21CAE93D7FCC}">
      <dgm:prSet/>
      <dgm:spPr/>
      <dgm:t>
        <a:bodyPr/>
        <a:lstStyle/>
        <a:p>
          <a:endParaRPr lang="en-US"/>
        </a:p>
      </dgm:t>
    </dgm:pt>
    <dgm:pt modelId="{3E932D74-24CA-4E00-844B-5860D27CF02A}">
      <dgm:prSet/>
      <dgm:spPr/>
      <dgm:t>
        <a:bodyPr/>
        <a:lstStyle/>
        <a:p>
          <a:r>
            <a:rPr lang="en-US" b="1">
              <a:hlinkClick xmlns:r="http://schemas.openxmlformats.org/officeDocument/2006/relationships" r:id="rId1"/>
            </a:rPr>
            <a:t>https://www.thecompleteuniversityguide.co.uk/student-advice/careers/how-to-become-a-solicitor</a:t>
          </a:r>
          <a:r>
            <a:rPr lang="en-US" b="1"/>
            <a:t> </a:t>
          </a:r>
          <a:endParaRPr lang="en-US"/>
        </a:p>
      </dgm:t>
    </dgm:pt>
    <dgm:pt modelId="{8DEC0DCA-2002-4B95-801E-174EB8485174}" type="parTrans" cxnId="{F6B5C804-2E6D-43CD-ABB0-C4DC92957AEC}">
      <dgm:prSet/>
      <dgm:spPr/>
      <dgm:t>
        <a:bodyPr/>
        <a:lstStyle/>
        <a:p>
          <a:endParaRPr lang="en-US"/>
        </a:p>
      </dgm:t>
    </dgm:pt>
    <dgm:pt modelId="{4E12F4A8-87D4-4C27-9730-19188D93D51F}" type="sibTrans" cxnId="{F6B5C804-2E6D-43CD-ABB0-C4DC92957AEC}">
      <dgm:prSet/>
      <dgm:spPr/>
      <dgm:t>
        <a:bodyPr/>
        <a:lstStyle/>
        <a:p>
          <a:endParaRPr lang="en-US"/>
        </a:p>
      </dgm:t>
    </dgm:pt>
    <dgm:pt modelId="{C25D0AE4-2C6C-4BB0-B21F-E3DC4E867642}">
      <dgm:prSet/>
      <dgm:spPr/>
      <dgm:t>
        <a:bodyPr/>
        <a:lstStyle/>
        <a:p>
          <a:r>
            <a:rPr lang="en-US" b="1"/>
            <a:t>The Law Society, (2020). Career options for solicitors.</a:t>
          </a:r>
          <a:endParaRPr lang="en-US"/>
        </a:p>
      </dgm:t>
    </dgm:pt>
    <dgm:pt modelId="{2C335A7F-8F06-4880-A78A-F42B1858AC4D}" type="parTrans" cxnId="{99562FAF-CF43-4CD1-8E2B-D1346438A9FB}">
      <dgm:prSet/>
      <dgm:spPr/>
      <dgm:t>
        <a:bodyPr/>
        <a:lstStyle/>
        <a:p>
          <a:endParaRPr lang="en-US"/>
        </a:p>
      </dgm:t>
    </dgm:pt>
    <dgm:pt modelId="{6F271CBC-7415-416E-B8BF-40F0255E7620}" type="sibTrans" cxnId="{99562FAF-CF43-4CD1-8E2B-D1346438A9FB}">
      <dgm:prSet/>
      <dgm:spPr/>
      <dgm:t>
        <a:bodyPr/>
        <a:lstStyle/>
        <a:p>
          <a:endParaRPr lang="en-US"/>
        </a:p>
      </dgm:t>
    </dgm:pt>
    <dgm:pt modelId="{5389AB1C-95D7-4B08-8C35-348797A2A6DE}">
      <dgm:prSet/>
      <dgm:spPr/>
      <dgm:t>
        <a:bodyPr/>
        <a:lstStyle/>
        <a:p>
          <a:r>
            <a:rPr lang="en-US" b="1">
              <a:hlinkClick xmlns:r="http://schemas.openxmlformats.org/officeDocument/2006/relationships" r:id="rId2"/>
            </a:rPr>
            <a:t>https://www.lawsociety.org.uk/career-advice/career-development/career-options-for-solicitors</a:t>
          </a:r>
          <a:r>
            <a:rPr lang="en-US" b="1"/>
            <a:t> </a:t>
          </a:r>
          <a:endParaRPr lang="en-US"/>
        </a:p>
      </dgm:t>
    </dgm:pt>
    <dgm:pt modelId="{BA1ECBF5-6000-4F4A-B1FD-C01229645779}" type="parTrans" cxnId="{05127A82-0C93-4825-AF01-1AB88AB5D2BA}">
      <dgm:prSet/>
      <dgm:spPr/>
      <dgm:t>
        <a:bodyPr/>
        <a:lstStyle/>
        <a:p>
          <a:endParaRPr lang="en-US"/>
        </a:p>
      </dgm:t>
    </dgm:pt>
    <dgm:pt modelId="{270BC6E7-060F-4E0D-8DF9-48BE9662F1A4}" type="sibTrans" cxnId="{05127A82-0C93-4825-AF01-1AB88AB5D2BA}">
      <dgm:prSet/>
      <dgm:spPr/>
      <dgm:t>
        <a:bodyPr/>
        <a:lstStyle/>
        <a:p>
          <a:endParaRPr lang="en-US"/>
        </a:p>
      </dgm:t>
    </dgm:pt>
    <dgm:pt modelId="{085AA227-59A9-43C9-B04B-5482D252BE6C}">
      <dgm:prSet/>
      <dgm:spPr/>
      <dgm:t>
        <a:bodyPr/>
        <a:lstStyle/>
        <a:p>
          <a:r>
            <a:rPr lang="en-US" b="1"/>
            <a:t>The Law Society. (n.d.). Becoming a solicitor.</a:t>
          </a:r>
          <a:endParaRPr lang="en-US"/>
        </a:p>
      </dgm:t>
    </dgm:pt>
    <dgm:pt modelId="{429053D3-F01D-44EB-8BCB-E21A04CC379D}" type="parTrans" cxnId="{ADC5203A-7AD5-4573-8BDE-D4F2A1868905}">
      <dgm:prSet/>
      <dgm:spPr/>
      <dgm:t>
        <a:bodyPr/>
        <a:lstStyle/>
        <a:p>
          <a:endParaRPr lang="en-US"/>
        </a:p>
      </dgm:t>
    </dgm:pt>
    <dgm:pt modelId="{88DB1A68-FF85-4616-8E1D-35CFE5B5C7FC}" type="sibTrans" cxnId="{ADC5203A-7AD5-4573-8BDE-D4F2A1868905}">
      <dgm:prSet/>
      <dgm:spPr/>
      <dgm:t>
        <a:bodyPr/>
        <a:lstStyle/>
        <a:p>
          <a:endParaRPr lang="en-US"/>
        </a:p>
      </dgm:t>
    </dgm:pt>
    <dgm:pt modelId="{43E0C6C1-3543-46DE-AE58-502110234A94}">
      <dgm:prSet/>
      <dgm:spPr/>
      <dgm:t>
        <a:bodyPr/>
        <a:lstStyle/>
        <a:p>
          <a:r>
            <a:rPr lang="en-US" b="1">
              <a:hlinkClick xmlns:r="http://schemas.openxmlformats.org/officeDocument/2006/relationships" r:id="rId3"/>
            </a:rPr>
            <a:t>https://www.lawsociety.org.uk/career-advice/becoming-a-solicitor</a:t>
          </a:r>
          <a:r>
            <a:rPr lang="en-US" b="1"/>
            <a:t> </a:t>
          </a:r>
          <a:endParaRPr lang="en-US"/>
        </a:p>
      </dgm:t>
    </dgm:pt>
    <dgm:pt modelId="{73158401-7E1F-405A-A214-04B7974A5E2C}" type="parTrans" cxnId="{7EAAC430-CF5C-46B7-A7AE-9499BB51C59C}">
      <dgm:prSet/>
      <dgm:spPr/>
      <dgm:t>
        <a:bodyPr/>
        <a:lstStyle/>
        <a:p>
          <a:endParaRPr lang="en-US"/>
        </a:p>
      </dgm:t>
    </dgm:pt>
    <dgm:pt modelId="{2CCE16D2-D405-4566-802F-B7579F684595}" type="sibTrans" cxnId="{7EAAC430-CF5C-46B7-A7AE-9499BB51C59C}">
      <dgm:prSet/>
      <dgm:spPr/>
      <dgm:t>
        <a:bodyPr/>
        <a:lstStyle/>
        <a:p>
          <a:endParaRPr lang="en-US"/>
        </a:p>
      </dgm:t>
    </dgm:pt>
    <dgm:pt modelId="{4B57B8BB-2010-432D-A155-687A5C15A832}">
      <dgm:prSet/>
      <dgm:spPr/>
      <dgm:t>
        <a:bodyPr/>
        <a:lstStyle/>
        <a:p>
          <a:r>
            <a:rPr lang="en-US" b="1"/>
            <a:t>The University of Law. (n.d.). The difference between a barrister and solicitor.</a:t>
          </a:r>
          <a:endParaRPr lang="en-US"/>
        </a:p>
      </dgm:t>
    </dgm:pt>
    <dgm:pt modelId="{7EC95ACC-B168-4AF2-B37E-3EC93400929C}" type="parTrans" cxnId="{4866CB2B-C7DD-4C3F-AA04-A89FBE39D70B}">
      <dgm:prSet/>
      <dgm:spPr/>
      <dgm:t>
        <a:bodyPr/>
        <a:lstStyle/>
        <a:p>
          <a:endParaRPr lang="en-US"/>
        </a:p>
      </dgm:t>
    </dgm:pt>
    <dgm:pt modelId="{F504C33B-A29B-4507-AE15-556F3EF8EE8F}" type="sibTrans" cxnId="{4866CB2B-C7DD-4C3F-AA04-A89FBE39D70B}">
      <dgm:prSet/>
      <dgm:spPr/>
      <dgm:t>
        <a:bodyPr/>
        <a:lstStyle/>
        <a:p>
          <a:endParaRPr lang="en-US"/>
        </a:p>
      </dgm:t>
    </dgm:pt>
    <dgm:pt modelId="{F446EA8E-39BD-4E2D-8501-232D4E348080}">
      <dgm:prSet/>
      <dgm:spPr/>
      <dgm:t>
        <a:bodyPr/>
        <a:lstStyle/>
        <a:p>
          <a:r>
            <a:rPr lang="en-US" b="1">
              <a:hlinkClick xmlns:r="http://schemas.openxmlformats.org/officeDocument/2006/relationships" r:id="rId4"/>
            </a:rPr>
            <a:t>ttps://www.law.ac.uk/resources/blog/the-difference-between-a-barrister-and-solicitor/</a:t>
          </a:r>
          <a:r>
            <a:rPr lang="en-US" b="1"/>
            <a:t> </a:t>
          </a:r>
          <a:endParaRPr lang="en-US"/>
        </a:p>
      </dgm:t>
    </dgm:pt>
    <dgm:pt modelId="{2DC48267-FB38-47CE-B55A-9DFE2679602A}" type="parTrans" cxnId="{BF064BAC-41E0-43F8-AE72-C63A1F9E6AD1}">
      <dgm:prSet/>
      <dgm:spPr/>
      <dgm:t>
        <a:bodyPr/>
        <a:lstStyle/>
        <a:p>
          <a:endParaRPr lang="en-US"/>
        </a:p>
      </dgm:t>
    </dgm:pt>
    <dgm:pt modelId="{6E46D71E-0D00-41FB-9987-CD430BFB06F8}" type="sibTrans" cxnId="{BF064BAC-41E0-43F8-AE72-C63A1F9E6AD1}">
      <dgm:prSet/>
      <dgm:spPr/>
      <dgm:t>
        <a:bodyPr/>
        <a:lstStyle/>
        <a:p>
          <a:endParaRPr lang="en-US"/>
        </a:p>
      </dgm:t>
    </dgm:pt>
    <dgm:pt modelId="{A00D8B1C-F3F3-44D2-AC27-6D4CC83D4D50}">
      <dgm:prSet/>
      <dgm:spPr/>
      <dgm:t>
        <a:bodyPr/>
        <a:lstStyle/>
        <a:p>
          <a:r>
            <a:rPr lang="en-US" b="1"/>
            <a:t>The University of Law. (n.d.). Solicitor.</a:t>
          </a:r>
          <a:endParaRPr lang="en-US"/>
        </a:p>
      </dgm:t>
    </dgm:pt>
    <dgm:pt modelId="{3BE569CA-BC10-47C1-9FC5-5AF26C90DA26}" type="parTrans" cxnId="{07867E67-F700-4556-836D-6F063B733848}">
      <dgm:prSet/>
      <dgm:spPr/>
      <dgm:t>
        <a:bodyPr/>
        <a:lstStyle/>
        <a:p>
          <a:endParaRPr lang="en-US"/>
        </a:p>
      </dgm:t>
    </dgm:pt>
    <dgm:pt modelId="{7F1CEE0E-5DD8-4733-BB88-E72058004633}" type="sibTrans" cxnId="{07867E67-F700-4556-836D-6F063B733848}">
      <dgm:prSet/>
      <dgm:spPr/>
      <dgm:t>
        <a:bodyPr/>
        <a:lstStyle/>
        <a:p>
          <a:endParaRPr lang="en-US"/>
        </a:p>
      </dgm:t>
    </dgm:pt>
    <dgm:pt modelId="{FCE01E56-E191-45CD-9183-E6F91BDE505B}">
      <dgm:prSet/>
      <dgm:spPr/>
      <dgm:t>
        <a:bodyPr/>
        <a:lstStyle/>
        <a:p>
          <a:r>
            <a:rPr lang="en-US" b="1">
              <a:hlinkClick xmlns:r="http://schemas.openxmlformats.org/officeDocument/2006/relationships" r:id="rId5"/>
            </a:rPr>
            <a:t>https://www.law.ac.uk/employability/career-finder/solicitor/</a:t>
          </a:r>
          <a:r>
            <a:rPr lang="en-US" b="1"/>
            <a:t> </a:t>
          </a:r>
          <a:endParaRPr lang="en-US"/>
        </a:p>
      </dgm:t>
    </dgm:pt>
    <dgm:pt modelId="{9497330C-B047-49A6-B91C-AA1DDB128331}" type="parTrans" cxnId="{B68B4B37-6B75-430A-82F3-30464F045D20}">
      <dgm:prSet/>
      <dgm:spPr/>
      <dgm:t>
        <a:bodyPr/>
        <a:lstStyle/>
        <a:p>
          <a:endParaRPr lang="en-US"/>
        </a:p>
      </dgm:t>
    </dgm:pt>
    <dgm:pt modelId="{FDC95C3A-F863-47A7-8E70-421BF1FD5129}" type="sibTrans" cxnId="{B68B4B37-6B75-430A-82F3-30464F045D20}">
      <dgm:prSet/>
      <dgm:spPr/>
      <dgm:t>
        <a:bodyPr/>
        <a:lstStyle/>
        <a:p>
          <a:endParaRPr lang="en-US"/>
        </a:p>
      </dgm:t>
    </dgm:pt>
    <dgm:pt modelId="{5F40CD3C-FCBC-463F-9966-3E610465B3AB}" type="pres">
      <dgm:prSet presAssocID="{5404C1FD-3B52-4DA3-A90B-7A10F918C11F}" presName="vert0" presStyleCnt="0">
        <dgm:presLayoutVars>
          <dgm:dir/>
          <dgm:animOne val="branch"/>
          <dgm:animLvl val="lvl"/>
        </dgm:presLayoutVars>
      </dgm:prSet>
      <dgm:spPr/>
    </dgm:pt>
    <dgm:pt modelId="{B42EE2A2-397F-41FB-BE85-8C3BB13C6EAD}" type="pres">
      <dgm:prSet presAssocID="{C9B96ECD-C6A4-4D7D-A0EA-25AA32421652}" presName="thickLine" presStyleLbl="alignNode1" presStyleIdx="0" presStyleCnt="11"/>
      <dgm:spPr/>
    </dgm:pt>
    <dgm:pt modelId="{8498A629-FB51-4680-9551-31303F022F49}" type="pres">
      <dgm:prSet presAssocID="{C9B96ECD-C6A4-4D7D-A0EA-25AA32421652}" presName="horz1" presStyleCnt="0"/>
      <dgm:spPr/>
    </dgm:pt>
    <dgm:pt modelId="{004AA3A2-02A0-48D0-A614-7F6A210DFC91}" type="pres">
      <dgm:prSet presAssocID="{C9B96ECD-C6A4-4D7D-A0EA-25AA32421652}" presName="tx1" presStyleLbl="revTx" presStyleIdx="0" presStyleCnt="11"/>
      <dgm:spPr/>
    </dgm:pt>
    <dgm:pt modelId="{84348173-9F84-4918-A9BE-44E563AE09FF}" type="pres">
      <dgm:prSet presAssocID="{C9B96ECD-C6A4-4D7D-A0EA-25AA32421652}" presName="vert1" presStyleCnt="0"/>
      <dgm:spPr/>
    </dgm:pt>
    <dgm:pt modelId="{B16B900A-AF32-464D-B4FD-BF3589B1CEDC}" type="pres">
      <dgm:prSet presAssocID="{4D42E230-DE8D-4084-ABE7-16295465098A}" presName="thickLine" presStyleLbl="alignNode1" presStyleIdx="1" presStyleCnt="11"/>
      <dgm:spPr/>
    </dgm:pt>
    <dgm:pt modelId="{0C361F6E-E0DE-4029-870A-CAD0DEFC5C48}" type="pres">
      <dgm:prSet presAssocID="{4D42E230-DE8D-4084-ABE7-16295465098A}" presName="horz1" presStyleCnt="0"/>
      <dgm:spPr/>
    </dgm:pt>
    <dgm:pt modelId="{6323443A-EC25-4250-AE39-EF27BAF90C10}" type="pres">
      <dgm:prSet presAssocID="{4D42E230-DE8D-4084-ABE7-16295465098A}" presName="tx1" presStyleLbl="revTx" presStyleIdx="1" presStyleCnt="11"/>
      <dgm:spPr/>
    </dgm:pt>
    <dgm:pt modelId="{8C526DC1-5186-4F1C-B49E-05A70FBD612D}" type="pres">
      <dgm:prSet presAssocID="{4D42E230-DE8D-4084-ABE7-16295465098A}" presName="vert1" presStyleCnt="0"/>
      <dgm:spPr/>
    </dgm:pt>
    <dgm:pt modelId="{04C3A0AB-763C-4C3C-87EE-0C9057136346}" type="pres">
      <dgm:prSet presAssocID="{3E932D74-24CA-4E00-844B-5860D27CF02A}" presName="thickLine" presStyleLbl="alignNode1" presStyleIdx="2" presStyleCnt="11"/>
      <dgm:spPr/>
    </dgm:pt>
    <dgm:pt modelId="{B625DB97-67A2-4D02-868E-6173DE47B335}" type="pres">
      <dgm:prSet presAssocID="{3E932D74-24CA-4E00-844B-5860D27CF02A}" presName="horz1" presStyleCnt="0"/>
      <dgm:spPr/>
    </dgm:pt>
    <dgm:pt modelId="{8B759FB3-487F-44B7-8F21-8A0A5F4D7A55}" type="pres">
      <dgm:prSet presAssocID="{3E932D74-24CA-4E00-844B-5860D27CF02A}" presName="tx1" presStyleLbl="revTx" presStyleIdx="2" presStyleCnt="11"/>
      <dgm:spPr/>
    </dgm:pt>
    <dgm:pt modelId="{89CC91F1-2E8A-4A00-96D9-8E64E25AB930}" type="pres">
      <dgm:prSet presAssocID="{3E932D74-24CA-4E00-844B-5860D27CF02A}" presName="vert1" presStyleCnt="0"/>
      <dgm:spPr/>
    </dgm:pt>
    <dgm:pt modelId="{DBDFF01C-CFFC-4DA9-80E7-AF854327EEAD}" type="pres">
      <dgm:prSet presAssocID="{C25D0AE4-2C6C-4BB0-B21F-E3DC4E867642}" presName="thickLine" presStyleLbl="alignNode1" presStyleIdx="3" presStyleCnt="11"/>
      <dgm:spPr/>
    </dgm:pt>
    <dgm:pt modelId="{67C4DC78-77E8-4C05-AA04-A0CBF4A2654A}" type="pres">
      <dgm:prSet presAssocID="{C25D0AE4-2C6C-4BB0-B21F-E3DC4E867642}" presName="horz1" presStyleCnt="0"/>
      <dgm:spPr/>
    </dgm:pt>
    <dgm:pt modelId="{BA274E7F-4477-471E-9B92-164FDF1B090E}" type="pres">
      <dgm:prSet presAssocID="{C25D0AE4-2C6C-4BB0-B21F-E3DC4E867642}" presName="tx1" presStyleLbl="revTx" presStyleIdx="3" presStyleCnt="11"/>
      <dgm:spPr/>
    </dgm:pt>
    <dgm:pt modelId="{1A0E3432-D9EB-445E-988B-A7006C8B5839}" type="pres">
      <dgm:prSet presAssocID="{C25D0AE4-2C6C-4BB0-B21F-E3DC4E867642}" presName="vert1" presStyleCnt="0"/>
      <dgm:spPr/>
    </dgm:pt>
    <dgm:pt modelId="{2CA29603-3C14-4DEE-B8AE-7D2F1732ADE6}" type="pres">
      <dgm:prSet presAssocID="{5389AB1C-95D7-4B08-8C35-348797A2A6DE}" presName="thickLine" presStyleLbl="alignNode1" presStyleIdx="4" presStyleCnt="11"/>
      <dgm:spPr/>
    </dgm:pt>
    <dgm:pt modelId="{C6D724FC-AA19-45B2-A11C-39C862599A58}" type="pres">
      <dgm:prSet presAssocID="{5389AB1C-95D7-4B08-8C35-348797A2A6DE}" presName="horz1" presStyleCnt="0"/>
      <dgm:spPr/>
    </dgm:pt>
    <dgm:pt modelId="{150E7CAC-EEA7-40DB-A76D-08A4F15AA3A7}" type="pres">
      <dgm:prSet presAssocID="{5389AB1C-95D7-4B08-8C35-348797A2A6DE}" presName="tx1" presStyleLbl="revTx" presStyleIdx="4" presStyleCnt="11"/>
      <dgm:spPr/>
    </dgm:pt>
    <dgm:pt modelId="{9FD94800-51EC-43AF-BBB4-84B7DC0C2AE3}" type="pres">
      <dgm:prSet presAssocID="{5389AB1C-95D7-4B08-8C35-348797A2A6DE}" presName="vert1" presStyleCnt="0"/>
      <dgm:spPr/>
    </dgm:pt>
    <dgm:pt modelId="{E53C882F-1415-4957-8805-5DD6C01F3AB5}" type="pres">
      <dgm:prSet presAssocID="{085AA227-59A9-43C9-B04B-5482D252BE6C}" presName="thickLine" presStyleLbl="alignNode1" presStyleIdx="5" presStyleCnt="11"/>
      <dgm:spPr/>
    </dgm:pt>
    <dgm:pt modelId="{FE5D67E6-605A-4B71-BF95-C537F90EAF26}" type="pres">
      <dgm:prSet presAssocID="{085AA227-59A9-43C9-B04B-5482D252BE6C}" presName="horz1" presStyleCnt="0"/>
      <dgm:spPr/>
    </dgm:pt>
    <dgm:pt modelId="{4C0F524D-EA25-4E49-8768-213E6C0FE15B}" type="pres">
      <dgm:prSet presAssocID="{085AA227-59A9-43C9-B04B-5482D252BE6C}" presName="tx1" presStyleLbl="revTx" presStyleIdx="5" presStyleCnt="11"/>
      <dgm:spPr/>
    </dgm:pt>
    <dgm:pt modelId="{60F33AED-F598-4509-8778-A55F5CC2AF31}" type="pres">
      <dgm:prSet presAssocID="{085AA227-59A9-43C9-B04B-5482D252BE6C}" presName="vert1" presStyleCnt="0"/>
      <dgm:spPr/>
    </dgm:pt>
    <dgm:pt modelId="{BAEC05E7-3B3A-4D98-96F2-B501AF825A2B}" type="pres">
      <dgm:prSet presAssocID="{43E0C6C1-3543-46DE-AE58-502110234A94}" presName="thickLine" presStyleLbl="alignNode1" presStyleIdx="6" presStyleCnt="11"/>
      <dgm:spPr/>
    </dgm:pt>
    <dgm:pt modelId="{16570649-AF8A-4716-B0CD-93F15050E4EE}" type="pres">
      <dgm:prSet presAssocID="{43E0C6C1-3543-46DE-AE58-502110234A94}" presName="horz1" presStyleCnt="0"/>
      <dgm:spPr/>
    </dgm:pt>
    <dgm:pt modelId="{E2414933-64B8-4C71-9C8D-BAE24FDEC681}" type="pres">
      <dgm:prSet presAssocID="{43E0C6C1-3543-46DE-AE58-502110234A94}" presName="tx1" presStyleLbl="revTx" presStyleIdx="6" presStyleCnt="11"/>
      <dgm:spPr/>
    </dgm:pt>
    <dgm:pt modelId="{5E7FCBE1-E17A-465D-9375-9199373E8B4A}" type="pres">
      <dgm:prSet presAssocID="{43E0C6C1-3543-46DE-AE58-502110234A94}" presName="vert1" presStyleCnt="0"/>
      <dgm:spPr/>
    </dgm:pt>
    <dgm:pt modelId="{7273EE0B-EBE2-4967-8CFE-3CC0F8694BFB}" type="pres">
      <dgm:prSet presAssocID="{4B57B8BB-2010-432D-A155-687A5C15A832}" presName="thickLine" presStyleLbl="alignNode1" presStyleIdx="7" presStyleCnt="11"/>
      <dgm:spPr/>
    </dgm:pt>
    <dgm:pt modelId="{09C4F412-48E9-4F12-B767-30D62C771802}" type="pres">
      <dgm:prSet presAssocID="{4B57B8BB-2010-432D-A155-687A5C15A832}" presName="horz1" presStyleCnt="0"/>
      <dgm:spPr/>
    </dgm:pt>
    <dgm:pt modelId="{00ADCDBD-219B-41A7-B646-18A751F392E5}" type="pres">
      <dgm:prSet presAssocID="{4B57B8BB-2010-432D-A155-687A5C15A832}" presName="tx1" presStyleLbl="revTx" presStyleIdx="7" presStyleCnt="11"/>
      <dgm:spPr/>
    </dgm:pt>
    <dgm:pt modelId="{81A8F134-003A-4434-A1B9-F36914B3A510}" type="pres">
      <dgm:prSet presAssocID="{4B57B8BB-2010-432D-A155-687A5C15A832}" presName="vert1" presStyleCnt="0"/>
      <dgm:spPr/>
    </dgm:pt>
    <dgm:pt modelId="{21BFD6E2-64BA-4BD5-89FE-358068DFC7C6}" type="pres">
      <dgm:prSet presAssocID="{F446EA8E-39BD-4E2D-8501-232D4E348080}" presName="thickLine" presStyleLbl="alignNode1" presStyleIdx="8" presStyleCnt="11"/>
      <dgm:spPr/>
    </dgm:pt>
    <dgm:pt modelId="{4A2156D4-EC6B-4014-94A4-0C657FB54A91}" type="pres">
      <dgm:prSet presAssocID="{F446EA8E-39BD-4E2D-8501-232D4E348080}" presName="horz1" presStyleCnt="0"/>
      <dgm:spPr/>
    </dgm:pt>
    <dgm:pt modelId="{C31C6668-99FE-44B5-86EE-C12EE6C7B85A}" type="pres">
      <dgm:prSet presAssocID="{F446EA8E-39BD-4E2D-8501-232D4E348080}" presName="tx1" presStyleLbl="revTx" presStyleIdx="8" presStyleCnt="11"/>
      <dgm:spPr/>
    </dgm:pt>
    <dgm:pt modelId="{3665DF5B-9995-4B79-B36C-EF7DB9576AA5}" type="pres">
      <dgm:prSet presAssocID="{F446EA8E-39BD-4E2D-8501-232D4E348080}" presName="vert1" presStyleCnt="0"/>
      <dgm:spPr/>
    </dgm:pt>
    <dgm:pt modelId="{583BF53E-F270-48BD-8F3B-D326767A1172}" type="pres">
      <dgm:prSet presAssocID="{A00D8B1C-F3F3-44D2-AC27-6D4CC83D4D50}" presName="thickLine" presStyleLbl="alignNode1" presStyleIdx="9" presStyleCnt="11"/>
      <dgm:spPr/>
    </dgm:pt>
    <dgm:pt modelId="{5B590605-BB96-468D-8310-D7F34E3613CB}" type="pres">
      <dgm:prSet presAssocID="{A00D8B1C-F3F3-44D2-AC27-6D4CC83D4D50}" presName="horz1" presStyleCnt="0"/>
      <dgm:spPr/>
    </dgm:pt>
    <dgm:pt modelId="{1DD5A86E-1086-4885-92CB-543EA2FB979D}" type="pres">
      <dgm:prSet presAssocID="{A00D8B1C-F3F3-44D2-AC27-6D4CC83D4D50}" presName="tx1" presStyleLbl="revTx" presStyleIdx="9" presStyleCnt="11"/>
      <dgm:spPr/>
    </dgm:pt>
    <dgm:pt modelId="{67FD86CF-5C6C-4849-9AAE-02D8DF9DB4FC}" type="pres">
      <dgm:prSet presAssocID="{A00D8B1C-F3F3-44D2-AC27-6D4CC83D4D50}" presName="vert1" presStyleCnt="0"/>
      <dgm:spPr/>
    </dgm:pt>
    <dgm:pt modelId="{95170DB4-15E0-4375-9D30-A3B5EFED8971}" type="pres">
      <dgm:prSet presAssocID="{FCE01E56-E191-45CD-9183-E6F91BDE505B}" presName="thickLine" presStyleLbl="alignNode1" presStyleIdx="10" presStyleCnt="11"/>
      <dgm:spPr/>
    </dgm:pt>
    <dgm:pt modelId="{87003130-B7A9-4550-B98F-B6E7A19454ED}" type="pres">
      <dgm:prSet presAssocID="{FCE01E56-E191-45CD-9183-E6F91BDE505B}" presName="horz1" presStyleCnt="0"/>
      <dgm:spPr/>
    </dgm:pt>
    <dgm:pt modelId="{BCA66F55-C507-4C5F-B687-59D7E9343AC5}" type="pres">
      <dgm:prSet presAssocID="{FCE01E56-E191-45CD-9183-E6F91BDE505B}" presName="tx1" presStyleLbl="revTx" presStyleIdx="10" presStyleCnt="11"/>
      <dgm:spPr/>
    </dgm:pt>
    <dgm:pt modelId="{6DE9C20D-401C-4A3A-8FAE-F0935ADD86A7}" type="pres">
      <dgm:prSet presAssocID="{FCE01E56-E191-45CD-9183-E6F91BDE505B}" presName="vert1" presStyleCnt="0"/>
      <dgm:spPr/>
    </dgm:pt>
  </dgm:ptLst>
  <dgm:cxnLst>
    <dgm:cxn modelId="{F6B5C804-2E6D-43CD-ABB0-C4DC92957AEC}" srcId="{5404C1FD-3B52-4DA3-A90B-7A10F918C11F}" destId="{3E932D74-24CA-4E00-844B-5860D27CF02A}" srcOrd="2" destOrd="0" parTransId="{8DEC0DCA-2002-4B95-801E-174EB8485174}" sibTransId="{4E12F4A8-87D4-4C27-9730-19188D93D51F}"/>
    <dgm:cxn modelId="{80303910-9149-4DD4-8D34-10758ABA21DA}" type="presOf" srcId="{43E0C6C1-3543-46DE-AE58-502110234A94}" destId="{E2414933-64B8-4C71-9C8D-BAE24FDEC681}" srcOrd="0" destOrd="0" presId="urn:microsoft.com/office/officeart/2008/layout/LinedList"/>
    <dgm:cxn modelId="{F1CCA724-A052-4EAF-ACE3-922CB9E01865}" type="presOf" srcId="{C9B96ECD-C6A4-4D7D-A0EA-25AA32421652}" destId="{004AA3A2-02A0-48D0-A614-7F6A210DFC91}" srcOrd="0" destOrd="0" presId="urn:microsoft.com/office/officeart/2008/layout/LinedList"/>
    <dgm:cxn modelId="{4866CB2B-C7DD-4C3F-AA04-A89FBE39D70B}" srcId="{5404C1FD-3B52-4DA3-A90B-7A10F918C11F}" destId="{4B57B8BB-2010-432D-A155-687A5C15A832}" srcOrd="7" destOrd="0" parTransId="{7EC95ACC-B168-4AF2-B37E-3EC93400929C}" sibTransId="{F504C33B-A29B-4507-AE15-556F3EF8EE8F}"/>
    <dgm:cxn modelId="{7EAAC430-CF5C-46B7-A7AE-9499BB51C59C}" srcId="{5404C1FD-3B52-4DA3-A90B-7A10F918C11F}" destId="{43E0C6C1-3543-46DE-AE58-502110234A94}" srcOrd="6" destOrd="0" parTransId="{73158401-7E1F-405A-A214-04B7974A5E2C}" sibTransId="{2CCE16D2-D405-4566-802F-B7579F684595}"/>
    <dgm:cxn modelId="{B68B4B37-6B75-430A-82F3-30464F045D20}" srcId="{5404C1FD-3B52-4DA3-A90B-7A10F918C11F}" destId="{FCE01E56-E191-45CD-9183-E6F91BDE505B}" srcOrd="10" destOrd="0" parTransId="{9497330C-B047-49A6-B91C-AA1DDB128331}" sibTransId="{FDC95C3A-F863-47A7-8E70-421BF1FD5129}"/>
    <dgm:cxn modelId="{92C87C38-50FE-458D-A97B-180B00065FE3}" type="presOf" srcId="{A00D8B1C-F3F3-44D2-AC27-6D4CC83D4D50}" destId="{1DD5A86E-1086-4885-92CB-543EA2FB979D}" srcOrd="0" destOrd="0" presId="urn:microsoft.com/office/officeart/2008/layout/LinedList"/>
    <dgm:cxn modelId="{ADC5203A-7AD5-4573-8BDE-D4F2A1868905}" srcId="{5404C1FD-3B52-4DA3-A90B-7A10F918C11F}" destId="{085AA227-59A9-43C9-B04B-5482D252BE6C}" srcOrd="5" destOrd="0" parTransId="{429053D3-F01D-44EB-8BCB-E21A04CC379D}" sibTransId="{88DB1A68-FF85-4616-8E1D-35CFE5B5C7FC}"/>
    <dgm:cxn modelId="{05AAC83A-421A-4DB4-BAAD-21CAE93D7FCC}" srcId="{5404C1FD-3B52-4DA3-A90B-7A10F918C11F}" destId="{4D42E230-DE8D-4084-ABE7-16295465098A}" srcOrd="1" destOrd="0" parTransId="{782EAF3C-0906-4FE9-A961-FBB0167B07EE}" sibTransId="{42020EC7-0570-465D-A975-3C6633AAAB4A}"/>
    <dgm:cxn modelId="{9570F03D-EECD-4706-AC4E-2660A23F9555}" type="presOf" srcId="{4D42E230-DE8D-4084-ABE7-16295465098A}" destId="{6323443A-EC25-4250-AE39-EF27BAF90C10}" srcOrd="0" destOrd="0" presId="urn:microsoft.com/office/officeart/2008/layout/LinedList"/>
    <dgm:cxn modelId="{140BD963-8C96-4113-9533-CCFA5E34B240}" type="presOf" srcId="{5404C1FD-3B52-4DA3-A90B-7A10F918C11F}" destId="{5F40CD3C-FCBC-463F-9966-3E610465B3AB}" srcOrd="0" destOrd="0" presId="urn:microsoft.com/office/officeart/2008/layout/LinedList"/>
    <dgm:cxn modelId="{07867E67-F700-4556-836D-6F063B733848}" srcId="{5404C1FD-3B52-4DA3-A90B-7A10F918C11F}" destId="{A00D8B1C-F3F3-44D2-AC27-6D4CC83D4D50}" srcOrd="9" destOrd="0" parTransId="{3BE569CA-BC10-47C1-9FC5-5AF26C90DA26}" sibTransId="{7F1CEE0E-5DD8-4733-BB88-E72058004633}"/>
    <dgm:cxn modelId="{D7F1156B-BA5A-47C6-B50C-4C6CBD32A823}" type="presOf" srcId="{C25D0AE4-2C6C-4BB0-B21F-E3DC4E867642}" destId="{BA274E7F-4477-471E-9B92-164FDF1B090E}" srcOrd="0" destOrd="0" presId="urn:microsoft.com/office/officeart/2008/layout/LinedList"/>
    <dgm:cxn modelId="{461C3A6C-D9B9-4A4A-8777-7F7F2EF875CC}" type="presOf" srcId="{FCE01E56-E191-45CD-9183-E6F91BDE505B}" destId="{BCA66F55-C507-4C5F-B687-59D7E9343AC5}" srcOrd="0" destOrd="0" presId="urn:microsoft.com/office/officeart/2008/layout/LinedList"/>
    <dgm:cxn modelId="{E06A7755-3121-4176-88E0-80280B7380B1}" type="presOf" srcId="{5389AB1C-95D7-4B08-8C35-348797A2A6DE}" destId="{150E7CAC-EEA7-40DB-A76D-08A4F15AA3A7}" srcOrd="0" destOrd="0" presId="urn:microsoft.com/office/officeart/2008/layout/LinedList"/>
    <dgm:cxn modelId="{B019A67A-88CA-423D-A5BB-9856AF100A93}" type="presOf" srcId="{F446EA8E-39BD-4E2D-8501-232D4E348080}" destId="{C31C6668-99FE-44B5-86EE-C12EE6C7B85A}" srcOrd="0" destOrd="0" presId="urn:microsoft.com/office/officeart/2008/layout/LinedList"/>
    <dgm:cxn modelId="{05127A82-0C93-4825-AF01-1AB88AB5D2BA}" srcId="{5404C1FD-3B52-4DA3-A90B-7A10F918C11F}" destId="{5389AB1C-95D7-4B08-8C35-348797A2A6DE}" srcOrd="4" destOrd="0" parTransId="{BA1ECBF5-6000-4F4A-B1FD-C01229645779}" sibTransId="{270BC6E7-060F-4E0D-8DF9-48BE9662F1A4}"/>
    <dgm:cxn modelId="{8E64D895-5E06-430A-807E-DB11ABB69955}" srcId="{5404C1FD-3B52-4DA3-A90B-7A10F918C11F}" destId="{C9B96ECD-C6A4-4D7D-A0EA-25AA32421652}" srcOrd="0" destOrd="0" parTransId="{D51A590D-71C4-4840-8AFE-8CE002D459A0}" sibTransId="{1EDCD282-9500-4D2E-8DF5-891D3B11E15F}"/>
    <dgm:cxn modelId="{8B0F5896-1D70-415C-AFCA-1D65AE94912D}" type="presOf" srcId="{4B57B8BB-2010-432D-A155-687A5C15A832}" destId="{00ADCDBD-219B-41A7-B646-18A751F392E5}" srcOrd="0" destOrd="0" presId="urn:microsoft.com/office/officeart/2008/layout/LinedList"/>
    <dgm:cxn modelId="{BF064BAC-41E0-43F8-AE72-C63A1F9E6AD1}" srcId="{5404C1FD-3B52-4DA3-A90B-7A10F918C11F}" destId="{F446EA8E-39BD-4E2D-8501-232D4E348080}" srcOrd="8" destOrd="0" parTransId="{2DC48267-FB38-47CE-B55A-9DFE2679602A}" sibTransId="{6E46D71E-0D00-41FB-9987-CD430BFB06F8}"/>
    <dgm:cxn modelId="{99562FAF-CF43-4CD1-8E2B-D1346438A9FB}" srcId="{5404C1FD-3B52-4DA3-A90B-7A10F918C11F}" destId="{C25D0AE4-2C6C-4BB0-B21F-E3DC4E867642}" srcOrd="3" destOrd="0" parTransId="{2C335A7F-8F06-4880-A78A-F42B1858AC4D}" sibTransId="{6F271CBC-7415-416E-B8BF-40F0255E7620}"/>
    <dgm:cxn modelId="{994F75D5-B272-4A87-906F-C9A96EDD5E02}" type="presOf" srcId="{085AA227-59A9-43C9-B04B-5482D252BE6C}" destId="{4C0F524D-EA25-4E49-8768-213E6C0FE15B}" srcOrd="0" destOrd="0" presId="urn:microsoft.com/office/officeart/2008/layout/LinedList"/>
    <dgm:cxn modelId="{BEA2ACEA-EF03-42D0-A488-4957801763C4}" type="presOf" srcId="{3E932D74-24CA-4E00-844B-5860D27CF02A}" destId="{8B759FB3-487F-44B7-8F21-8A0A5F4D7A55}" srcOrd="0" destOrd="0" presId="urn:microsoft.com/office/officeart/2008/layout/LinedList"/>
    <dgm:cxn modelId="{C9A536E1-52BF-4996-8946-5529C5A5D812}" type="presParOf" srcId="{5F40CD3C-FCBC-463F-9966-3E610465B3AB}" destId="{B42EE2A2-397F-41FB-BE85-8C3BB13C6EAD}" srcOrd="0" destOrd="0" presId="urn:microsoft.com/office/officeart/2008/layout/LinedList"/>
    <dgm:cxn modelId="{F96DB571-E16E-4073-9830-88078B122BA4}" type="presParOf" srcId="{5F40CD3C-FCBC-463F-9966-3E610465B3AB}" destId="{8498A629-FB51-4680-9551-31303F022F49}" srcOrd="1" destOrd="0" presId="urn:microsoft.com/office/officeart/2008/layout/LinedList"/>
    <dgm:cxn modelId="{185A9FCA-586D-47D0-878A-787764797EB9}" type="presParOf" srcId="{8498A629-FB51-4680-9551-31303F022F49}" destId="{004AA3A2-02A0-48D0-A614-7F6A210DFC91}" srcOrd="0" destOrd="0" presId="urn:microsoft.com/office/officeart/2008/layout/LinedList"/>
    <dgm:cxn modelId="{64A6488A-B227-4965-B34C-F0634532A5BF}" type="presParOf" srcId="{8498A629-FB51-4680-9551-31303F022F49}" destId="{84348173-9F84-4918-A9BE-44E563AE09FF}" srcOrd="1" destOrd="0" presId="urn:microsoft.com/office/officeart/2008/layout/LinedList"/>
    <dgm:cxn modelId="{2659504C-375B-45F5-B789-3BAEB1B757C2}" type="presParOf" srcId="{5F40CD3C-FCBC-463F-9966-3E610465B3AB}" destId="{B16B900A-AF32-464D-B4FD-BF3589B1CEDC}" srcOrd="2" destOrd="0" presId="urn:microsoft.com/office/officeart/2008/layout/LinedList"/>
    <dgm:cxn modelId="{DCF94B9C-531B-4EEA-88A9-2CAB7CCFF13A}" type="presParOf" srcId="{5F40CD3C-FCBC-463F-9966-3E610465B3AB}" destId="{0C361F6E-E0DE-4029-870A-CAD0DEFC5C48}" srcOrd="3" destOrd="0" presId="urn:microsoft.com/office/officeart/2008/layout/LinedList"/>
    <dgm:cxn modelId="{6F28F53A-4935-4F27-9FFB-2D0AD8EFA6FD}" type="presParOf" srcId="{0C361F6E-E0DE-4029-870A-CAD0DEFC5C48}" destId="{6323443A-EC25-4250-AE39-EF27BAF90C10}" srcOrd="0" destOrd="0" presId="urn:microsoft.com/office/officeart/2008/layout/LinedList"/>
    <dgm:cxn modelId="{32158838-9F0D-4C2C-BEA6-73CF79360E75}" type="presParOf" srcId="{0C361F6E-E0DE-4029-870A-CAD0DEFC5C48}" destId="{8C526DC1-5186-4F1C-B49E-05A70FBD612D}" srcOrd="1" destOrd="0" presId="urn:microsoft.com/office/officeart/2008/layout/LinedList"/>
    <dgm:cxn modelId="{FBA4AEAE-9AE7-4B70-9646-33A02D6E509E}" type="presParOf" srcId="{5F40CD3C-FCBC-463F-9966-3E610465B3AB}" destId="{04C3A0AB-763C-4C3C-87EE-0C9057136346}" srcOrd="4" destOrd="0" presId="urn:microsoft.com/office/officeart/2008/layout/LinedList"/>
    <dgm:cxn modelId="{701FC0A3-DB9F-41DE-B06C-77BFD18F77DB}" type="presParOf" srcId="{5F40CD3C-FCBC-463F-9966-3E610465B3AB}" destId="{B625DB97-67A2-4D02-868E-6173DE47B335}" srcOrd="5" destOrd="0" presId="urn:microsoft.com/office/officeart/2008/layout/LinedList"/>
    <dgm:cxn modelId="{53B578C7-DA76-4081-9ADA-36F9D95393B9}" type="presParOf" srcId="{B625DB97-67A2-4D02-868E-6173DE47B335}" destId="{8B759FB3-487F-44B7-8F21-8A0A5F4D7A55}" srcOrd="0" destOrd="0" presId="urn:microsoft.com/office/officeart/2008/layout/LinedList"/>
    <dgm:cxn modelId="{5BB1E0FB-7704-41B1-BE84-BB2AAE581004}" type="presParOf" srcId="{B625DB97-67A2-4D02-868E-6173DE47B335}" destId="{89CC91F1-2E8A-4A00-96D9-8E64E25AB930}" srcOrd="1" destOrd="0" presId="urn:microsoft.com/office/officeart/2008/layout/LinedList"/>
    <dgm:cxn modelId="{B2ECA19C-9081-4DB4-81F7-C45EEFA62B75}" type="presParOf" srcId="{5F40CD3C-FCBC-463F-9966-3E610465B3AB}" destId="{DBDFF01C-CFFC-4DA9-80E7-AF854327EEAD}" srcOrd="6" destOrd="0" presId="urn:microsoft.com/office/officeart/2008/layout/LinedList"/>
    <dgm:cxn modelId="{DE675382-97EB-456F-82D1-96639CC773EF}" type="presParOf" srcId="{5F40CD3C-FCBC-463F-9966-3E610465B3AB}" destId="{67C4DC78-77E8-4C05-AA04-A0CBF4A2654A}" srcOrd="7" destOrd="0" presId="urn:microsoft.com/office/officeart/2008/layout/LinedList"/>
    <dgm:cxn modelId="{38DE744B-23E1-4DD2-AEAE-039E0C2FB79B}" type="presParOf" srcId="{67C4DC78-77E8-4C05-AA04-A0CBF4A2654A}" destId="{BA274E7F-4477-471E-9B92-164FDF1B090E}" srcOrd="0" destOrd="0" presId="urn:microsoft.com/office/officeart/2008/layout/LinedList"/>
    <dgm:cxn modelId="{696A535E-666A-4AA6-B2D2-599322618F5F}" type="presParOf" srcId="{67C4DC78-77E8-4C05-AA04-A0CBF4A2654A}" destId="{1A0E3432-D9EB-445E-988B-A7006C8B5839}" srcOrd="1" destOrd="0" presId="urn:microsoft.com/office/officeart/2008/layout/LinedList"/>
    <dgm:cxn modelId="{719B9DE5-2BF1-4FC5-BAD6-2C61FD38D81A}" type="presParOf" srcId="{5F40CD3C-FCBC-463F-9966-3E610465B3AB}" destId="{2CA29603-3C14-4DEE-B8AE-7D2F1732ADE6}" srcOrd="8" destOrd="0" presId="urn:microsoft.com/office/officeart/2008/layout/LinedList"/>
    <dgm:cxn modelId="{12DEB381-0BB3-4FC8-BCBC-E3BEA5B7335D}" type="presParOf" srcId="{5F40CD3C-FCBC-463F-9966-3E610465B3AB}" destId="{C6D724FC-AA19-45B2-A11C-39C862599A58}" srcOrd="9" destOrd="0" presId="urn:microsoft.com/office/officeart/2008/layout/LinedList"/>
    <dgm:cxn modelId="{685339EF-24D8-4586-9AE7-085CE9E0E6F3}" type="presParOf" srcId="{C6D724FC-AA19-45B2-A11C-39C862599A58}" destId="{150E7CAC-EEA7-40DB-A76D-08A4F15AA3A7}" srcOrd="0" destOrd="0" presId="urn:microsoft.com/office/officeart/2008/layout/LinedList"/>
    <dgm:cxn modelId="{F4AFF1BA-E04E-4082-9C1C-42EF9B3EFADF}" type="presParOf" srcId="{C6D724FC-AA19-45B2-A11C-39C862599A58}" destId="{9FD94800-51EC-43AF-BBB4-84B7DC0C2AE3}" srcOrd="1" destOrd="0" presId="urn:microsoft.com/office/officeart/2008/layout/LinedList"/>
    <dgm:cxn modelId="{B82DACBB-174F-4260-B5CF-2EEDB4061492}" type="presParOf" srcId="{5F40CD3C-FCBC-463F-9966-3E610465B3AB}" destId="{E53C882F-1415-4957-8805-5DD6C01F3AB5}" srcOrd="10" destOrd="0" presId="urn:microsoft.com/office/officeart/2008/layout/LinedList"/>
    <dgm:cxn modelId="{A54DB26E-F2B0-4F2A-961F-6A0B0366B9B5}" type="presParOf" srcId="{5F40CD3C-FCBC-463F-9966-3E610465B3AB}" destId="{FE5D67E6-605A-4B71-BF95-C537F90EAF26}" srcOrd="11" destOrd="0" presId="urn:microsoft.com/office/officeart/2008/layout/LinedList"/>
    <dgm:cxn modelId="{98EE7EBE-B643-47BC-8FE8-25095E713E18}" type="presParOf" srcId="{FE5D67E6-605A-4B71-BF95-C537F90EAF26}" destId="{4C0F524D-EA25-4E49-8768-213E6C0FE15B}" srcOrd="0" destOrd="0" presId="urn:microsoft.com/office/officeart/2008/layout/LinedList"/>
    <dgm:cxn modelId="{B5BE36E1-07B7-481F-A7A2-146E57175D42}" type="presParOf" srcId="{FE5D67E6-605A-4B71-BF95-C537F90EAF26}" destId="{60F33AED-F598-4509-8778-A55F5CC2AF31}" srcOrd="1" destOrd="0" presId="urn:microsoft.com/office/officeart/2008/layout/LinedList"/>
    <dgm:cxn modelId="{3CC507D6-A1B4-490B-B173-69C093BC6657}" type="presParOf" srcId="{5F40CD3C-FCBC-463F-9966-3E610465B3AB}" destId="{BAEC05E7-3B3A-4D98-96F2-B501AF825A2B}" srcOrd="12" destOrd="0" presId="urn:microsoft.com/office/officeart/2008/layout/LinedList"/>
    <dgm:cxn modelId="{389F4968-B86A-4F58-8B4B-D5B51332C1B2}" type="presParOf" srcId="{5F40CD3C-FCBC-463F-9966-3E610465B3AB}" destId="{16570649-AF8A-4716-B0CD-93F15050E4EE}" srcOrd="13" destOrd="0" presId="urn:microsoft.com/office/officeart/2008/layout/LinedList"/>
    <dgm:cxn modelId="{7E59723E-69AD-43EA-B35E-E3EC23BD7B56}" type="presParOf" srcId="{16570649-AF8A-4716-B0CD-93F15050E4EE}" destId="{E2414933-64B8-4C71-9C8D-BAE24FDEC681}" srcOrd="0" destOrd="0" presId="urn:microsoft.com/office/officeart/2008/layout/LinedList"/>
    <dgm:cxn modelId="{5E630068-08C2-4E28-B53F-F201D0012136}" type="presParOf" srcId="{16570649-AF8A-4716-B0CD-93F15050E4EE}" destId="{5E7FCBE1-E17A-465D-9375-9199373E8B4A}" srcOrd="1" destOrd="0" presId="urn:microsoft.com/office/officeart/2008/layout/LinedList"/>
    <dgm:cxn modelId="{0028BE76-610C-4A89-8BD2-917338001683}" type="presParOf" srcId="{5F40CD3C-FCBC-463F-9966-3E610465B3AB}" destId="{7273EE0B-EBE2-4967-8CFE-3CC0F8694BFB}" srcOrd="14" destOrd="0" presId="urn:microsoft.com/office/officeart/2008/layout/LinedList"/>
    <dgm:cxn modelId="{1061CC03-0F13-4078-A6D8-DEF50987097D}" type="presParOf" srcId="{5F40CD3C-FCBC-463F-9966-3E610465B3AB}" destId="{09C4F412-48E9-4F12-B767-30D62C771802}" srcOrd="15" destOrd="0" presId="urn:microsoft.com/office/officeart/2008/layout/LinedList"/>
    <dgm:cxn modelId="{1FD67F7E-60D5-4711-90C8-F04F23C8F674}" type="presParOf" srcId="{09C4F412-48E9-4F12-B767-30D62C771802}" destId="{00ADCDBD-219B-41A7-B646-18A751F392E5}" srcOrd="0" destOrd="0" presId="urn:microsoft.com/office/officeart/2008/layout/LinedList"/>
    <dgm:cxn modelId="{19F01360-C935-4C9B-9DEA-6C92622A227D}" type="presParOf" srcId="{09C4F412-48E9-4F12-B767-30D62C771802}" destId="{81A8F134-003A-4434-A1B9-F36914B3A510}" srcOrd="1" destOrd="0" presId="urn:microsoft.com/office/officeart/2008/layout/LinedList"/>
    <dgm:cxn modelId="{DBE9B598-8CAF-4E75-B36F-15D83CB476CE}" type="presParOf" srcId="{5F40CD3C-FCBC-463F-9966-3E610465B3AB}" destId="{21BFD6E2-64BA-4BD5-89FE-358068DFC7C6}" srcOrd="16" destOrd="0" presId="urn:microsoft.com/office/officeart/2008/layout/LinedList"/>
    <dgm:cxn modelId="{A48C68F2-4BCC-4994-81C7-A053BE5CD8B5}" type="presParOf" srcId="{5F40CD3C-FCBC-463F-9966-3E610465B3AB}" destId="{4A2156D4-EC6B-4014-94A4-0C657FB54A91}" srcOrd="17" destOrd="0" presId="urn:microsoft.com/office/officeart/2008/layout/LinedList"/>
    <dgm:cxn modelId="{1F259B6D-3A99-4E81-BEFF-B415E9A8129F}" type="presParOf" srcId="{4A2156D4-EC6B-4014-94A4-0C657FB54A91}" destId="{C31C6668-99FE-44B5-86EE-C12EE6C7B85A}" srcOrd="0" destOrd="0" presId="urn:microsoft.com/office/officeart/2008/layout/LinedList"/>
    <dgm:cxn modelId="{901A3ECD-4CBB-4813-A7B3-607EC6C94465}" type="presParOf" srcId="{4A2156D4-EC6B-4014-94A4-0C657FB54A91}" destId="{3665DF5B-9995-4B79-B36C-EF7DB9576AA5}" srcOrd="1" destOrd="0" presId="urn:microsoft.com/office/officeart/2008/layout/LinedList"/>
    <dgm:cxn modelId="{D632420C-7CA2-43C7-BC7E-05997E1116E1}" type="presParOf" srcId="{5F40CD3C-FCBC-463F-9966-3E610465B3AB}" destId="{583BF53E-F270-48BD-8F3B-D326767A1172}" srcOrd="18" destOrd="0" presId="urn:microsoft.com/office/officeart/2008/layout/LinedList"/>
    <dgm:cxn modelId="{F7E66D5F-7123-4414-A56C-843FAD18E98B}" type="presParOf" srcId="{5F40CD3C-FCBC-463F-9966-3E610465B3AB}" destId="{5B590605-BB96-468D-8310-D7F34E3613CB}" srcOrd="19" destOrd="0" presId="urn:microsoft.com/office/officeart/2008/layout/LinedList"/>
    <dgm:cxn modelId="{55CF472D-6433-4789-BEDE-09BC8C4B59B0}" type="presParOf" srcId="{5B590605-BB96-468D-8310-D7F34E3613CB}" destId="{1DD5A86E-1086-4885-92CB-543EA2FB979D}" srcOrd="0" destOrd="0" presId="urn:microsoft.com/office/officeart/2008/layout/LinedList"/>
    <dgm:cxn modelId="{0976954D-586D-45E3-987B-289329C91694}" type="presParOf" srcId="{5B590605-BB96-468D-8310-D7F34E3613CB}" destId="{67FD86CF-5C6C-4849-9AAE-02D8DF9DB4FC}" srcOrd="1" destOrd="0" presId="urn:microsoft.com/office/officeart/2008/layout/LinedList"/>
    <dgm:cxn modelId="{DEAEE9D9-C8DD-4D54-80AD-C00BD612F142}" type="presParOf" srcId="{5F40CD3C-FCBC-463F-9966-3E610465B3AB}" destId="{95170DB4-15E0-4375-9D30-A3B5EFED8971}" srcOrd="20" destOrd="0" presId="urn:microsoft.com/office/officeart/2008/layout/LinedList"/>
    <dgm:cxn modelId="{8FE03251-5BC8-412D-A1F2-CFC1757A3642}" type="presParOf" srcId="{5F40CD3C-FCBC-463F-9966-3E610465B3AB}" destId="{87003130-B7A9-4550-B98F-B6E7A19454ED}" srcOrd="21" destOrd="0" presId="urn:microsoft.com/office/officeart/2008/layout/LinedList"/>
    <dgm:cxn modelId="{F81C9943-636D-4177-AD1A-FA66849BFAE5}" type="presParOf" srcId="{87003130-B7A9-4550-B98F-B6E7A19454ED}" destId="{BCA66F55-C507-4C5F-B687-59D7E9343AC5}" srcOrd="0" destOrd="0" presId="urn:microsoft.com/office/officeart/2008/layout/LinedList"/>
    <dgm:cxn modelId="{78328C64-0A2F-48B5-87A2-CEC9E72425D9}" type="presParOf" srcId="{87003130-B7A9-4550-B98F-B6E7A19454ED}" destId="{6DE9C20D-401C-4A3A-8FAE-F0935ADD86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091AF2-71B9-4788-A6D3-BF15E89ABDD1}" type="doc">
      <dgm:prSet loTypeId="urn:microsoft.com/office/officeart/2005/8/layout/process5" loCatId="process" qsTypeId="urn:microsoft.com/office/officeart/2005/8/quickstyle/simple1" qsCatId="simple" csTypeId="urn:microsoft.com/office/officeart/2005/8/colors/accent2_3" csCatId="accent2" phldr="1"/>
      <dgm:spPr/>
      <dgm:t>
        <a:bodyPr/>
        <a:lstStyle/>
        <a:p>
          <a:endParaRPr lang="en-GB"/>
        </a:p>
      </dgm:t>
    </dgm:pt>
    <dgm:pt modelId="{42495CF5-F605-4AC3-B557-E69A5C881A95}">
      <dgm:prSet phldrT="[Text]" phldr="0"/>
      <dgm:spPr/>
      <dgm:t>
        <a:bodyPr/>
        <a:lstStyle/>
        <a:p>
          <a:pPr rtl="0"/>
          <a:r>
            <a:rPr lang="en-GB">
              <a:latin typeface="Trade Gothic Next Cond"/>
            </a:rPr>
            <a:t>Background Reading 12/04/2025</a:t>
          </a:r>
          <a:endParaRPr lang="en-GB"/>
        </a:p>
      </dgm:t>
    </dgm:pt>
    <dgm:pt modelId="{A2D816D8-D244-4F3A-A2CD-40BB58082D45}" type="parTrans" cxnId="{4657B515-6923-4963-8626-2BC8A69ADC60}">
      <dgm:prSet/>
      <dgm:spPr/>
      <dgm:t>
        <a:bodyPr/>
        <a:lstStyle/>
        <a:p>
          <a:endParaRPr lang="en-GB"/>
        </a:p>
      </dgm:t>
    </dgm:pt>
    <dgm:pt modelId="{38625B20-0A26-497F-9D63-6A246A9753A7}" type="sibTrans" cxnId="{4657B515-6923-4963-8626-2BC8A69ADC60}">
      <dgm:prSet/>
      <dgm:spPr/>
      <dgm:t>
        <a:bodyPr/>
        <a:lstStyle/>
        <a:p>
          <a:endParaRPr lang="en-GB"/>
        </a:p>
      </dgm:t>
    </dgm:pt>
    <dgm:pt modelId="{A5E6EB2F-8CDB-44B0-AFDF-04836815D8E1}">
      <dgm:prSet phldrT="[Text]" phldr="0"/>
      <dgm:spPr/>
      <dgm:t>
        <a:bodyPr/>
        <a:lstStyle/>
        <a:p>
          <a:pPr rtl="0"/>
          <a:r>
            <a:rPr lang="en-GB">
              <a:latin typeface="Trade Gothic Next Cond"/>
            </a:rPr>
            <a:t>Background Reading 13/04/2025</a:t>
          </a:r>
          <a:endParaRPr lang="en-GB"/>
        </a:p>
      </dgm:t>
    </dgm:pt>
    <dgm:pt modelId="{0E0E0167-A747-45DA-B6DF-7DFB482C0EEF}" type="parTrans" cxnId="{5D2DB4E2-67E3-4F4E-9B03-071841C02F3E}">
      <dgm:prSet/>
      <dgm:spPr/>
      <dgm:t>
        <a:bodyPr/>
        <a:lstStyle/>
        <a:p>
          <a:endParaRPr lang="en-GB"/>
        </a:p>
      </dgm:t>
    </dgm:pt>
    <dgm:pt modelId="{77341FC8-C0C3-475B-AB03-6FD1A4B219DB}" type="sibTrans" cxnId="{5D2DB4E2-67E3-4F4E-9B03-071841C02F3E}">
      <dgm:prSet/>
      <dgm:spPr/>
      <dgm:t>
        <a:bodyPr/>
        <a:lstStyle/>
        <a:p>
          <a:endParaRPr lang="en-GB"/>
        </a:p>
      </dgm:t>
    </dgm:pt>
    <dgm:pt modelId="{6B07DE51-C7E2-4C32-A38C-336AB9D05CA1}">
      <dgm:prSet phldrT="[Text]" phldr="0"/>
      <dgm:spPr/>
      <dgm:t>
        <a:bodyPr/>
        <a:lstStyle/>
        <a:p>
          <a:pPr rtl="0"/>
          <a:r>
            <a:rPr lang="en-GB">
              <a:latin typeface="Trade Gothic Next Cond"/>
            </a:rPr>
            <a:t>Planning 14/04/2025</a:t>
          </a:r>
          <a:endParaRPr lang="en-GB"/>
        </a:p>
      </dgm:t>
    </dgm:pt>
    <dgm:pt modelId="{6FF3125C-36FC-408E-B459-F5F37560019D}" type="parTrans" cxnId="{F67BB1DF-DCD5-4266-877E-8D4F4348CF54}">
      <dgm:prSet/>
      <dgm:spPr/>
      <dgm:t>
        <a:bodyPr/>
        <a:lstStyle/>
        <a:p>
          <a:endParaRPr lang="en-GB"/>
        </a:p>
      </dgm:t>
    </dgm:pt>
    <dgm:pt modelId="{F973B441-63E7-4008-8068-758B69AB9720}" type="sibTrans" cxnId="{F67BB1DF-DCD5-4266-877E-8D4F4348CF54}">
      <dgm:prSet/>
      <dgm:spPr/>
      <dgm:t>
        <a:bodyPr/>
        <a:lstStyle/>
        <a:p>
          <a:endParaRPr lang="en-GB"/>
        </a:p>
      </dgm:t>
    </dgm:pt>
    <dgm:pt modelId="{550BD679-EFB2-4538-B021-778AC2E2D6D7}">
      <dgm:prSet phldrT="[Text]" phldr="0"/>
      <dgm:spPr/>
      <dgm:t>
        <a:bodyPr/>
        <a:lstStyle/>
        <a:p>
          <a:pPr rtl="0"/>
          <a:r>
            <a:rPr lang="en-GB">
              <a:latin typeface="Trade Gothic Next Cond"/>
            </a:rPr>
            <a:t>Planning 15/04/2025</a:t>
          </a:r>
          <a:endParaRPr lang="en-GB"/>
        </a:p>
      </dgm:t>
    </dgm:pt>
    <dgm:pt modelId="{5A030D63-F05E-4948-A3E7-3DE88DDB47E4}" type="parTrans" cxnId="{93DF83A5-5D74-499A-9496-91848E7F55C6}">
      <dgm:prSet/>
      <dgm:spPr/>
      <dgm:t>
        <a:bodyPr/>
        <a:lstStyle/>
        <a:p>
          <a:endParaRPr lang="en-GB"/>
        </a:p>
      </dgm:t>
    </dgm:pt>
    <dgm:pt modelId="{D48098EF-6B75-4053-8465-FBF1CAEC1BAA}" type="sibTrans" cxnId="{93DF83A5-5D74-499A-9496-91848E7F55C6}">
      <dgm:prSet/>
      <dgm:spPr/>
      <dgm:t>
        <a:bodyPr/>
        <a:lstStyle/>
        <a:p>
          <a:endParaRPr lang="en-GB"/>
        </a:p>
      </dgm:t>
    </dgm:pt>
    <dgm:pt modelId="{6F6BF423-EFB8-44EF-ACE2-BFF68678D09D}">
      <dgm:prSet phldrT="[Text]" phldr="0"/>
      <dgm:spPr/>
      <dgm:t>
        <a:bodyPr/>
        <a:lstStyle/>
        <a:p>
          <a:pPr rtl="0"/>
          <a:r>
            <a:rPr lang="en-GB">
              <a:latin typeface="Trade Gothic Next Cond"/>
            </a:rPr>
            <a:t>Wider Reading 20/04/2025</a:t>
          </a:r>
          <a:endParaRPr lang="en-GB"/>
        </a:p>
      </dgm:t>
    </dgm:pt>
    <dgm:pt modelId="{1F95BD6B-DE36-4EF8-A7AD-F966F82053B2}" type="parTrans" cxnId="{1B4D7C24-8849-4B58-AD66-F1BA6C975573}">
      <dgm:prSet/>
      <dgm:spPr/>
      <dgm:t>
        <a:bodyPr/>
        <a:lstStyle/>
        <a:p>
          <a:endParaRPr lang="en-GB"/>
        </a:p>
      </dgm:t>
    </dgm:pt>
    <dgm:pt modelId="{CD4384ED-168C-4034-94D7-0A757DFF0347}" type="sibTrans" cxnId="{1B4D7C24-8849-4B58-AD66-F1BA6C975573}">
      <dgm:prSet/>
      <dgm:spPr/>
      <dgm:t>
        <a:bodyPr/>
        <a:lstStyle/>
        <a:p>
          <a:endParaRPr lang="en-GB"/>
        </a:p>
      </dgm:t>
    </dgm:pt>
    <dgm:pt modelId="{2364E6E4-DF8E-46D2-9A50-8992FBAE8A75}">
      <dgm:prSet phldr="0"/>
      <dgm:spPr/>
      <dgm:t>
        <a:bodyPr/>
        <a:lstStyle/>
        <a:p>
          <a:pPr rtl="0"/>
          <a:r>
            <a:rPr lang="en-GB">
              <a:latin typeface="Trade Gothic Next Cond"/>
            </a:rPr>
            <a:t>Finishing Touches 28/04/2025</a:t>
          </a:r>
        </a:p>
      </dgm:t>
    </dgm:pt>
    <dgm:pt modelId="{DFF65537-4737-4E3D-9832-46A69A021C57}" type="parTrans" cxnId="{5E301C95-5A0A-42E4-B8BB-FF0314146600}">
      <dgm:prSet/>
      <dgm:spPr/>
    </dgm:pt>
    <dgm:pt modelId="{1EBDD945-6A58-4F35-9FB0-05571F4CFE2D}" type="sibTrans" cxnId="{5E301C95-5A0A-42E4-B8BB-FF0314146600}">
      <dgm:prSet/>
      <dgm:spPr/>
    </dgm:pt>
    <dgm:pt modelId="{2BFB257F-22C4-4A4B-9EF1-9E1349165BAD}" type="pres">
      <dgm:prSet presAssocID="{A2091AF2-71B9-4788-A6D3-BF15E89ABDD1}" presName="diagram" presStyleCnt="0">
        <dgm:presLayoutVars>
          <dgm:dir/>
          <dgm:resizeHandles val="exact"/>
        </dgm:presLayoutVars>
      </dgm:prSet>
      <dgm:spPr/>
    </dgm:pt>
    <dgm:pt modelId="{0E79885C-4703-4998-9613-FCA4755382E2}" type="pres">
      <dgm:prSet presAssocID="{42495CF5-F605-4AC3-B557-E69A5C881A95}" presName="node" presStyleLbl="node1" presStyleIdx="0" presStyleCnt="6">
        <dgm:presLayoutVars>
          <dgm:bulletEnabled val="1"/>
        </dgm:presLayoutVars>
      </dgm:prSet>
      <dgm:spPr/>
    </dgm:pt>
    <dgm:pt modelId="{A87E2583-8BFE-40C7-828E-ED38B146ABFE}" type="pres">
      <dgm:prSet presAssocID="{38625B20-0A26-497F-9D63-6A246A9753A7}" presName="sibTrans" presStyleLbl="sibTrans2D1" presStyleIdx="0" presStyleCnt="5"/>
      <dgm:spPr/>
    </dgm:pt>
    <dgm:pt modelId="{1533B9E9-23B2-44BA-99FC-C5517C9C61D5}" type="pres">
      <dgm:prSet presAssocID="{38625B20-0A26-497F-9D63-6A246A9753A7}" presName="connectorText" presStyleLbl="sibTrans2D1" presStyleIdx="0" presStyleCnt="5"/>
      <dgm:spPr/>
    </dgm:pt>
    <dgm:pt modelId="{765709C3-1870-4724-B610-6364D77FD45E}" type="pres">
      <dgm:prSet presAssocID="{A5E6EB2F-8CDB-44B0-AFDF-04836815D8E1}" presName="node" presStyleLbl="node1" presStyleIdx="1" presStyleCnt="6">
        <dgm:presLayoutVars>
          <dgm:bulletEnabled val="1"/>
        </dgm:presLayoutVars>
      </dgm:prSet>
      <dgm:spPr/>
    </dgm:pt>
    <dgm:pt modelId="{5A58E8B0-67C3-4067-B6B7-3AC4A2866590}" type="pres">
      <dgm:prSet presAssocID="{77341FC8-C0C3-475B-AB03-6FD1A4B219DB}" presName="sibTrans" presStyleLbl="sibTrans2D1" presStyleIdx="1" presStyleCnt="5"/>
      <dgm:spPr/>
    </dgm:pt>
    <dgm:pt modelId="{F311E0BA-1771-45B3-B217-C382194E8BB6}" type="pres">
      <dgm:prSet presAssocID="{77341FC8-C0C3-475B-AB03-6FD1A4B219DB}" presName="connectorText" presStyleLbl="sibTrans2D1" presStyleIdx="1" presStyleCnt="5"/>
      <dgm:spPr/>
    </dgm:pt>
    <dgm:pt modelId="{479F1EE8-F0B6-437A-8D3F-C54A8E521675}" type="pres">
      <dgm:prSet presAssocID="{6B07DE51-C7E2-4C32-A38C-336AB9D05CA1}" presName="node" presStyleLbl="node1" presStyleIdx="2" presStyleCnt="6">
        <dgm:presLayoutVars>
          <dgm:bulletEnabled val="1"/>
        </dgm:presLayoutVars>
      </dgm:prSet>
      <dgm:spPr/>
    </dgm:pt>
    <dgm:pt modelId="{62803F18-BFC2-4ED2-A24B-E466D72E333F}" type="pres">
      <dgm:prSet presAssocID="{F973B441-63E7-4008-8068-758B69AB9720}" presName="sibTrans" presStyleLbl="sibTrans2D1" presStyleIdx="2" presStyleCnt="5"/>
      <dgm:spPr/>
    </dgm:pt>
    <dgm:pt modelId="{07CF5E67-F891-4238-B898-49007A4C5A36}" type="pres">
      <dgm:prSet presAssocID="{F973B441-63E7-4008-8068-758B69AB9720}" presName="connectorText" presStyleLbl="sibTrans2D1" presStyleIdx="2" presStyleCnt="5"/>
      <dgm:spPr/>
    </dgm:pt>
    <dgm:pt modelId="{7814D65D-09E7-4B66-AC3B-AAA5D1CE8EC0}" type="pres">
      <dgm:prSet presAssocID="{550BD679-EFB2-4538-B021-778AC2E2D6D7}" presName="node" presStyleLbl="node1" presStyleIdx="3" presStyleCnt="6">
        <dgm:presLayoutVars>
          <dgm:bulletEnabled val="1"/>
        </dgm:presLayoutVars>
      </dgm:prSet>
      <dgm:spPr/>
    </dgm:pt>
    <dgm:pt modelId="{05E8EA6E-BB1E-463A-B651-AEC803A907B7}" type="pres">
      <dgm:prSet presAssocID="{D48098EF-6B75-4053-8465-FBF1CAEC1BAA}" presName="sibTrans" presStyleLbl="sibTrans2D1" presStyleIdx="3" presStyleCnt="5"/>
      <dgm:spPr/>
    </dgm:pt>
    <dgm:pt modelId="{699B723D-4BE0-446F-A831-166AD66D623A}" type="pres">
      <dgm:prSet presAssocID="{D48098EF-6B75-4053-8465-FBF1CAEC1BAA}" presName="connectorText" presStyleLbl="sibTrans2D1" presStyleIdx="3" presStyleCnt="5"/>
      <dgm:spPr/>
    </dgm:pt>
    <dgm:pt modelId="{85F55306-C05E-4C82-B2DE-EE2B3F671632}" type="pres">
      <dgm:prSet presAssocID="{6F6BF423-EFB8-44EF-ACE2-BFF68678D09D}" presName="node" presStyleLbl="node1" presStyleIdx="4" presStyleCnt="6">
        <dgm:presLayoutVars>
          <dgm:bulletEnabled val="1"/>
        </dgm:presLayoutVars>
      </dgm:prSet>
      <dgm:spPr/>
    </dgm:pt>
    <dgm:pt modelId="{03F2ADC4-97ED-4080-80B3-A614EE947012}" type="pres">
      <dgm:prSet presAssocID="{CD4384ED-168C-4034-94D7-0A757DFF0347}" presName="sibTrans" presStyleLbl="sibTrans2D1" presStyleIdx="4" presStyleCnt="5"/>
      <dgm:spPr/>
    </dgm:pt>
    <dgm:pt modelId="{9378F6CD-1A39-4D60-8248-075B4A3C4047}" type="pres">
      <dgm:prSet presAssocID="{CD4384ED-168C-4034-94D7-0A757DFF0347}" presName="connectorText" presStyleLbl="sibTrans2D1" presStyleIdx="4" presStyleCnt="5"/>
      <dgm:spPr/>
    </dgm:pt>
    <dgm:pt modelId="{308AA0BF-FE13-414D-9A57-1FEF34D91C54}" type="pres">
      <dgm:prSet presAssocID="{2364E6E4-DF8E-46D2-9A50-8992FBAE8A75}" presName="node" presStyleLbl="node1" presStyleIdx="5" presStyleCnt="6">
        <dgm:presLayoutVars>
          <dgm:bulletEnabled val="1"/>
        </dgm:presLayoutVars>
      </dgm:prSet>
      <dgm:spPr/>
    </dgm:pt>
  </dgm:ptLst>
  <dgm:cxnLst>
    <dgm:cxn modelId="{E6733E0D-C518-4102-9057-88324C5D0B95}" type="presOf" srcId="{77341FC8-C0C3-475B-AB03-6FD1A4B219DB}" destId="{F311E0BA-1771-45B3-B217-C382194E8BB6}" srcOrd="1" destOrd="0" presId="urn:microsoft.com/office/officeart/2005/8/layout/process5"/>
    <dgm:cxn modelId="{4657B515-6923-4963-8626-2BC8A69ADC60}" srcId="{A2091AF2-71B9-4788-A6D3-BF15E89ABDD1}" destId="{42495CF5-F605-4AC3-B557-E69A5C881A95}" srcOrd="0" destOrd="0" parTransId="{A2D816D8-D244-4F3A-A2CD-40BB58082D45}" sibTransId="{38625B20-0A26-497F-9D63-6A246A9753A7}"/>
    <dgm:cxn modelId="{C810EB16-34FB-403C-BE79-FF598AA1A6E4}" type="presOf" srcId="{F973B441-63E7-4008-8068-758B69AB9720}" destId="{07CF5E67-F891-4238-B898-49007A4C5A36}" srcOrd="1" destOrd="0" presId="urn:microsoft.com/office/officeart/2005/8/layout/process5"/>
    <dgm:cxn modelId="{6ED49521-6D97-41FB-84DA-F2D70B563D72}" type="presOf" srcId="{38625B20-0A26-497F-9D63-6A246A9753A7}" destId="{1533B9E9-23B2-44BA-99FC-C5517C9C61D5}" srcOrd="1" destOrd="0" presId="urn:microsoft.com/office/officeart/2005/8/layout/process5"/>
    <dgm:cxn modelId="{1B4D7C24-8849-4B58-AD66-F1BA6C975573}" srcId="{A2091AF2-71B9-4788-A6D3-BF15E89ABDD1}" destId="{6F6BF423-EFB8-44EF-ACE2-BFF68678D09D}" srcOrd="4" destOrd="0" parTransId="{1F95BD6B-DE36-4EF8-A7AD-F966F82053B2}" sibTransId="{CD4384ED-168C-4034-94D7-0A757DFF0347}"/>
    <dgm:cxn modelId="{04934C2F-BCB7-4BAB-8399-2AB66F81071D}" type="presOf" srcId="{38625B20-0A26-497F-9D63-6A246A9753A7}" destId="{A87E2583-8BFE-40C7-828E-ED38B146ABFE}" srcOrd="0" destOrd="0" presId="urn:microsoft.com/office/officeart/2005/8/layout/process5"/>
    <dgm:cxn modelId="{45E43F67-9F06-4C4E-91BC-B139EFB18E6C}" type="presOf" srcId="{550BD679-EFB2-4538-B021-778AC2E2D6D7}" destId="{7814D65D-09E7-4B66-AC3B-AAA5D1CE8EC0}" srcOrd="0" destOrd="0" presId="urn:microsoft.com/office/officeart/2005/8/layout/process5"/>
    <dgm:cxn modelId="{D1838A47-88E8-44B3-93AB-1C523E93D3C7}" type="presOf" srcId="{42495CF5-F605-4AC3-B557-E69A5C881A95}" destId="{0E79885C-4703-4998-9613-FCA4755382E2}" srcOrd="0" destOrd="0" presId="urn:microsoft.com/office/officeart/2005/8/layout/process5"/>
    <dgm:cxn modelId="{BB4A034E-C454-467E-8386-193D967A8FE1}" type="presOf" srcId="{D48098EF-6B75-4053-8465-FBF1CAEC1BAA}" destId="{05E8EA6E-BB1E-463A-B651-AEC803A907B7}" srcOrd="0" destOrd="0" presId="urn:microsoft.com/office/officeart/2005/8/layout/process5"/>
    <dgm:cxn modelId="{E0521950-4D93-4814-B3D0-6E648CA56450}" type="presOf" srcId="{6B07DE51-C7E2-4C32-A38C-336AB9D05CA1}" destId="{479F1EE8-F0B6-437A-8D3F-C54A8E521675}" srcOrd="0" destOrd="0" presId="urn:microsoft.com/office/officeart/2005/8/layout/process5"/>
    <dgm:cxn modelId="{65C8847D-9FC6-4431-BFB3-D6640A32CD2C}" type="presOf" srcId="{77341FC8-C0C3-475B-AB03-6FD1A4B219DB}" destId="{5A58E8B0-67C3-4067-B6B7-3AC4A2866590}" srcOrd="0" destOrd="0" presId="urn:microsoft.com/office/officeart/2005/8/layout/process5"/>
    <dgm:cxn modelId="{5E301C95-5A0A-42E4-B8BB-FF0314146600}" srcId="{A2091AF2-71B9-4788-A6D3-BF15E89ABDD1}" destId="{2364E6E4-DF8E-46D2-9A50-8992FBAE8A75}" srcOrd="5" destOrd="0" parTransId="{DFF65537-4737-4E3D-9832-46A69A021C57}" sibTransId="{1EBDD945-6A58-4F35-9FB0-05571F4CFE2D}"/>
    <dgm:cxn modelId="{088B349F-5E2C-48FC-8ECA-DF53258B1D78}" type="presOf" srcId="{CD4384ED-168C-4034-94D7-0A757DFF0347}" destId="{03F2ADC4-97ED-4080-80B3-A614EE947012}" srcOrd="0" destOrd="0" presId="urn:microsoft.com/office/officeart/2005/8/layout/process5"/>
    <dgm:cxn modelId="{93DF83A5-5D74-499A-9496-91848E7F55C6}" srcId="{A2091AF2-71B9-4788-A6D3-BF15E89ABDD1}" destId="{550BD679-EFB2-4538-B021-778AC2E2D6D7}" srcOrd="3" destOrd="0" parTransId="{5A030D63-F05E-4948-A3E7-3DE88DDB47E4}" sibTransId="{D48098EF-6B75-4053-8465-FBF1CAEC1BAA}"/>
    <dgm:cxn modelId="{052C3BA9-C31A-4C5C-B99D-B301CD98E2CE}" type="presOf" srcId="{2364E6E4-DF8E-46D2-9A50-8992FBAE8A75}" destId="{308AA0BF-FE13-414D-9A57-1FEF34D91C54}" srcOrd="0" destOrd="0" presId="urn:microsoft.com/office/officeart/2005/8/layout/process5"/>
    <dgm:cxn modelId="{E64324AF-117A-4D34-A48B-42DB763DF015}" type="presOf" srcId="{D48098EF-6B75-4053-8465-FBF1CAEC1BAA}" destId="{699B723D-4BE0-446F-A831-166AD66D623A}" srcOrd="1" destOrd="0" presId="urn:microsoft.com/office/officeart/2005/8/layout/process5"/>
    <dgm:cxn modelId="{9AA1A0AF-F934-4B5A-81ED-A56D8EA470A7}" type="presOf" srcId="{A5E6EB2F-8CDB-44B0-AFDF-04836815D8E1}" destId="{765709C3-1870-4724-B610-6364D77FD45E}" srcOrd="0" destOrd="0" presId="urn:microsoft.com/office/officeart/2005/8/layout/process5"/>
    <dgm:cxn modelId="{A8BDE9C2-66B3-4257-BB61-A243E519C52E}" type="presOf" srcId="{6F6BF423-EFB8-44EF-ACE2-BFF68678D09D}" destId="{85F55306-C05E-4C82-B2DE-EE2B3F671632}" srcOrd="0" destOrd="0" presId="urn:microsoft.com/office/officeart/2005/8/layout/process5"/>
    <dgm:cxn modelId="{34DC4FC5-39D6-4AE4-AABC-E83FD71FC191}" type="presOf" srcId="{CD4384ED-168C-4034-94D7-0A757DFF0347}" destId="{9378F6CD-1A39-4D60-8248-075B4A3C4047}" srcOrd="1" destOrd="0" presId="urn:microsoft.com/office/officeart/2005/8/layout/process5"/>
    <dgm:cxn modelId="{F67BB1DF-DCD5-4266-877E-8D4F4348CF54}" srcId="{A2091AF2-71B9-4788-A6D3-BF15E89ABDD1}" destId="{6B07DE51-C7E2-4C32-A38C-336AB9D05CA1}" srcOrd="2" destOrd="0" parTransId="{6FF3125C-36FC-408E-B459-F5F37560019D}" sibTransId="{F973B441-63E7-4008-8068-758B69AB9720}"/>
    <dgm:cxn modelId="{5D2DB4E2-67E3-4F4E-9B03-071841C02F3E}" srcId="{A2091AF2-71B9-4788-A6D3-BF15E89ABDD1}" destId="{A5E6EB2F-8CDB-44B0-AFDF-04836815D8E1}" srcOrd="1" destOrd="0" parTransId="{0E0E0167-A747-45DA-B6DF-7DFB482C0EEF}" sibTransId="{77341FC8-C0C3-475B-AB03-6FD1A4B219DB}"/>
    <dgm:cxn modelId="{31CBC2EE-DC95-45CD-8C74-3D4DF06A89CD}" type="presOf" srcId="{A2091AF2-71B9-4788-A6D3-BF15E89ABDD1}" destId="{2BFB257F-22C4-4A4B-9EF1-9E1349165BAD}" srcOrd="0" destOrd="0" presId="urn:microsoft.com/office/officeart/2005/8/layout/process5"/>
    <dgm:cxn modelId="{4070E8F1-0912-4FE3-8574-A55E738F0FB3}" type="presOf" srcId="{F973B441-63E7-4008-8068-758B69AB9720}" destId="{62803F18-BFC2-4ED2-A24B-E466D72E333F}" srcOrd="0" destOrd="0" presId="urn:microsoft.com/office/officeart/2005/8/layout/process5"/>
    <dgm:cxn modelId="{0161FED8-4BE6-4206-BCA0-098AAAF73EEE}" type="presParOf" srcId="{2BFB257F-22C4-4A4B-9EF1-9E1349165BAD}" destId="{0E79885C-4703-4998-9613-FCA4755382E2}" srcOrd="0" destOrd="0" presId="urn:microsoft.com/office/officeart/2005/8/layout/process5"/>
    <dgm:cxn modelId="{6EF1797C-D73C-4E84-B76E-D5C951B96559}" type="presParOf" srcId="{2BFB257F-22C4-4A4B-9EF1-9E1349165BAD}" destId="{A87E2583-8BFE-40C7-828E-ED38B146ABFE}" srcOrd="1" destOrd="0" presId="urn:microsoft.com/office/officeart/2005/8/layout/process5"/>
    <dgm:cxn modelId="{780E7100-8AB5-43B7-A0D5-694CD417132B}" type="presParOf" srcId="{A87E2583-8BFE-40C7-828E-ED38B146ABFE}" destId="{1533B9E9-23B2-44BA-99FC-C5517C9C61D5}" srcOrd="0" destOrd="0" presId="urn:microsoft.com/office/officeart/2005/8/layout/process5"/>
    <dgm:cxn modelId="{9E95FFF9-5332-4C6F-9389-DA9D2270049A}" type="presParOf" srcId="{2BFB257F-22C4-4A4B-9EF1-9E1349165BAD}" destId="{765709C3-1870-4724-B610-6364D77FD45E}" srcOrd="2" destOrd="0" presId="urn:microsoft.com/office/officeart/2005/8/layout/process5"/>
    <dgm:cxn modelId="{84271F99-9D97-483E-829B-9F25423321E4}" type="presParOf" srcId="{2BFB257F-22C4-4A4B-9EF1-9E1349165BAD}" destId="{5A58E8B0-67C3-4067-B6B7-3AC4A2866590}" srcOrd="3" destOrd="0" presId="urn:microsoft.com/office/officeart/2005/8/layout/process5"/>
    <dgm:cxn modelId="{CB0E295F-7432-41C5-8EFD-F148A2BDCC20}" type="presParOf" srcId="{5A58E8B0-67C3-4067-B6B7-3AC4A2866590}" destId="{F311E0BA-1771-45B3-B217-C382194E8BB6}" srcOrd="0" destOrd="0" presId="urn:microsoft.com/office/officeart/2005/8/layout/process5"/>
    <dgm:cxn modelId="{AC8EC432-F8FC-45FD-894A-E73F5E5AF898}" type="presParOf" srcId="{2BFB257F-22C4-4A4B-9EF1-9E1349165BAD}" destId="{479F1EE8-F0B6-437A-8D3F-C54A8E521675}" srcOrd="4" destOrd="0" presId="urn:microsoft.com/office/officeart/2005/8/layout/process5"/>
    <dgm:cxn modelId="{43C2F537-B661-4488-9D30-9E6098064F06}" type="presParOf" srcId="{2BFB257F-22C4-4A4B-9EF1-9E1349165BAD}" destId="{62803F18-BFC2-4ED2-A24B-E466D72E333F}" srcOrd="5" destOrd="0" presId="urn:microsoft.com/office/officeart/2005/8/layout/process5"/>
    <dgm:cxn modelId="{332C5BD6-2246-45F5-BCA1-D7962E4CC4A4}" type="presParOf" srcId="{62803F18-BFC2-4ED2-A24B-E466D72E333F}" destId="{07CF5E67-F891-4238-B898-49007A4C5A36}" srcOrd="0" destOrd="0" presId="urn:microsoft.com/office/officeart/2005/8/layout/process5"/>
    <dgm:cxn modelId="{5AB3A2B9-65BF-4EA7-BA60-BF5D7C34CB01}" type="presParOf" srcId="{2BFB257F-22C4-4A4B-9EF1-9E1349165BAD}" destId="{7814D65D-09E7-4B66-AC3B-AAA5D1CE8EC0}" srcOrd="6" destOrd="0" presId="urn:microsoft.com/office/officeart/2005/8/layout/process5"/>
    <dgm:cxn modelId="{1BC3BDD8-F383-4672-913B-536EC7BC5105}" type="presParOf" srcId="{2BFB257F-22C4-4A4B-9EF1-9E1349165BAD}" destId="{05E8EA6E-BB1E-463A-B651-AEC803A907B7}" srcOrd="7" destOrd="0" presId="urn:microsoft.com/office/officeart/2005/8/layout/process5"/>
    <dgm:cxn modelId="{B1D201C6-1957-47C0-8B69-6ABDF41894BE}" type="presParOf" srcId="{05E8EA6E-BB1E-463A-B651-AEC803A907B7}" destId="{699B723D-4BE0-446F-A831-166AD66D623A}" srcOrd="0" destOrd="0" presId="urn:microsoft.com/office/officeart/2005/8/layout/process5"/>
    <dgm:cxn modelId="{82294ABD-811B-4321-9334-4928B4A62242}" type="presParOf" srcId="{2BFB257F-22C4-4A4B-9EF1-9E1349165BAD}" destId="{85F55306-C05E-4C82-B2DE-EE2B3F671632}" srcOrd="8" destOrd="0" presId="urn:microsoft.com/office/officeart/2005/8/layout/process5"/>
    <dgm:cxn modelId="{90F0D22B-A11A-4001-BFD4-41DB459875E8}" type="presParOf" srcId="{2BFB257F-22C4-4A4B-9EF1-9E1349165BAD}" destId="{03F2ADC4-97ED-4080-80B3-A614EE947012}" srcOrd="9" destOrd="0" presId="urn:microsoft.com/office/officeart/2005/8/layout/process5"/>
    <dgm:cxn modelId="{B1A183FD-0148-44DA-A6A6-5EB5E81CD4CF}" type="presParOf" srcId="{03F2ADC4-97ED-4080-80B3-A614EE947012}" destId="{9378F6CD-1A39-4D60-8248-075B4A3C4047}" srcOrd="0" destOrd="0" presId="urn:microsoft.com/office/officeart/2005/8/layout/process5"/>
    <dgm:cxn modelId="{BB820CA8-1F72-4653-B31F-FB9B584C88F7}" type="presParOf" srcId="{2BFB257F-22C4-4A4B-9EF1-9E1349165BAD}" destId="{308AA0BF-FE13-414D-9A57-1FEF34D91C54}"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35DCA-D0E0-4A6E-AE78-B52569C74FFA}">
      <dsp:nvSpPr>
        <dsp:cNvPr id="0" name=""/>
        <dsp:cNvSpPr/>
      </dsp:nvSpPr>
      <dsp:spPr>
        <a:xfrm>
          <a:off x="0" y="651"/>
          <a:ext cx="5333999" cy="15236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574CC-4761-453C-A498-E33C72249E98}">
      <dsp:nvSpPr>
        <dsp:cNvPr id="0" name=""/>
        <dsp:cNvSpPr/>
      </dsp:nvSpPr>
      <dsp:spPr>
        <a:xfrm>
          <a:off x="460897" y="343467"/>
          <a:ext cx="837995" cy="837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9FAB6E-3BCD-43DB-8099-FEBBA90D314B}">
      <dsp:nvSpPr>
        <dsp:cNvPr id="0" name=""/>
        <dsp:cNvSpPr/>
      </dsp:nvSpPr>
      <dsp:spPr>
        <a:xfrm>
          <a:off x="1759790" y="651"/>
          <a:ext cx="3574208" cy="1523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251" tIns="161251" rIns="161251" bIns="161251" numCol="1" spcCol="1270" anchor="ctr" anchorCtr="0">
          <a:noAutofit/>
        </a:bodyPr>
        <a:lstStyle/>
        <a:p>
          <a:pPr marL="0" lvl="0" indent="0" algn="l" defTabSz="755650">
            <a:lnSpc>
              <a:spcPct val="90000"/>
            </a:lnSpc>
            <a:spcBef>
              <a:spcPct val="0"/>
            </a:spcBef>
            <a:spcAft>
              <a:spcPct val="35000"/>
            </a:spcAft>
            <a:buNone/>
          </a:pPr>
          <a:r>
            <a:rPr lang="en-GB" sz="1700" kern="1200"/>
            <a:t>Solicitors are the </a:t>
          </a:r>
          <a:r>
            <a:rPr lang="en-GB" sz="1700" b="1" kern="1200"/>
            <a:t>backbone</a:t>
          </a:r>
          <a:r>
            <a:rPr lang="en-GB" sz="1700" kern="1200"/>
            <a:t> of the </a:t>
          </a:r>
          <a:r>
            <a:rPr lang="en-GB" sz="1700" b="1" kern="1200"/>
            <a:t>law profession</a:t>
          </a:r>
          <a:r>
            <a:rPr lang="en-GB" sz="1700" kern="1200"/>
            <a:t>, and they provide essential </a:t>
          </a:r>
          <a:r>
            <a:rPr lang="en-GB" sz="1700" b="1" kern="1200"/>
            <a:t>advice</a:t>
          </a:r>
          <a:r>
            <a:rPr lang="en-GB" sz="1700" kern="1200"/>
            <a:t>, </a:t>
          </a:r>
          <a:r>
            <a:rPr lang="en-GB" sz="1700" b="1" kern="1200"/>
            <a:t>support,</a:t>
          </a:r>
          <a:r>
            <a:rPr lang="en-GB" sz="1700" kern="1200"/>
            <a:t> and r</a:t>
          </a:r>
          <a:r>
            <a:rPr lang="en-GB" sz="1700" b="1" kern="1200"/>
            <a:t>epresentation</a:t>
          </a:r>
          <a:r>
            <a:rPr lang="en-GB" sz="1700" kern="1200"/>
            <a:t> to </a:t>
          </a:r>
          <a:r>
            <a:rPr lang="en-GB" sz="1700" u="sng" kern="1200"/>
            <a:t>individuals</a:t>
          </a:r>
          <a:r>
            <a:rPr lang="en-GB" sz="1700" kern="1200"/>
            <a:t>, </a:t>
          </a:r>
          <a:r>
            <a:rPr lang="en-GB" sz="1700" u="sng" kern="1200"/>
            <a:t>organisations,</a:t>
          </a:r>
          <a:r>
            <a:rPr lang="en-GB" sz="1700" kern="1200"/>
            <a:t> and </a:t>
          </a:r>
          <a:r>
            <a:rPr lang="en-GB" sz="1700" u="sng" kern="1200"/>
            <a:t>businesses</a:t>
          </a:r>
          <a:r>
            <a:rPr lang="en-GB" sz="1700" kern="1200"/>
            <a:t>. </a:t>
          </a:r>
          <a:endParaRPr lang="en-US" sz="1700" kern="1200"/>
        </a:p>
      </dsp:txBody>
      <dsp:txXfrm>
        <a:off x="1759790" y="651"/>
        <a:ext cx="3574208" cy="1523627"/>
      </dsp:txXfrm>
    </dsp:sp>
    <dsp:sp modelId="{85003674-A8F3-4740-BBD9-9DC6A91304FE}">
      <dsp:nvSpPr>
        <dsp:cNvPr id="0" name=""/>
        <dsp:cNvSpPr/>
      </dsp:nvSpPr>
      <dsp:spPr>
        <a:xfrm>
          <a:off x="0" y="1905186"/>
          <a:ext cx="5333999" cy="15236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6846C5-99B7-4DF2-9B77-13174FB202A7}">
      <dsp:nvSpPr>
        <dsp:cNvPr id="0" name=""/>
        <dsp:cNvSpPr/>
      </dsp:nvSpPr>
      <dsp:spPr>
        <a:xfrm>
          <a:off x="460897" y="2248002"/>
          <a:ext cx="837995" cy="837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E4B53-0BCF-42E6-9A0A-567F2205D70C}">
      <dsp:nvSpPr>
        <dsp:cNvPr id="0" name=""/>
        <dsp:cNvSpPr/>
      </dsp:nvSpPr>
      <dsp:spPr>
        <a:xfrm>
          <a:off x="1759790" y="1905186"/>
          <a:ext cx="3574208" cy="1523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251" tIns="161251" rIns="161251" bIns="161251" numCol="1" spcCol="1270" anchor="ctr" anchorCtr="0">
          <a:noAutofit/>
        </a:bodyPr>
        <a:lstStyle/>
        <a:p>
          <a:pPr marL="0" lvl="0" indent="0" algn="l" defTabSz="755650">
            <a:lnSpc>
              <a:spcPct val="90000"/>
            </a:lnSpc>
            <a:spcBef>
              <a:spcPct val="0"/>
            </a:spcBef>
            <a:spcAft>
              <a:spcPct val="35000"/>
            </a:spcAft>
            <a:buNone/>
          </a:pPr>
          <a:r>
            <a:rPr lang="en-GB" sz="1700" kern="1200"/>
            <a:t>Solicitors cover a wide range of areas of law, and their role is therefore </a:t>
          </a:r>
          <a:r>
            <a:rPr lang="en-GB" sz="1700" b="1" kern="1200"/>
            <a:t>dynamic</a:t>
          </a:r>
          <a:r>
            <a:rPr lang="en-GB" sz="1700" kern="1200"/>
            <a:t> and </a:t>
          </a:r>
          <a:r>
            <a:rPr lang="en-GB" sz="1700" b="1" kern="1200"/>
            <a:t>structuring.</a:t>
          </a:r>
          <a:r>
            <a:rPr lang="en-GB" sz="1700" kern="1200"/>
            <a:t> </a:t>
          </a:r>
          <a:endParaRPr lang="en-US" sz="1700" kern="1200"/>
        </a:p>
      </dsp:txBody>
      <dsp:txXfrm>
        <a:off x="1759790" y="1905186"/>
        <a:ext cx="3574208" cy="1523627"/>
      </dsp:txXfrm>
    </dsp:sp>
    <dsp:sp modelId="{1CC11B09-AEDB-445B-BF48-4EFE7D2D4BDB}">
      <dsp:nvSpPr>
        <dsp:cNvPr id="0" name=""/>
        <dsp:cNvSpPr/>
      </dsp:nvSpPr>
      <dsp:spPr>
        <a:xfrm>
          <a:off x="0" y="3809720"/>
          <a:ext cx="5333999" cy="15236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5C98C-61E4-4FC8-8977-A8DB88AEDB80}">
      <dsp:nvSpPr>
        <dsp:cNvPr id="0" name=""/>
        <dsp:cNvSpPr/>
      </dsp:nvSpPr>
      <dsp:spPr>
        <a:xfrm>
          <a:off x="460897" y="4152537"/>
          <a:ext cx="837995" cy="837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E6CE6B-0303-4828-9C2B-2F150593BB3E}">
      <dsp:nvSpPr>
        <dsp:cNvPr id="0" name=""/>
        <dsp:cNvSpPr/>
      </dsp:nvSpPr>
      <dsp:spPr>
        <a:xfrm>
          <a:off x="1759790" y="3809720"/>
          <a:ext cx="3574208" cy="1523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251" tIns="161251" rIns="161251" bIns="161251" numCol="1" spcCol="1270" anchor="ctr" anchorCtr="0">
          <a:noAutofit/>
        </a:bodyPr>
        <a:lstStyle/>
        <a:p>
          <a:pPr marL="0" lvl="0" indent="0" algn="l" defTabSz="755650">
            <a:lnSpc>
              <a:spcPct val="90000"/>
            </a:lnSpc>
            <a:spcBef>
              <a:spcPct val="0"/>
            </a:spcBef>
            <a:spcAft>
              <a:spcPct val="35000"/>
            </a:spcAft>
            <a:buNone/>
          </a:pPr>
          <a:r>
            <a:rPr lang="en-GB" sz="1700" kern="1200"/>
            <a:t>As the law continues to </a:t>
          </a:r>
          <a:r>
            <a:rPr lang="en-GB" sz="1700" b="1" kern="1200"/>
            <a:t>grow</a:t>
          </a:r>
          <a:r>
            <a:rPr lang="en-GB" sz="1700" kern="1200"/>
            <a:t>, solicitors remain significant to upholding </a:t>
          </a:r>
          <a:r>
            <a:rPr lang="en-GB" sz="1700" b="1" kern="1200"/>
            <a:t>fairness</a:t>
          </a:r>
          <a:r>
            <a:rPr lang="en-GB" sz="1700" kern="1200"/>
            <a:t>, </a:t>
          </a:r>
          <a:r>
            <a:rPr lang="en-GB" sz="1700" b="1" kern="1200"/>
            <a:t>enforcing the law</a:t>
          </a:r>
          <a:r>
            <a:rPr lang="en-GB" sz="1700" kern="1200"/>
            <a:t>, and ensuring access to </a:t>
          </a:r>
          <a:r>
            <a:rPr lang="en-GB" sz="1700" b="1" u="sng" kern="1200">
              <a:solidFill>
                <a:srgbClr val="FF0000"/>
              </a:solidFill>
            </a:rPr>
            <a:t>justice</a:t>
          </a:r>
          <a:r>
            <a:rPr lang="en-GB" sz="1700" kern="1200"/>
            <a:t> for all.</a:t>
          </a:r>
          <a:endParaRPr lang="en-US" sz="1700" kern="1200"/>
        </a:p>
      </dsp:txBody>
      <dsp:txXfrm>
        <a:off x="1759790" y="3809720"/>
        <a:ext cx="3574208" cy="1523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5C6F8-7367-4950-8403-D97777931EFE}">
      <dsp:nvSpPr>
        <dsp:cNvPr id="0" name=""/>
        <dsp:cNvSpPr/>
      </dsp:nvSpPr>
      <dsp:spPr>
        <a:xfrm>
          <a:off x="0" y="0"/>
          <a:ext cx="10468130" cy="1689391"/>
        </a:xfrm>
        <a:prstGeom prst="rect">
          <a:avLst/>
        </a:prstGeom>
        <a:solidFill>
          <a:schemeClr val="dk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latin typeface="Neue Haas Grotesk Text Pro"/>
            </a:rPr>
            <a:t>Excluding those who preferred not to disclose, lawyer's responses were compared to UK population figures for 2022. Showing the following breakdown.</a:t>
          </a:r>
          <a:endParaRPr lang="en-GB" sz="3200" kern="1200"/>
        </a:p>
      </dsp:txBody>
      <dsp:txXfrm>
        <a:off x="0" y="0"/>
        <a:ext cx="10468130" cy="1689391"/>
      </dsp:txXfrm>
    </dsp:sp>
    <dsp:sp modelId="{CC58DFF1-7C12-484E-9209-6BE77987A9BE}">
      <dsp:nvSpPr>
        <dsp:cNvPr id="0" name=""/>
        <dsp:cNvSpPr/>
      </dsp:nvSpPr>
      <dsp:spPr>
        <a:xfrm>
          <a:off x="5111" y="1689391"/>
          <a:ext cx="3485969" cy="354772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a:latin typeface="Neue Haas Grotesk Text Pro"/>
            </a:rPr>
            <a:t>2.8% of lawyers are lesbian or gay, compared to 1.5% of the UK population.</a:t>
          </a:r>
          <a:endParaRPr lang="en-GB" sz="3400" kern="1200"/>
        </a:p>
      </dsp:txBody>
      <dsp:txXfrm>
        <a:off x="5111" y="1689391"/>
        <a:ext cx="3485969" cy="3547721"/>
      </dsp:txXfrm>
    </dsp:sp>
    <dsp:sp modelId="{052C28BD-A211-493F-97CE-2AF85DB4AB34}">
      <dsp:nvSpPr>
        <dsp:cNvPr id="0" name=""/>
        <dsp:cNvSpPr/>
      </dsp:nvSpPr>
      <dsp:spPr>
        <a:xfrm>
          <a:off x="3491080" y="1689391"/>
          <a:ext cx="3485969" cy="354772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a:latin typeface="Neue Haas Grotesk Text Pro"/>
            </a:rPr>
            <a:t>1.5% of lawyers are bisexual, compared to 1.5% of the UK population.</a:t>
          </a:r>
          <a:endParaRPr lang="en-GB" sz="3400" kern="1200"/>
        </a:p>
      </dsp:txBody>
      <dsp:txXfrm>
        <a:off x="3491080" y="1689391"/>
        <a:ext cx="3485969" cy="3547721"/>
      </dsp:txXfrm>
    </dsp:sp>
    <dsp:sp modelId="{09C2ACD2-17CD-441E-97D5-00BA0A3D9175}">
      <dsp:nvSpPr>
        <dsp:cNvPr id="0" name=""/>
        <dsp:cNvSpPr/>
      </dsp:nvSpPr>
      <dsp:spPr>
        <a:xfrm>
          <a:off x="6977049" y="1689391"/>
          <a:ext cx="3485969" cy="354772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a:latin typeface="Neue Haas Grotesk Text Pro"/>
            </a:rPr>
            <a:t>0.4% of lawyers prefer another description compared to 0.6% of the UK population.</a:t>
          </a:r>
          <a:endParaRPr lang="en-GB" sz="3400" kern="1200"/>
        </a:p>
      </dsp:txBody>
      <dsp:txXfrm>
        <a:off x="6977049" y="1689391"/>
        <a:ext cx="3485969" cy="3547721"/>
      </dsp:txXfrm>
    </dsp:sp>
    <dsp:sp modelId="{034C4F48-A66C-4C55-8ABF-0BE26B6CD9B5}">
      <dsp:nvSpPr>
        <dsp:cNvPr id="0" name=""/>
        <dsp:cNvSpPr/>
      </dsp:nvSpPr>
      <dsp:spPr>
        <a:xfrm>
          <a:off x="0" y="5237112"/>
          <a:ext cx="10468130" cy="394191"/>
        </a:xfrm>
        <a:prstGeom prst="rect">
          <a:avLst/>
        </a:prstGeom>
        <a:solidFill>
          <a:schemeClr val="dk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EE2A2-397F-41FB-BE85-8C3BB13C6EAD}">
      <dsp:nvSpPr>
        <dsp:cNvPr id="0" name=""/>
        <dsp:cNvSpPr/>
      </dsp:nvSpPr>
      <dsp:spPr>
        <a:xfrm>
          <a:off x="0" y="2999"/>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AA3A2-02A0-48D0-A614-7F6A210DFC91}">
      <dsp:nvSpPr>
        <dsp:cNvPr id="0" name=""/>
        <dsp:cNvSpPr/>
      </dsp:nvSpPr>
      <dsp:spPr>
        <a:xfrm>
          <a:off x="0" y="2999"/>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0" u="sng" kern="1200">
              <a:latin typeface="Neue Haas Grotesk Text Pro"/>
            </a:rPr>
            <a:t>Part 1-</a:t>
          </a:r>
          <a:r>
            <a:rPr lang="en-US" sz="1500" b="0" u="sng" kern="1200"/>
            <a:t> What is a solicitor?</a:t>
          </a:r>
          <a:r>
            <a:rPr lang="en-US" sz="1500" b="0" u="sng" kern="1200">
              <a:latin typeface="Trade Gothic Next Cond"/>
            </a:rPr>
            <a:t> (Nikita)</a:t>
          </a:r>
          <a:endParaRPr lang="en-US" sz="1500" b="0" kern="1200"/>
        </a:p>
      </dsp:txBody>
      <dsp:txXfrm>
        <a:off x="0" y="2999"/>
        <a:ext cx="5401723" cy="557978"/>
      </dsp:txXfrm>
    </dsp:sp>
    <dsp:sp modelId="{B16B900A-AF32-464D-B4FD-BF3589B1CEDC}">
      <dsp:nvSpPr>
        <dsp:cNvPr id="0" name=""/>
        <dsp:cNvSpPr/>
      </dsp:nvSpPr>
      <dsp:spPr>
        <a:xfrm>
          <a:off x="0" y="560977"/>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3443A-EC25-4250-AE39-EF27BAF90C10}">
      <dsp:nvSpPr>
        <dsp:cNvPr id="0" name=""/>
        <dsp:cNvSpPr/>
      </dsp:nvSpPr>
      <dsp:spPr>
        <a:xfrm>
          <a:off x="0" y="560977"/>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The Complete University Guide. (n.d.). How to become a solicitor.</a:t>
          </a:r>
          <a:endParaRPr lang="en-US" sz="1500" kern="1200"/>
        </a:p>
      </dsp:txBody>
      <dsp:txXfrm>
        <a:off x="0" y="560977"/>
        <a:ext cx="5401723" cy="557978"/>
      </dsp:txXfrm>
    </dsp:sp>
    <dsp:sp modelId="{04C3A0AB-763C-4C3C-87EE-0C9057136346}">
      <dsp:nvSpPr>
        <dsp:cNvPr id="0" name=""/>
        <dsp:cNvSpPr/>
      </dsp:nvSpPr>
      <dsp:spPr>
        <a:xfrm>
          <a:off x="0" y="1118955"/>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59FB3-487F-44B7-8F21-8A0A5F4D7A55}">
      <dsp:nvSpPr>
        <dsp:cNvPr id="0" name=""/>
        <dsp:cNvSpPr/>
      </dsp:nvSpPr>
      <dsp:spPr>
        <a:xfrm>
          <a:off x="0" y="1118955"/>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hlinkClick xmlns:r="http://schemas.openxmlformats.org/officeDocument/2006/relationships" r:id="rId1"/>
            </a:rPr>
            <a:t>https://www.thecompleteuniversityguide.co.uk/student-advice/careers/how-to-become-a-solicitor</a:t>
          </a:r>
          <a:r>
            <a:rPr lang="en-US" sz="1500" b="1" kern="1200"/>
            <a:t> </a:t>
          </a:r>
          <a:endParaRPr lang="en-US" sz="1500" kern="1200"/>
        </a:p>
      </dsp:txBody>
      <dsp:txXfrm>
        <a:off x="0" y="1118955"/>
        <a:ext cx="5401723" cy="557978"/>
      </dsp:txXfrm>
    </dsp:sp>
    <dsp:sp modelId="{DBDFF01C-CFFC-4DA9-80E7-AF854327EEAD}">
      <dsp:nvSpPr>
        <dsp:cNvPr id="0" name=""/>
        <dsp:cNvSpPr/>
      </dsp:nvSpPr>
      <dsp:spPr>
        <a:xfrm>
          <a:off x="0" y="1676933"/>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74E7F-4477-471E-9B92-164FDF1B090E}">
      <dsp:nvSpPr>
        <dsp:cNvPr id="0" name=""/>
        <dsp:cNvSpPr/>
      </dsp:nvSpPr>
      <dsp:spPr>
        <a:xfrm>
          <a:off x="0" y="1676933"/>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The Law Society, (2020). Career options for solicitors.</a:t>
          </a:r>
          <a:endParaRPr lang="en-US" sz="1500" kern="1200"/>
        </a:p>
      </dsp:txBody>
      <dsp:txXfrm>
        <a:off x="0" y="1676933"/>
        <a:ext cx="5401723" cy="557978"/>
      </dsp:txXfrm>
    </dsp:sp>
    <dsp:sp modelId="{2CA29603-3C14-4DEE-B8AE-7D2F1732ADE6}">
      <dsp:nvSpPr>
        <dsp:cNvPr id="0" name=""/>
        <dsp:cNvSpPr/>
      </dsp:nvSpPr>
      <dsp:spPr>
        <a:xfrm>
          <a:off x="0" y="2234911"/>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E7CAC-EEA7-40DB-A76D-08A4F15AA3A7}">
      <dsp:nvSpPr>
        <dsp:cNvPr id="0" name=""/>
        <dsp:cNvSpPr/>
      </dsp:nvSpPr>
      <dsp:spPr>
        <a:xfrm>
          <a:off x="0" y="2234911"/>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hlinkClick xmlns:r="http://schemas.openxmlformats.org/officeDocument/2006/relationships" r:id="rId2"/>
            </a:rPr>
            <a:t>https://www.lawsociety.org.uk/career-advice/career-development/career-options-for-solicitors</a:t>
          </a:r>
          <a:r>
            <a:rPr lang="en-US" sz="1500" b="1" kern="1200"/>
            <a:t> </a:t>
          </a:r>
          <a:endParaRPr lang="en-US" sz="1500" kern="1200"/>
        </a:p>
      </dsp:txBody>
      <dsp:txXfrm>
        <a:off x="0" y="2234911"/>
        <a:ext cx="5401723" cy="557978"/>
      </dsp:txXfrm>
    </dsp:sp>
    <dsp:sp modelId="{E53C882F-1415-4957-8805-5DD6C01F3AB5}">
      <dsp:nvSpPr>
        <dsp:cNvPr id="0" name=""/>
        <dsp:cNvSpPr/>
      </dsp:nvSpPr>
      <dsp:spPr>
        <a:xfrm>
          <a:off x="0" y="2792889"/>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F524D-EA25-4E49-8768-213E6C0FE15B}">
      <dsp:nvSpPr>
        <dsp:cNvPr id="0" name=""/>
        <dsp:cNvSpPr/>
      </dsp:nvSpPr>
      <dsp:spPr>
        <a:xfrm>
          <a:off x="0" y="2792889"/>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The Law Society. (n.d.). Becoming a solicitor.</a:t>
          </a:r>
          <a:endParaRPr lang="en-US" sz="1500" kern="1200"/>
        </a:p>
      </dsp:txBody>
      <dsp:txXfrm>
        <a:off x="0" y="2792889"/>
        <a:ext cx="5401723" cy="557978"/>
      </dsp:txXfrm>
    </dsp:sp>
    <dsp:sp modelId="{BAEC05E7-3B3A-4D98-96F2-B501AF825A2B}">
      <dsp:nvSpPr>
        <dsp:cNvPr id="0" name=""/>
        <dsp:cNvSpPr/>
      </dsp:nvSpPr>
      <dsp:spPr>
        <a:xfrm>
          <a:off x="0" y="3350868"/>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414933-64B8-4C71-9C8D-BAE24FDEC681}">
      <dsp:nvSpPr>
        <dsp:cNvPr id="0" name=""/>
        <dsp:cNvSpPr/>
      </dsp:nvSpPr>
      <dsp:spPr>
        <a:xfrm>
          <a:off x="0" y="3350868"/>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hlinkClick xmlns:r="http://schemas.openxmlformats.org/officeDocument/2006/relationships" r:id="rId3"/>
            </a:rPr>
            <a:t>https://www.lawsociety.org.uk/career-advice/becoming-a-solicitor</a:t>
          </a:r>
          <a:r>
            <a:rPr lang="en-US" sz="1500" b="1" kern="1200"/>
            <a:t> </a:t>
          </a:r>
          <a:endParaRPr lang="en-US" sz="1500" kern="1200"/>
        </a:p>
      </dsp:txBody>
      <dsp:txXfrm>
        <a:off x="0" y="3350868"/>
        <a:ext cx="5401723" cy="557978"/>
      </dsp:txXfrm>
    </dsp:sp>
    <dsp:sp modelId="{7273EE0B-EBE2-4967-8CFE-3CC0F8694BFB}">
      <dsp:nvSpPr>
        <dsp:cNvPr id="0" name=""/>
        <dsp:cNvSpPr/>
      </dsp:nvSpPr>
      <dsp:spPr>
        <a:xfrm>
          <a:off x="0" y="3908846"/>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ADCDBD-219B-41A7-B646-18A751F392E5}">
      <dsp:nvSpPr>
        <dsp:cNvPr id="0" name=""/>
        <dsp:cNvSpPr/>
      </dsp:nvSpPr>
      <dsp:spPr>
        <a:xfrm>
          <a:off x="0" y="3908846"/>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The University of Law. (n.d.). The difference between a barrister and solicitor.</a:t>
          </a:r>
          <a:endParaRPr lang="en-US" sz="1500" kern="1200"/>
        </a:p>
      </dsp:txBody>
      <dsp:txXfrm>
        <a:off x="0" y="3908846"/>
        <a:ext cx="5401723" cy="557978"/>
      </dsp:txXfrm>
    </dsp:sp>
    <dsp:sp modelId="{21BFD6E2-64BA-4BD5-89FE-358068DFC7C6}">
      <dsp:nvSpPr>
        <dsp:cNvPr id="0" name=""/>
        <dsp:cNvSpPr/>
      </dsp:nvSpPr>
      <dsp:spPr>
        <a:xfrm>
          <a:off x="0" y="4466824"/>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C6668-99FE-44B5-86EE-C12EE6C7B85A}">
      <dsp:nvSpPr>
        <dsp:cNvPr id="0" name=""/>
        <dsp:cNvSpPr/>
      </dsp:nvSpPr>
      <dsp:spPr>
        <a:xfrm>
          <a:off x="0" y="4466824"/>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hlinkClick xmlns:r="http://schemas.openxmlformats.org/officeDocument/2006/relationships" r:id="rId4"/>
            </a:rPr>
            <a:t>ttps://www.law.ac.uk/resources/blog/the-difference-between-a-barrister-and-solicitor/</a:t>
          </a:r>
          <a:r>
            <a:rPr lang="en-US" sz="1500" b="1" kern="1200"/>
            <a:t> </a:t>
          </a:r>
          <a:endParaRPr lang="en-US" sz="1500" kern="1200"/>
        </a:p>
      </dsp:txBody>
      <dsp:txXfrm>
        <a:off x="0" y="4466824"/>
        <a:ext cx="5401723" cy="557978"/>
      </dsp:txXfrm>
    </dsp:sp>
    <dsp:sp modelId="{583BF53E-F270-48BD-8F3B-D326767A1172}">
      <dsp:nvSpPr>
        <dsp:cNvPr id="0" name=""/>
        <dsp:cNvSpPr/>
      </dsp:nvSpPr>
      <dsp:spPr>
        <a:xfrm>
          <a:off x="0" y="5024802"/>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5A86E-1086-4885-92CB-543EA2FB979D}">
      <dsp:nvSpPr>
        <dsp:cNvPr id="0" name=""/>
        <dsp:cNvSpPr/>
      </dsp:nvSpPr>
      <dsp:spPr>
        <a:xfrm>
          <a:off x="0" y="5024802"/>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The University of Law. (n.d.). Solicitor.</a:t>
          </a:r>
          <a:endParaRPr lang="en-US" sz="1500" kern="1200"/>
        </a:p>
      </dsp:txBody>
      <dsp:txXfrm>
        <a:off x="0" y="5024802"/>
        <a:ext cx="5401723" cy="557978"/>
      </dsp:txXfrm>
    </dsp:sp>
    <dsp:sp modelId="{95170DB4-15E0-4375-9D30-A3B5EFED8971}">
      <dsp:nvSpPr>
        <dsp:cNvPr id="0" name=""/>
        <dsp:cNvSpPr/>
      </dsp:nvSpPr>
      <dsp:spPr>
        <a:xfrm>
          <a:off x="0" y="5582780"/>
          <a:ext cx="54017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66F55-C507-4C5F-B687-59D7E9343AC5}">
      <dsp:nvSpPr>
        <dsp:cNvPr id="0" name=""/>
        <dsp:cNvSpPr/>
      </dsp:nvSpPr>
      <dsp:spPr>
        <a:xfrm>
          <a:off x="0" y="5582780"/>
          <a:ext cx="5401723" cy="55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hlinkClick xmlns:r="http://schemas.openxmlformats.org/officeDocument/2006/relationships" r:id="rId5"/>
            </a:rPr>
            <a:t>https://www.law.ac.uk/employability/career-finder/solicitor/</a:t>
          </a:r>
          <a:r>
            <a:rPr lang="en-US" sz="1500" b="1" kern="1200"/>
            <a:t> </a:t>
          </a:r>
          <a:endParaRPr lang="en-US" sz="1500" kern="1200"/>
        </a:p>
      </dsp:txBody>
      <dsp:txXfrm>
        <a:off x="0" y="5582780"/>
        <a:ext cx="5401723" cy="5579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9885C-4703-4998-9613-FCA4755382E2}">
      <dsp:nvSpPr>
        <dsp:cNvPr id="0" name=""/>
        <dsp:cNvSpPr/>
      </dsp:nvSpPr>
      <dsp:spPr>
        <a:xfrm>
          <a:off x="6190" y="426693"/>
          <a:ext cx="1850324" cy="1110194"/>
        </a:xfrm>
        <a:prstGeom prst="roundRect">
          <a:avLst>
            <a:gd name="adj" fmla="val 10000"/>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Background Reading 12/04/2025</a:t>
          </a:r>
          <a:endParaRPr lang="en-GB" sz="2100" kern="1200"/>
        </a:p>
      </dsp:txBody>
      <dsp:txXfrm>
        <a:off x="38706" y="459209"/>
        <a:ext cx="1785292" cy="1045162"/>
      </dsp:txXfrm>
    </dsp:sp>
    <dsp:sp modelId="{A87E2583-8BFE-40C7-828E-ED38B146ABFE}">
      <dsp:nvSpPr>
        <dsp:cNvPr id="0" name=""/>
        <dsp:cNvSpPr/>
      </dsp:nvSpPr>
      <dsp:spPr>
        <a:xfrm>
          <a:off x="2019343" y="752350"/>
          <a:ext cx="392268" cy="45888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019343" y="844126"/>
        <a:ext cx="274588" cy="275328"/>
      </dsp:txXfrm>
    </dsp:sp>
    <dsp:sp modelId="{765709C3-1870-4724-B610-6364D77FD45E}">
      <dsp:nvSpPr>
        <dsp:cNvPr id="0" name=""/>
        <dsp:cNvSpPr/>
      </dsp:nvSpPr>
      <dsp:spPr>
        <a:xfrm>
          <a:off x="2596645" y="426693"/>
          <a:ext cx="1850324" cy="1110194"/>
        </a:xfrm>
        <a:prstGeom prst="roundRect">
          <a:avLst>
            <a:gd name="adj" fmla="val 10000"/>
          </a:avLst>
        </a:prstGeom>
        <a:solidFill>
          <a:schemeClr val="accent2">
            <a:shade val="80000"/>
            <a:hueOff val="44062"/>
            <a:satOff val="-9234"/>
            <a:lumOff val="72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Background Reading 13/04/2025</a:t>
          </a:r>
          <a:endParaRPr lang="en-GB" sz="2100" kern="1200"/>
        </a:p>
      </dsp:txBody>
      <dsp:txXfrm>
        <a:off x="2629161" y="459209"/>
        <a:ext cx="1785292" cy="1045162"/>
      </dsp:txXfrm>
    </dsp:sp>
    <dsp:sp modelId="{5A58E8B0-67C3-4067-B6B7-3AC4A2866590}">
      <dsp:nvSpPr>
        <dsp:cNvPr id="0" name=""/>
        <dsp:cNvSpPr/>
      </dsp:nvSpPr>
      <dsp:spPr>
        <a:xfrm>
          <a:off x="4609798" y="752350"/>
          <a:ext cx="392268" cy="458880"/>
        </a:xfrm>
        <a:prstGeom prst="rightArrow">
          <a:avLst>
            <a:gd name="adj1" fmla="val 60000"/>
            <a:gd name="adj2" fmla="val 50000"/>
          </a:avLst>
        </a:prstGeom>
        <a:solidFill>
          <a:schemeClr val="accent2">
            <a:shade val="90000"/>
            <a:hueOff val="55088"/>
            <a:satOff val="-11399"/>
            <a:lumOff val="86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609798" y="844126"/>
        <a:ext cx="274588" cy="275328"/>
      </dsp:txXfrm>
    </dsp:sp>
    <dsp:sp modelId="{479F1EE8-F0B6-437A-8D3F-C54A8E521675}">
      <dsp:nvSpPr>
        <dsp:cNvPr id="0" name=""/>
        <dsp:cNvSpPr/>
      </dsp:nvSpPr>
      <dsp:spPr>
        <a:xfrm>
          <a:off x="5187099" y="426693"/>
          <a:ext cx="1850324" cy="1110194"/>
        </a:xfrm>
        <a:prstGeom prst="roundRect">
          <a:avLst>
            <a:gd name="adj" fmla="val 10000"/>
          </a:avLst>
        </a:prstGeom>
        <a:solidFill>
          <a:schemeClr val="accent2">
            <a:shade val="80000"/>
            <a:hueOff val="88123"/>
            <a:satOff val="-18467"/>
            <a:lumOff val="145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Planning 14/04/2025</a:t>
          </a:r>
          <a:endParaRPr lang="en-GB" sz="2100" kern="1200"/>
        </a:p>
      </dsp:txBody>
      <dsp:txXfrm>
        <a:off x="5219615" y="459209"/>
        <a:ext cx="1785292" cy="1045162"/>
      </dsp:txXfrm>
    </dsp:sp>
    <dsp:sp modelId="{62803F18-BFC2-4ED2-A24B-E466D72E333F}">
      <dsp:nvSpPr>
        <dsp:cNvPr id="0" name=""/>
        <dsp:cNvSpPr/>
      </dsp:nvSpPr>
      <dsp:spPr>
        <a:xfrm rot="5400000">
          <a:off x="5916127" y="1666411"/>
          <a:ext cx="392268" cy="458880"/>
        </a:xfrm>
        <a:prstGeom prst="rightArrow">
          <a:avLst>
            <a:gd name="adj1" fmla="val 60000"/>
            <a:gd name="adj2" fmla="val 50000"/>
          </a:avLst>
        </a:prstGeom>
        <a:solidFill>
          <a:schemeClr val="accent2">
            <a:shade val="90000"/>
            <a:hueOff val="110176"/>
            <a:satOff val="-22797"/>
            <a:lumOff val="173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5974597" y="1699717"/>
        <a:ext cx="275328" cy="274588"/>
      </dsp:txXfrm>
    </dsp:sp>
    <dsp:sp modelId="{7814D65D-09E7-4B66-AC3B-AAA5D1CE8EC0}">
      <dsp:nvSpPr>
        <dsp:cNvPr id="0" name=""/>
        <dsp:cNvSpPr/>
      </dsp:nvSpPr>
      <dsp:spPr>
        <a:xfrm>
          <a:off x="5187099" y="2277018"/>
          <a:ext cx="1850324" cy="1110194"/>
        </a:xfrm>
        <a:prstGeom prst="roundRect">
          <a:avLst>
            <a:gd name="adj" fmla="val 10000"/>
          </a:avLst>
        </a:prstGeom>
        <a:solidFill>
          <a:schemeClr val="accent2">
            <a:shade val="80000"/>
            <a:hueOff val="132185"/>
            <a:satOff val="-27701"/>
            <a:lumOff val="218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Planning 15/04/2025</a:t>
          </a:r>
          <a:endParaRPr lang="en-GB" sz="2100" kern="1200"/>
        </a:p>
      </dsp:txBody>
      <dsp:txXfrm>
        <a:off x="5219615" y="2309534"/>
        <a:ext cx="1785292" cy="1045162"/>
      </dsp:txXfrm>
    </dsp:sp>
    <dsp:sp modelId="{05E8EA6E-BB1E-463A-B651-AEC803A907B7}">
      <dsp:nvSpPr>
        <dsp:cNvPr id="0" name=""/>
        <dsp:cNvSpPr/>
      </dsp:nvSpPr>
      <dsp:spPr>
        <a:xfrm rot="10800000">
          <a:off x="4632002" y="2602675"/>
          <a:ext cx="392268" cy="458880"/>
        </a:xfrm>
        <a:prstGeom prst="rightArrow">
          <a:avLst>
            <a:gd name="adj1" fmla="val 60000"/>
            <a:gd name="adj2" fmla="val 50000"/>
          </a:avLst>
        </a:prstGeom>
        <a:solidFill>
          <a:schemeClr val="accent2">
            <a:shade val="90000"/>
            <a:hueOff val="165265"/>
            <a:satOff val="-34196"/>
            <a:lumOff val="259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749682" y="2694451"/>
        <a:ext cx="274588" cy="275328"/>
      </dsp:txXfrm>
    </dsp:sp>
    <dsp:sp modelId="{85F55306-C05E-4C82-B2DE-EE2B3F671632}">
      <dsp:nvSpPr>
        <dsp:cNvPr id="0" name=""/>
        <dsp:cNvSpPr/>
      </dsp:nvSpPr>
      <dsp:spPr>
        <a:xfrm>
          <a:off x="2596645" y="2277018"/>
          <a:ext cx="1850324" cy="1110194"/>
        </a:xfrm>
        <a:prstGeom prst="roundRect">
          <a:avLst>
            <a:gd name="adj" fmla="val 10000"/>
          </a:avLst>
        </a:prstGeom>
        <a:solidFill>
          <a:schemeClr val="accent2">
            <a:shade val="80000"/>
            <a:hueOff val="176246"/>
            <a:satOff val="-36934"/>
            <a:lumOff val="290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Wider Reading 20/04/2025</a:t>
          </a:r>
          <a:endParaRPr lang="en-GB" sz="2100" kern="1200"/>
        </a:p>
      </dsp:txBody>
      <dsp:txXfrm>
        <a:off x="2629161" y="2309534"/>
        <a:ext cx="1785292" cy="1045162"/>
      </dsp:txXfrm>
    </dsp:sp>
    <dsp:sp modelId="{03F2ADC4-97ED-4080-80B3-A614EE947012}">
      <dsp:nvSpPr>
        <dsp:cNvPr id="0" name=""/>
        <dsp:cNvSpPr/>
      </dsp:nvSpPr>
      <dsp:spPr>
        <a:xfrm rot="10800000">
          <a:off x="2041547" y="2602675"/>
          <a:ext cx="392268" cy="458880"/>
        </a:xfrm>
        <a:prstGeom prst="rightArrow">
          <a:avLst>
            <a:gd name="adj1" fmla="val 60000"/>
            <a:gd name="adj2" fmla="val 50000"/>
          </a:avLst>
        </a:prstGeom>
        <a:solidFill>
          <a:schemeClr val="accent2">
            <a:shade val="90000"/>
            <a:hueOff val="220353"/>
            <a:satOff val="-45595"/>
            <a:lumOff val="346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159227" y="2694451"/>
        <a:ext cx="274588" cy="275328"/>
      </dsp:txXfrm>
    </dsp:sp>
    <dsp:sp modelId="{308AA0BF-FE13-414D-9A57-1FEF34D91C54}">
      <dsp:nvSpPr>
        <dsp:cNvPr id="0" name=""/>
        <dsp:cNvSpPr/>
      </dsp:nvSpPr>
      <dsp:spPr>
        <a:xfrm>
          <a:off x="6190" y="2277018"/>
          <a:ext cx="1850324" cy="1110194"/>
        </a:xfrm>
        <a:prstGeom prst="roundRect">
          <a:avLst>
            <a:gd name="adj" fmla="val 10000"/>
          </a:avLst>
        </a:prstGeom>
        <a:solidFill>
          <a:schemeClr val="accent2">
            <a:shade val="80000"/>
            <a:hueOff val="220308"/>
            <a:satOff val="-46168"/>
            <a:lumOff val="363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Trade Gothic Next Cond"/>
            </a:rPr>
            <a:t>Finishing Touches 28/04/2025</a:t>
          </a:r>
        </a:p>
      </dsp:txBody>
      <dsp:txXfrm>
        <a:off x="38706" y="2309534"/>
        <a:ext cx="1785292" cy="10451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D62119-B45C-40B6-9FCD-35E818D8A78E}" type="datetimeFigureOut">
              <a:t>4/28/2025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6661D1-DF96-4BC5-BF92-B119EE86CFFF}" type="slidenum">
              <a:t>‹#›</a:t>
            </a:fld>
            <a:endParaRPr lang="en-GB"/>
          </a:p>
        </p:txBody>
      </p:sp>
    </p:spTree>
    <p:extLst>
      <p:ext uri="{BB962C8B-B14F-4D97-AF65-F5344CB8AC3E}">
        <p14:creationId xmlns:p14="http://schemas.microsoft.com/office/powerpoint/2010/main" val="191758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small percentage of legal professionals chose not to disclose their sexual orientation: 8.4% of full-equity partners, 5.1% of salaried partners, and 7.2% of partners (down from 8.4% in 2021), compared to 5.9% of solicitors ( down from 6.2% in 2021).</a:t>
            </a:r>
            <a:br>
              <a:rPr lang="en-US">
                <a:ea typeface="Calibri"/>
                <a:cs typeface="+mn-lt"/>
              </a:rPr>
            </a:br>
            <a:r>
              <a:rPr lang="en-US">
                <a:ea typeface="Calibri"/>
                <a:cs typeface="Calibri"/>
              </a:rPr>
              <a:t>The data reveals some variation by firm size, with smaller firms having a lower proportion of lawyers who identify as LGB, although the numbers are small.</a:t>
            </a:r>
          </a:p>
        </p:txBody>
      </p:sp>
      <p:sp>
        <p:nvSpPr>
          <p:cNvPr id="4" name="Slide Number Placeholder 3"/>
          <p:cNvSpPr>
            <a:spLocks noGrp="1"/>
          </p:cNvSpPr>
          <p:nvPr>
            <p:ph type="sldNum" sz="quarter" idx="5"/>
          </p:nvPr>
        </p:nvSpPr>
        <p:spPr/>
        <p:txBody>
          <a:bodyPr/>
          <a:lstStyle/>
          <a:p>
            <a:fld id="{4E6661D1-DF96-4BC5-BF92-B119EE86CFFF}" type="slidenum">
              <a:t>18</a:t>
            </a:fld>
            <a:endParaRPr lang="en-GB"/>
          </a:p>
        </p:txBody>
      </p:sp>
    </p:spTree>
    <p:extLst>
      <p:ext uri="{BB962C8B-B14F-4D97-AF65-F5344CB8AC3E}">
        <p14:creationId xmlns:p14="http://schemas.microsoft.com/office/powerpoint/2010/main" val="2660973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LGBTQ+ lawyers who conceal their identity at work are more likely to quit, and many still feel uncomfortable being their authentic selves in the workplace. Bullying and harassment remain prevalent issues for lesbian, gay, bisexual, and non-binary individuals in the legal profession.</a:t>
            </a:r>
            <a:endParaRPr lang="en-US"/>
          </a:p>
        </p:txBody>
      </p:sp>
      <p:sp>
        <p:nvSpPr>
          <p:cNvPr id="4" name="Slide Number Placeholder 3"/>
          <p:cNvSpPr>
            <a:spLocks noGrp="1"/>
          </p:cNvSpPr>
          <p:nvPr>
            <p:ph type="sldNum" sz="quarter" idx="5"/>
          </p:nvPr>
        </p:nvSpPr>
        <p:spPr/>
        <p:txBody>
          <a:bodyPr/>
          <a:lstStyle/>
          <a:p>
            <a:fld id="{4E6661D1-DF96-4BC5-BF92-B119EE86CFFF}" type="slidenum">
              <a:t>20</a:t>
            </a:fld>
            <a:endParaRPr lang="en-GB"/>
          </a:p>
        </p:txBody>
      </p:sp>
    </p:spTree>
    <p:extLst>
      <p:ext uri="{BB962C8B-B14F-4D97-AF65-F5344CB8AC3E}">
        <p14:creationId xmlns:p14="http://schemas.microsoft.com/office/powerpoint/2010/main" val="151496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6661D1-DF96-4BC5-BF92-B119EE86CFFF}" type="slidenum">
              <a:rPr lang="en-GB" smtClean="0"/>
              <a:t>25</a:t>
            </a:fld>
            <a:endParaRPr lang="en-GB"/>
          </a:p>
        </p:txBody>
      </p:sp>
    </p:spTree>
    <p:extLst>
      <p:ext uri="{BB962C8B-B14F-4D97-AF65-F5344CB8AC3E}">
        <p14:creationId xmlns:p14="http://schemas.microsoft.com/office/powerpoint/2010/main" val="2296091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4/28/2025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565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4/28/2025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621239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4/28/2025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42222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4/28/2025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023291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4/28/2025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165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4/28/2025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38002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4/28/2025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372481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4/28/2025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17442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4/28/2025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469435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4/28/2025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635118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4/28/2025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472850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4/28/2025</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2984381044"/>
      </p:ext>
    </p:extLst>
  </p:cSld>
  <p:clrMap bg1="dk1" tx1="lt1" bg2="dk2" tx2="lt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p/presentation.html" TargetMode="External"/><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pngall.com/education-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pngall.com/lawyer-png"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sra.org.uk/solicitors/resources/equality-diversity/law-firm-diversity-tool/"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news.sra.org.uk/sra/equality-diversity/diversity-profession/diversity-in-hou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oltburdonkemp.co.uk/campaigns/diversity-and-the-law/age.html"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sra.org.uk/solicitors/resources/equality-diversity/law-firm-diversity-tool/" TargetMode="External"/><Relationship Id="rId3" Type="http://schemas.openxmlformats.org/officeDocument/2006/relationships/diagramLayout" Target="../diagrams/layout3.xml"/><Relationship Id="rId7" Type="http://schemas.openxmlformats.org/officeDocument/2006/relationships/hyperlink" Target="https://news.sra.org.uk/sra/equality-diversity/diversity-profession/diversity-in-house" TargetMode="Externa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hyperlink" Target="https://www.boltburdonkemp.co.uk/campaigns/diversity-and-the-law/age.html"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bolton.ac.uk/blogs/how-the-legal-profession-is-becoming-more-diverse#:~:text=This%20is%20due%20to%20initiatives%20like%20the%20Solicitors,more%20diverse%20range%20of%20candidates%20into%20the%20profession" TargetMode="External"/><Relationship Id="rId3" Type="http://schemas.openxmlformats.org/officeDocument/2006/relationships/hyperlink" Target="https://www.lawcareers.net/Explore/News/Female-solicitors-rising-at-three-times-the-rate-of-men-19102022" TargetMode="External"/><Relationship Id="rId7" Type="http://schemas.openxmlformats.org/officeDocument/2006/relationships/hyperlink" Target="https://www.lawsociety.org.uk/topics/research/annual-statistics-report-2022" TargetMode="External"/><Relationship Id="rId2" Type="http://schemas.openxmlformats.org/officeDocument/2006/relationships/hyperlink" Target="https://www.gov.uk/government/statistics/diversity-of-the-judiciary-2024-statistics/diversity-of-the-judiciary-legal-professions-new-appointments-and-current-post-holders-2024-statistics#sex-1" TargetMode="External"/><Relationship Id="rId1" Type="http://schemas.openxmlformats.org/officeDocument/2006/relationships/slideLayout" Target="../slideLayouts/slideLayout8.xml"/><Relationship Id="rId6" Type="http://schemas.openxmlformats.org/officeDocument/2006/relationships/hyperlink" Target="https://www.sra.org.uk/sra/equality-diversity/diversity-profession/diverse-legal-profession/" TargetMode="External"/><Relationship Id="rId5" Type="http://schemas.openxmlformats.org/officeDocument/2006/relationships/hyperlink" Target="https://www.sra.org.uk/solicitors/resources/equality-diversity/law-firm-diversity-tool/" TargetMode="External"/><Relationship Id="rId4" Type="http://schemas.openxmlformats.org/officeDocument/2006/relationships/hyperlink" Target="https://www.commonwealthlawyers.com/cla/advocating-for-change-transforming-the-future-of-the-legal-profession-through-greater-gender-equality/"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government/statistics/diversity-of-the-judiciary-2024-statistics/diversity-of-the-judiciary-legal-professions-new-appointments-and-current-post-holders-2024-statistics#ethnicity-1" TargetMode="External"/><Relationship Id="rId7" Type="http://schemas.openxmlformats.org/officeDocument/2006/relationships/hyperlink" Target="https://www.lawsociety.org.uk/topics/research/race-for-inclusion-the-experiences-of-black-asian-and-minority-ethnic-solicitors" TargetMode="External"/><Relationship Id="rId2" Type="http://schemas.openxmlformats.org/officeDocument/2006/relationships/hyperlink" Target="https://legalservicesboard.org.uk/about-us/diversity-and-inclusion#Encouraging" TargetMode="External"/><Relationship Id="rId1" Type="http://schemas.openxmlformats.org/officeDocument/2006/relationships/slideLayout" Target="../slideLayouts/slideLayout8.xml"/><Relationship Id="rId6" Type="http://schemas.openxmlformats.org/officeDocument/2006/relationships/hyperlink" Target="https://www.sra.org.uk/sra/equality-diversity/diversity-profession/diverse-legal-profession/#:~:text=And%2077%25%20of%20lawyers%20are,)%20and%2085%25%20were%20White" TargetMode="External"/><Relationship Id="rId5" Type="http://schemas.openxmlformats.org/officeDocument/2006/relationships/hyperlink" Target="https://www.sra.org.uk/solicitors/resources/equality-diversity/law-firm-diversity-tool/" TargetMode="External"/><Relationship Id="rId4" Type="http://schemas.openxmlformats.org/officeDocument/2006/relationships/hyperlink" Target="https://www.sra.org.uk/sra/equality-diversity/diversity-profession/diverse-legal-profession/" TargetMode="Externa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hyperlink" Target="https://www.sra.org.uk/sra/equality-diversity/diversity-profession/diverse-legal-profession/" TargetMode="External"/><Relationship Id="rId2" Type="http://schemas.openxmlformats.org/officeDocument/2006/relationships/hyperlink" Target="https://www.thelawyerportal.com/blog/diversity-in-the-uk-solicitor-profession/" TargetMode="Externa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08048" y="2051586"/>
            <a:ext cx="6947963" cy="1599041"/>
          </a:xfrm>
        </p:spPr>
        <p:txBody>
          <a:bodyPr>
            <a:normAutofit/>
          </a:bodyPr>
          <a:lstStyle/>
          <a:p>
            <a:r>
              <a:rPr lang="en-US" u="sng"/>
              <a:t>Diversity amongst solicitors </a:t>
            </a:r>
            <a:r>
              <a:rPr lang="en-US" b="0"/>
              <a:t>             </a:t>
            </a:r>
            <a:r>
              <a:rPr lang="en-US" u="sng"/>
              <a:t>in the Uk</a:t>
            </a:r>
          </a:p>
        </p:txBody>
      </p:sp>
      <p:sp>
        <p:nvSpPr>
          <p:cNvPr id="3" name="Subtitle 2"/>
          <p:cNvSpPr>
            <a:spLocks noGrp="1"/>
          </p:cNvSpPr>
          <p:nvPr>
            <p:ph type="subTitle" idx="1"/>
          </p:nvPr>
        </p:nvSpPr>
        <p:spPr>
          <a:xfrm>
            <a:off x="1126771" y="4682300"/>
            <a:ext cx="2292500" cy="1768775"/>
          </a:xfrm>
        </p:spPr>
        <p:txBody>
          <a:bodyPr vert="horz" lIns="91440" tIns="45720" rIns="91440" bIns="45720" rtlCol="0" anchor="t">
            <a:normAutofit/>
          </a:bodyPr>
          <a:lstStyle/>
          <a:p>
            <a:r>
              <a:rPr lang="en-US" sz="1100"/>
              <a:t>Nikita Passmore (</a:t>
            </a:r>
            <a:r>
              <a:rPr lang="en-US" sz="1100" u="sng"/>
              <a:t>22435770</a:t>
            </a:r>
            <a:r>
              <a:rPr lang="en-US" sz="1100"/>
              <a:t>), </a:t>
            </a:r>
            <a:endParaRPr lang="en-US"/>
          </a:p>
          <a:p>
            <a:r>
              <a:rPr lang="en-US" sz="1100"/>
              <a:t>Jay Thomas (</a:t>
            </a:r>
            <a:r>
              <a:rPr lang="en-US" sz="1100" u="sng"/>
              <a:t>2306086</a:t>
            </a:r>
            <a:r>
              <a:rPr lang="en-US" sz="1100"/>
              <a:t>), </a:t>
            </a:r>
            <a:endParaRPr lang="en-US"/>
          </a:p>
          <a:p>
            <a:r>
              <a:rPr lang="en-US" sz="1100"/>
              <a:t>Calan Wilkins (</a:t>
            </a:r>
            <a:r>
              <a:rPr lang="en-US" sz="1100" u="sng"/>
              <a:t>2400656</a:t>
            </a:r>
            <a:r>
              <a:rPr lang="en-US" sz="1100"/>
              <a:t>), </a:t>
            </a:r>
            <a:endParaRPr lang="en-US"/>
          </a:p>
          <a:p>
            <a:r>
              <a:rPr lang="en-US" sz="1100"/>
              <a:t>Lilly Mainwaring (</a:t>
            </a:r>
            <a:r>
              <a:rPr lang="en-US" sz="1100" u="sng"/>
              <a:t>2416930</a:t>
            </a:r>
            <a:r>
              <a:rPr lang="en-US" sz="1100"/>
              <a:t>), </a:t>
            </a:r>
            <a:endParaRPr lang="en-US"/>
          </a:p>
          <a:p>
            <a:r>
              <a:rPr lang="en-US" sz="1100"/>
              <a:t>Harlee Campbell (</a:t>
            </a:r>
            <a:r>
              <a:rPr lang="en-US" sz="1100" u="sng"/>
              <a:t>2411343</a:t>
            </a:r>
            <a:r>
              <a:rPr lang="en-US" sz="1100"/>
              <a:t>)</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5FD4A-680A-FA78-EFBF-E66BD3A9A3E1}"/>
              </a:ext>
            </a:extLst>
          </p:cNvPr>
          <p:cNvSpPr>
            <a:spLocks noGrp="1"/>
          </p:cNvSpPr>
          <p:nvPr>
            <p:ph type="title"/>
          </p:nvPr>
        </p:nvSpPr>
        <p:spPr/>
        <p:txBody>
          <a:bodyPr vert="horz" lIns="91440" tIns="45720" rIns="91440" bIns="45720" rtlCol="0" anchor="t">
            <a:normAutofit/>
          </a:bodyPr>
          <a:lstStyle/>
          <a:p>
            <a:r>
              <a:rPr lang="en-US" b="1" u="sng" kern="1200">
                <a:solidFill>
                  <a:srgbClr val="FF0000"/>
                </a:solidFill>
                <a:latin typeface="+mj-lt"/>
                <a:ea typeface="+mj-ea"/>
                <a:cs typeface="+mj-cs"/>
              </a:rPr>
              <a:t>!</a:t>
            </a:r>
            <a:r>
              <a:rPr lang="en-US" b="1" u="sng" kern="1200">
                <a:latin typeface="+mj-lt"/>
                <a:ea typeface="+mj-ea"/>
                <a:cs typeface="+mj-cs"/>
              </a:rPr>
              <a:t>Welcome to our group presentation</a:t>
            </a:r>
            <a:r>
              <a:rPr lang="en-US" b="1" kern="1200">
                <a:solidFill>
                  <a:srgbClr val="FF0000"/>
                </a:solidFill>
                <a:latin typeface="+mj-lt"/>
                <a:ea typeface="+mj-ea"/>
                <a:cs typeface="+mj-cs"/>
              </a:rPr>
              <a:t>!</a:t>
            </a:r>
            <a:endParaRPr lang="en-US" b="1" kern="1200">
              <a:solidFill>
                <a:srgbClr val="FF0000"/>
              </a:solidFill>
              <a:latin typeface="+mj-lt"/>
            </a:endParaRPr>
          </a:p>
        </p:txBody>
      </p:sp>
      <p:pic>
        <p:nvPicPr>
          <p:cNvPr id="7" name="Content Placeholder 6" descr="A hand writing a blue line&#10;&#10;AI-generated content may be incorrect.">
            <a:extLst>
              <a:ext uri="{FF2B5EF4-FFF2-40B4-BE49-F238E27FC236}">
                <a16:creationId xmlns:a16="http://schemas.microsoft.com/office/drawing/2014/main" id="{696DABF9-B648-14EE-9177-746CF7A9B63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249238" y="3121025"/>
            <a:ext cx="4495800" cy="2997200"/>
          </a:xfrm>
          <a:noFill/>
        </p:spPr>
      </p:pic>
      <p:sp>
        <p:nvSpPr>
          <p:cNvPr id="4" name="Date Placeholder 3">
            <a:extLst>
              <a:ext uri="{FF2B5EF4-FFF2-40B4-BE49-F238E27FC236}">
                <a16:creationId xmlns:a16="http://schemas.microsoft.com/office/drawing/2014/main" id="{BEBFD309-84C2-B9F8-3513-8F4149E7B2B3}"/>
              </a:ext>
            </a:extLst>
          </p:cNvPr>
          <p:cNvSpPr>
            <a:spLocks noGrp="1"/>
          </p:cNvSpPr>
          <p:nvPr>
            <p:ph type="dt" sz="half" idx="10"/>
          </p:nvPr>
        </p:nvSpPr>
        <p:spPr/>
        <p:txBody>
          <a:bodyPr vert="horz" lIns="91440" tIns="45720" rIns="91440" bIns="45720" rtlCol="0" anchor="ctr">
            <a:normAutofit/>
          </a:bodyPr>
          <a:lstStyle/>
          <a:p>
            <a:pPr>
              <a:spcAft>
                <a:spcPts val="600"/>
              </a:spcAft>
            </a:pPr>
            <a:fld id="{0A6325DF-5610-4967-B44F-DFC7CC0E8D2D}" type="datetime1">
              <a:rPr lang="en-US"/>
              <a:pPr>
                <a:spcAft>
                  <a:spcPts val="600"/>
                </a:spcAft>
              </a:pPr>
              <a:t>4/28/2025</a:t>
            </a:fld>
            <a:endParaRPr lang="en-US"/>
          </a:p>
        </p:txBody>
      </p:sp>
      <p:sp>
        <p:nvSpPr>
          <p:cNvPr id="5" name="Footer Placeholder 4">
            <a:extLst>
              <a:ext uri="{FF2B5EF4-FFF2-40B4-BE49-F238E27FC236}">
                <a16:creationId xmlns:a16="http://schemas.microsoft.com/office/drawing/2014/main" id="{02BF098B-B844-4128-C1E8-474F3B2F7A75}"/>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b="0" kern="1200" cap="all" spc="0" baseline="0">
                <a:latin typeface="+mn-lt"/>
                <a:ea typeface="+mn-ea"/>
                <a:cs typeface="+mn-cs"/>
              </a:rPr>
              <a:t>
              </a:t>
            </a:r>
          </a:p>
        </p:txBody>
      </p:sp>
      <p:sp>
        <p:nvSpPr>
          <p:cNvPr id="6" name="Slide Number Placeholder 5">
            <a:extLst>
              <a:ext uri="{FF2B5EF4-FFF2-40B4-BE49-F238E27FC236}">
                <a16:creationId xmlns:a16="http://schemas.microsoft.com/office/drawing/2014/main" id="{0B71400C-2FF2-0A9D-A432-12431BD8D73D}"/>
              </a:ext>
            </a:extLst>
          </p:cNvPr>
          <p:cNvSpPr>
            <a:spLocks noGrp="1"/>
          </p:cNvSpPr>
          <p:nvPr>
            <p:ph type="sldNum" sz="quarter" idx="12"/>
          </p:nvPr>
        </p:nvSpPr>
        <p:spPr/>
        <p:txBody>
          <a:bodyPr vert="horz" lIns="91440" tIns="45720" rIns="91440" bIns="45720" rtlCol="0" anchor="ctr">
            <a:normAutofit/>
          </a:bodyPr>
          <a:lstStyle/>
          <a:p>
            <a:pPr>
              <a:spcAft>
                <a:spcPts val="600"/>
              </a:spcAft>
            </a:pPr>
            <a:fld id="{6E91CC32-6A6B-4E2E-BBA1-6864F305DA26}" type="slidenum">
              <a:rPr lang="en-US" dirty="0"/>
              <a:pPr>
                <a:spcAft>
                  <a:spcPts val="600"/>
                </a:spcAft>
              </a:pPr>
              <a:t>2</a:t>
            </a:fld>
            <a:endParaRPr lang="en-US"/>
          </a:p>
        </p:txBody>
      </p:sp>
      <p:sp>
        <p:nvSpPr>
          <p:cNvPr id="10" name="TextBox 9">
            <a:extLst>
              <a:ext uri="{FF2B5EF4-FFF2-40B4-BE49-F238E27FC236}">
                <a16:creationId xmlns:a16="http://schemas.microsoft.com/office/drawing/2014/main" id="{D05199FF-8FB4-51DD-EB0F-A8253CF4676F}"/>
              </a:ext>
            </a:extLst>
          </p:cNvPr>
          <p:cNvSpPr txBox="1"/>
          <p:nvPr/>
        </p:nvSpPr>
        <p:spPr>
          <a:xfrm>
            <a:off x="5927133" y="2449996"/>
            <a:ext cx="4571287" cy="35067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100" b="1"/>
              <a:t>Today we will present and discuss </a:t>
            </a:r>
            <a:r>
              <a:rPr lang="en-US" sz="1100" b="1" u="sng">
                <a:solidFill>
                  <a:srgbClr val="FF0000"/>
                </a:solidFill>
              </a:rPr>
              <a:t>diversity</a:t>
            </a:r>
            <a:r>
              <a:rPr lang="en-US" sz="1100" b="1"/>
              <a:t> within the legal profession, concentrating and focusing on </a:t>
            </a:r>
            <a:r>
              <a:rPr lang="en-US" sz="1100" b="1" u="sng">
                <a:solidFill>
                  <a:srgbClr val="FF0000"/>
                </a:solidFill>
              </a:rPr>
              <a:t>solicitors</a:t>
            </a:r>
            <a:r>
              <a:rPr lang="en-US" sz="1100" b="1"/>
              <a:t>. </a:t>
            </a:r>
          </a:p>
          <a:p>
            <a:pPr marL="228600" indent="-228600">
              <a:lnSpc>
                <a:spcPct val="110000"/>
              </a:lnSpc>
              <a:spcBef>
                <a:spcPts val="1000"/>
              </a:spcBef>
              <a:buFont typeface="Arial" panose="020B0604020202020204" pitchFamily="34" charset="0"/>
              <a:buChar char="•"/>
            </a:pPr>
            <a:endParaRPr lang="en-US" sz="1100" b="1"/>
          </a:p>
          <a:p>
            <a:pPr marL="228600" indent="-228600">
              <a:lnSpc>
                <a:spcPct val="110000"/>
              </a:lnSpc>
              <a:spcBef>
                <a:spcPts val="1000"/>
              </a:spcBef>
              <a:buFont typeface="Arial" panose="020B0604020202020204" pitchFamily="34" charset="0"/>
              <a:buChar char="•"/>
            </a:pPr>
            <a:endParaRPr lang="en-US" sz="1100" b="1"/>
          </a:p>
          <a:p>
            <a:pPr marL="228600" indent="-228600">
              <a:lnSpc>
                <a:spcPct val="110000"/>
              </a:lnSpc>
              <a:spcBef>
                <a:spcPts val="1000"/>
              </a:spcBef>
              <a:buFont typeface="Arial" panose="020B0604020202020204" pitchFamily="34" charset="0"/>
              <a:buChar char="•"/>
            </a:pPr>
            <a:r>
              <a:rPr lang="en-US" sz="1100" b="1"/>
              <a:t>What we will cover:</a:t>
            </a:r>
          </a:p>
          <a:p>
            <a:pPr marL="228600" indent="-228600">
              <a:lnSpc>
                <a:spcPct val="110000"/>
              </a:lnSpc>
              <a:spcBef>
                <a:spcPts val="1000"/>
              </a:spcBef>
              <a:buFont typeface="Arial" panose="020B0604020202020204" pitchFamily="34" charset="0"/>
              <a:buChar char="•"/>
            </a:pPr>
            <a:r>
              <a:rPr lang="en-US" sz="1100" b="1"/>
              <a:t>What and who is a solicitor.</a:t>
            </a:r>
          </a:p>
          <a:p>
            <a:pPr marL="228600" indent="-228600">
              <a:lnSpc>
                <a:spcPct val="110000"/>
              </a:lnSpc>
              <a:spcBef>
                <a:spcPts val="1000"/>
              </a:spcBef>
              <a:buFont typeface="Arial" panose="020B0604020202020204" pitchFamily="34" charset="0"/>
              <a:buChar char="•"/>
            </a:pPr>
            <a:r>
              <a:rPr lang="en-US" sz="1100" b="1"/>
              <a:t>How someone becomes a solicitor.</a:t>
            </a:r>
          </a:p>
          <a:p>
            <a:pPr marL="228600" indent="-228600">
              <a:lnSpc>
                <a:spcPct val="110000"/>
              </a:lnSpc>
              <a:spcBef>
                <a:spcPts val="1000"/>
              </a:spcBef>
              <a:buFont typeface="Arial" panose="020B0604020202020204" pitchFamily="34" charset="0"/>
              <a:buChar char="•"/>
            </a:pPr>
            <a:r>
              <a:rPr lang="en-US" sz="1100" b="1"/>
              <a:t>Diversity statistics and how they've changed in the last few years.</a:t>
            </a:r>
          </a:p>
          <a:p>
            <a:pPr marL="228600" indent="-228600">
              <a:lnSpc>
                <a:spcPct val="110000"/>
              </a:lnSpc>
              <a:spcBef>
                <a:spcPts val="1000"/>
              </a:spcBef>
              <a:buFont typeface="Arial" panose="020B0604020202020204" pitchFamily="34" charset="0"/>
              <a:buChar char="•"/>
            </a:pPr>
            <a:r>
              <a:rPr lang="en-US" sz="1100" b="1"/>
              <a:t>Issues surrounding diversity in the profession. </a:t>
            </a:r>
          </a:p>
          <a:p>
            <a:pPr marL="228600" indent="-228600">
              <a:lnSpc>
                <a:spcPct val="110000"/>
              </a:lnSpc>
              <a:spcBef>
                <a:spcPts val="1000"/>
              </a:spcBef>
              <a:buFont typeface="Arial" panose="020B0604020202020204" pitchFamily="34" charset="0"/>
              <a:buChar char="•"/>
            </a:pPr>
            <a:r>
              <a:rPr lang="en-US" sz="1100" b="1"/>
              <a:t>Possible reforms. </a:t>
            </a:r>
          </a:p>
        </p:txBody>
      </p:sp>
    </p:spTree>
    <p:extLst>
      <p:ext uri="{BB962C8B-B14F-4D97-AF65-F5344CB8AC3E}">
        <p14:creationId xmlns:p14="http://schemas.microsoft.com/office/powerpoint/2010/main" val="2099537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0FD056C-C771-5321-C26A-A80B9FC84FF6}"/>
              </a:ext>
            </a:extLst>
          </p:cNvPr>
          <p:cNvSpPr>
            <a:spLocks noGrp="1"/>
          </p:cNvSpPr>
          <p:nvPr>
            <p:ph type="title"/>
          </p:nvPr>
        </p:nvSpPr>
        <p:spPr/>
        <p:txBody>
          <a:bodyPr anchor="t">
            <a:normAutofit/>
          </a:bodyPr>
          <a:lstStyle/>
          <a:p>
            <a:r>
              <a:rPr lang="en-US" b="0" u="sng">
                <a:solidFill>
                  <a:srgbClr val="FF0000"/>
                </a:solidFill>
              </a:rPr>
              <a:t>What</a:t>
            </a:r>
            <a:r>
              <a:rPr lang="en-US" b="0" u="sng"/>
              <a:t> is a solicitor</a:t>
            </a:r>
            <a:r>
              <a:rPr lang="en-US" b="0" u="sng">
                <a:solidFill>
                  <a:srgbClr val="FF0000"/>
                </a:solidFill>
              </a:rPr>
              <a:t>?</a:t>
            </a:r>
          </a:p>
        </p:txBody>
      </p:sp>
      <p:pic>
        <p:nvPicPr>
          <p:cNvPr id="4" name="Picture Placeholder 3" descr="Free Images : questions, question mark, quiz, confused, mysterious, why ...">
            <a:extLst>
              <a:ext uri="{FF2B5EF4-FFF2-40B4-BE49-F238E27FC236}">
                <a16:creationId xmlns:a16="http://schemas.microsoft.com/office/drawing/2014/main" id="{85F24735-13C6-C51F-669B-0ACCC8F666D5}"/>
              </a:ext>
            </a:extLst>
          </p:cNvPr>
          <p:cNvPicPr>
            <a:picLocks noGrp="1" noChangeAspect="1"/>
          </p:cNvPicPr>
          <p:nvPr>
            <p:ph sz="half" idx="1"/>
          </p:nvPr>
        </p:nvPicPr>
        <p:blipFill>
          <a:blip r:embed="rId2"/>
          <a:stretch/>
        </p:blipFill>
        <p:spPr>
          <a:xfrm>
            <a:off x="2058988" y="2496344"/>
            <a:ext cx="3238500" cy="3238500"/>
          </a:xfrm>
          <a:noFill/>
        </p:spPr>
      </p:pic>
      <p:sp>
        <p:nvSpPr>
          <p:cNvPr id="23" name="Content Placeholder 3">
            <a:extLst>
              <a:ext uri="{FF2B5EF4-FFF2-40B4-BE49-F238E27FC236}">
                <a16:creationId xmlns:a16="http://schemas.microsoft.com/office/drawing/2014/main" id="{6E274744-6E15-6696-4CF4-C007A11D4DCF}"/>
              </a:ext>
            </a:extLst>
          </p:cNvPr>
          <p:cNvSpPr>
            <a:spLocks noGrp="1"/>
          </p:cNvSpPr>
          <p:nvPr>
            <p:ph sz="half" idx="2"/>
          </p:nvPr>
        </p:nvSpPr>
        <p:spPr/>
        <p:txBody>
          <a:bodyPr vert="horz" lIns="91440" tIns="45720" rIns="91440" bIns="45720" rtlCol="0" anchor="t">
            <a:noAutofit/>
          </a:bodyPr>
          <a:lstStyle/>
          <a:p>
            <a:r>
              <a:rPr lang="en-US" sz="1200"/>
              <a:t>A solicitor is a licensed legal professional who delivers lawful and legitimate guidance in diverse areas of law.                          </a:t>
            </a:r>
            <a:r>
              <a:rPr lang="en-US" sz="1200" b="1"/>
              <a:t>(University of Law (n.d.)</a:t>
            </a:r>
          </a:p>
          <a:p>
            <a:endParaRPr lang="en-US" sz="1200"/>
          </a:p>
          <a:p>
            <a:r>
              <a:rPr lang="en-US" sz="1200"/>
              <a:t> A solicitor is required to advocate and represent a client's needs and concerns.                                                                            </a:t>
            </a:r>
            <a:r>
              <a:rPr lang="en-US" sz="1200" b="1"/>
              <a:t>(University of Law (n.d.)</a:t>
            </a:r>
          </a:p>
          <a:p>
            <a:endParaRPr lang="en-US" sz="1200"/>
          </a:p>
          <a:p>
            <a:r>
              <a:rPr lang="en-US" sz="1200"/>
              <a:t>A solicitor's role can generally fall into </a:t>
            </a:r>
            <a:r>
              <a:rPr lang="en-US" sz="1200" b="1" u="sng"/>
              <a:t>two types</a:t>
            </a:r>
            <a:r>
              <a:rPr lang="en-US" sz="1200"/>
              <a:t>:</a:t>
            </a:r>
          </a:p>
          <a:p>
            <a:r>
              <a:rPr lang="en-US" sz="1200" b="1" u="sng"/>
              <a:t>Contentious legal work</a:t>
            </a:r>
            <a:r>
              <a:rPr lang="en-US" sz="1200"/>
              <a:t>- This includes settling disputes between parties through courts or tribunals.</a:t>
            </a:r>
          </a:p>
          <a:p>
            <a:r>
              <a:rPr lang="en-US" sz="1200" b="1" u="sng"/>
              <a:t>Non- contentious legal work</a:t>
            </a:r>
            <a:r>
              <a:rPr lang="en-US" sz="1200"/>
              <a:t>- This is the focus on managing lawful aspects of issues that do not involve disputes. E.g., Personal concerns, or businesses, dealing with things like a company merger or drafting wills.  </a:t>
            </a:r>
            <a:r>
              <a:rPr lang="en-US" sz="1200" b="1"/>
              <a:t>(Law Society (n.d.)</a:t>
            </a:r>
          </a:p>
          <a:p>
            <a:endParaRPr lang="en-US" sz="1100"/>
          </a:p>
          <a:p>
            <a:endParaRPr lang="en-US" sz="1100"/>
          </a:p>
          <a:p>
            <a:endParaRPr lang="en-US" sz="1100"/>
          </a:p>
          <a:p>
            <a:pPr marL="0" indent="0">
              <a:buNone/>
            </a:pPr>
            <a:endParaRPr lang="en-US" sz="1100"/>
          </a:p>
          <a:p>
            <a:pPr marL="0" indent="0">
              <a:buNone/>
            </a:pPr>
            <a:endParaRPr lang="en-US" sz="1100"/>
          </a:p>
        </p:txBody>
      </p:sp>
      <p:sp>
        <p:nvSpPr>
          <p:cNvPr id="14" name="Date Placeholder 4">
            <a:extLst>
              <a:ext uri="{FF2B5EF4-FFF2-40B4-BE49-F238E27FC236}">
                <a16:creationId xmlns:a16="http://schemas.microsoft.com/office/drawing/2014/main" id="{724828D8-0EAB-F287-DC7A-F49BFD7DF217}"/>
              </a:ext>
            </a:extLst>
          </p:cNvPr>
          <p:cNvSpPr>
            <a:spLocks noGrp="1"/>
          </p:cNvSpPr>
          <p:nvPr>
            <p:ph type="dt" sz="half" idx="10"/>
          </p:nvPr>
        </p:nvSpPr>
        <p:spPr/>
        <p:txBody>
          <a:bodyPr anchor="ctr">
            <a:normAutofit/>
          </a:bodyPr>
          <a:lstStyle/>
          <a:p>
            <a:pPr>
              <a:spcAft>
                <a:spcPts val="600"/>
              </a:spcAft>
            </a:pPr>
            <a:fld id="{CF326193-7EDD-4C8A-BACC-AE364E143E0A}" type="datetime1">
              <a:rPr lang="en-US"/>
              <a:pPr>
                <a:spcAft>
                  <a:spcPts val="600"/>
                </a:spcAft>
              </a:pPr>
              <a:t>4/28/2025</a:t>
            </a:fld>
            <a:endParaRPr lang="en-US"/>
          </a:p>
        </p:txBody>
      </p:sp>
      <p:sp>
        <p:nvSpPr>
          <p:cNvPr id="16" name="Footer Placeholder 5">
            <a:extLst>
              <a:ext uri="{FF2B5EF4-FFF2-40B4-BE49-F238E27FC236}">
                <a16:creationId xmlns:a16="http://schemas.microsoft.com/office/drawing/2014/main" id="{E6CF6857-9825-2B12-E504-C6D24D6FCFC1}"/>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8" name="Slide Number Placeholder 6">
            <a:extLst>
              <a:ext uri="{FF2B5EF4-FFF2-40B4-BE49-F238E27FC236}">
                <a16:creationId xmlns:a16="http://schemas.microsoft.com/office/drawing/2014/main" id="{2772D189-281F-9E00-94C2-C450D2CE0F31}"/>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3</a:t>
            </a:fld>
            <a:endParaRPr lang="en-US"/>
          </a:p>
        </p:txBody>
      </p:sp>
    </p:spTree>
    <p:extLst>
      <p:ext uri="{BB962C8B-B14F-4D97-AF65-F5344CB8AC3E}">
        <p14:creationId xmlns:p14="http://schemas.microsoft.com/office/powerpoint/2010/main" val="4229582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FD7CE-FE4B-006F-C15E-FC2353316A75}"/>
              </a:ext>
            </a:extLst>
          </p:cNvPr>
          <p:cNvSpPr>
            <a:spLocks noGrp="1"/>
          </p:cNvSpPr>
          <p:nvPr>
            <p:ph type="title"/>
          </p:nvPr>
        </p:nvSpPr>
        <p:spPr/>
        <p:txBody>
          <a:bodyPr anchor="t">
            <a:normAutofit/>
          </a:bodyPr>
          <a:lstStyle/>
          <a:p>
            <a:r>
              <a:rPr lang="en-US" b="0" u="sng">
                <a:solidFill>
                  <a:srgbClr val="FF0000"/>
                </a:solidFill>
              </a:rPr>
              <a:t>How </a:t>
            </a:r>
            <a:r>
              <a:rPr lang="en-US" b="0" u="sng"/>
              <a:t>to become a solicitor</a:t>
            </a:r>
            <a:r>
              <a:rPr lang="en-US" b="0" u="sng">
                <a:solidFill>
                  <a:srgbClr val="FF0000"/>
                </a:solidFill>
              </a:rPr>
              <a:t>?</a:t>
            </a:r>
          </a:p>
        </p:txBody>
      </p:sp>
      <p:pic>
        <p:nvPicPr>
          <p:cNvPr id="4" name="Content Placeholder 3" descr="A graduation cap and diploma&#10;&#10;AI-generated content may be incorrect.">
            <a:extLst>
              <a:ext uri="{FF2B5EF4-FFF2-40B4-BE49-F238E27FC236}">
                <a16:creationId xmlns:a16="http://schemas.microsoft.com/office/drawing/2014/main" id="{DE003CE5-3C6A-8CF9-06E8-BBC2579D9233}"/>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207360" y="3645431"/>
            <a:ext cx="4312991" cy="3532879"/>
          </a:xfrm>
          <a:noFill/>
        </p:spPr>
      </p:pic>
      <p:sp>
        <p:nvSpPr>
          <p:cNvPr id="20" name="Date Placeholder 4">
            <a:extLst>
              <a:ext uri="{FF2B5EF4-FFF2-40B4-BE49-F238E27FC236}">
                <a16:creationId xmlns:a16="http://schemas.microsoft.com/office/drawing/2014/main" id="{A06CCA9C-4969-910D-1AD8-02B633547C5F}"/>
              </a:ext>
            </a:extLst>
          </p:cNvPr>
          <p:cNvSpPr>
            <a:spLocks noGrp="1"/>
          </p:cNvSpPr>
          <p:nvPr>
            <p:ph type="dt" sz="half" idx="10"/>
          </p:nvPr>
        </p:nvSpPr>
        <p:spPr/>
        <p:txBody>
          <a:bodyPr/>
          <a:lstStyle/>
          <a:p>
            <a:pPr>
              <a:spcAft>
                <a:spcPts val="600"/>
              </a:spcAft>
            </a:pPr>
            <a:fld id="{286877CF-0E66-43BE-8447-C777637A9401}" type="datetime1">
              <a:pPr>
                <a:spcAft>
                  <a:spcPts val="600"/>
                </a:spcAft>
              </a:pPr>
              <a:t>4/28/2025</a:t>
            </a:fld>
            <a:endParaRPr lang="en-US"/>
          </a:p>
        </p:txBody>
      </p:sp>
      <p:sp>
        <p:nvSpPr>
          <p:cNvPr id="21" name="Footer Placeholder 5">
            <a:extLst>
              <a:ext uri="{FF2B5EF4-FFF2-40B4-BE49-F238E27FC236}">
                <a16:creationId xmlns:a16="http://schemas.microsoft.com/office/drawing/2014/main" id="{38329699-4A06-E2E9-88AA-B5BBF1094916}"/>
              </a:ext>
            </a:extLst>
          </p:cNvPr>
          <p:cNvSpPr>
            <a:spLocks noGrp="1"/>
          </p:cNvSpPr>
          <p:nvPr>
            <p:ph type="ftr" sz="quarter" idx="11"/>
          </p:nvPr>
        </p:nvSpPr>
        <p:spPr/>
        <p:txBody>
          <a:bodyPr/>
          <a:lstStyle/>
          <a:p>
            <a:pPr>
              <a:spcAft>
                <a:spcPts val="600"/>
              </a:spcAft>
            </a:pPr>
            <a:r>
              <a:rPr lang="en-US"/>
              <a:t>
              </a:t>
            </a:r>
          </a:p>
        </p:txBody>
      </p:sp>
      <p:sp>
        <p:nvSpPr>
          <p:cNvPr id="22" name="Slide Number Placeholder 6">
            <a:extLst>
              <a:ext uri="{FF2B5EF4-FFF2-40B4-BE49-F238E27FC236}">
                <a16:creationId xmlns:a16="http://schemas.microsoft.com/office/drawing/2014/main" id="{3AD8DEE7-F3E6-A567-EA83-A57385EFF11B}"/>
              </a:ext>
            </a:extLst>
          </p:cNvPr>
          <p:cNvSpPr>
            <a:spLocks noGrp="1"/>
          </p:cNvSpPr>
          <p:nvPr>
            <p:ph type="sldNum" sz="quarter" idx="12"/>
          </p:nvPr>
        </p:nvSpPr>
        <p:spPr/>
        <p:txBody>
          <a:bodyPr/>
          <a:lstStyle/>
          <a:p>
            <a:pPr>
              <a:spcAft>
                <a:spcPts val="600"/>
              </a:spcAft>
            </a:pPr>
            <a:fld id="{6E91CC32-6A6B-4E2E-BBA1-6864F305DA26}" type="slidenum">
              <a:rPr lang="en-US" dirty="0"/>
              <a:pPr>
                <a:spcAft>
                  <a:spcPts val="600"/>
                </a:spcAft>
              </a:pPr>
              <a:t>4</a:t>
            </a:fld>
            <a:endParaRPr lang="en-US"/>
          </a:p>
        </p:txBody>
      </p:sp>
      <p:sp>
        <p:nvSpPr>
          <p:cNvPr id="8" name="TextBox 7">
            <a:extLst>
              <a:ext uri="{FF2B5EF4-FFF2-40B4-BE49-F238E27FC236}">
                <a16:creationId xmlns:a16="http://schemas.microsoft.com/office/drawing/2014/main" id="{F0A1353D-E5EC-7375-855D-AB4428BFAD38}"/>
              </a:ext>
            </a:extLst>
          </p:cNvPr>
          <p:cNvSpPr txBox="1"/>
          <p:nvPr/>
        </p:nvSpPr>
        <p:spPr>
          <a:xfrm>
            <a:off x="647699" y="1657349"/>
            <a:ext cx="51720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9" name="TextBox 8">
            <a:extLst>
              <a:ext uri="{FF2B5EF4-FFF2-40B4-BE49-F238E27FC236}">
                <a16:creationId xmlns:a16="http://schemas.microsoft.com/office/drawing/2014/main" id="{BB06A895-11B1-CCB7-7F78-74783DB2E0C7}"/>
              </a:ext>
            </a:extLst>
          </p:cNvPr>
          <p:cNvSpPr txBox="1"/>
          <p:nvPr/>
        </p:nvSpPr>
        <p:spPr>
          <a:xfrm>
            <a:off x="571499" y="2228850"/>
            <a:ext cx="3409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a:t>In England and Wales there are requirements enforced by the </a:t>
            </a:r>
            <a:r>
              <a:rPr lang="en-GB" sz="1200" b="1" u="sng"/>
              <a:t>Solicitors Regulation Authority. (SRA)</a:t>
            </a:r>
          </a:p>
        </p:txBody>
      </p:sp>
      <p:sp>
        <p:nvSpPr>
          <p:cNvPr id="11" name="TextBox 10">
            <a:extLst>
              <a:ext uri="{FF2B5EF4-FFF2-40B4-BE49-F238E27FC236}">
                <a16:creationId xmlns:a16="http://schemas.microsoft.com/office/drawing/2014/main" id="{49B2E433-F569-80B2-25B8-1ED5003CC4BB}"/>
              </a:ext>
            </a:extLst>
          </p:cNvPr>
          <p:cNvSpPr txBox="1"/>
          <p:nvPr/>
        </p:nvSpPr>
        <p:spPr>
          <a:xfrm>
            <a:off x="4524375" y="2228850"/>
            <a:ext cx="36576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a:t>It is a requirement that you must first complete any degree or equivalent to a </a:t>
            </a:r>
            <a:r>
              <a:rPr lang="en-GB" sz="1200" b="1" u="sng"/>
              <a:t>level 6 qualification.</a:t>
            </a:r>
            <a:r>
              <a:rPr lang="en-GB" sz="1200"/>
              <a:t>                                                            </a:t>
            </a:r>
          </a:p>
          <a:p>
            <a:pPr marL="171450" indent="-171450">
              <a:buFont typeface="Calibri"/>
              <a:buChar char="-"/>
            </a:pPr>
            <a:r>
              <a:rPr lang="en-GB" sz="1200"/>
              <a:t>Next you must pass the </a:t>
            </a:r>
            <a:r>
              <a:rPr lang="en-GB" sz="1200" b="1" u="sng"/>
              <a:t>'Solicitors Qualifying Examinations' (SQE)</a:t>
            </a:r>
          </a:p>
          <a:p>
            <a:pPr marL="171450" indent="-171450">
              <a:buFont typeface="Calibri"/>
              <a:buChar char="-"/>
            </a:pPr>
            <a:r>
              <a:rPr lang="en-GB" sz="1200" b="1" u="sng"/>
              <a:t>SQE1</a:t>
            </a:r>
            <a:r>
              <a:rPr lang="en-GB" sz="1200" b="1"/>
              <a:t>- </a:t>
            </a:r>
            <a:r>
              <a:rPr lang="en-GB" sz="1200"/>
              <a:t>Test your legal knowledge.</a:t>
            </a:r>
          </a:p>
          <a:p>
            <a:pPr marL="171450" indent="-171450">
              <a:buFont typeface="Calibri"/>
              <a:buChar char="-"/>
            </a:pPr>
            <a:r>
              <a:rPr lang="en-GB" sz="1200" b="1" u="sng"/>
              <a:t>SQE2</a:t>
            </a:r>
            <a:r>
              <a:rPr lang="en-GB" sz="1200"/>
              <a:t>- Will test your applied skills, e.g., advocacy, legal writing, and client communication. </a:t>
            </a:r>
          </a:p>
        </p:txBody>
      </p:sp>
      <p:sp>
        <p:nvSpPr>
          <p:cNvPr id="13" name="TextBox 12">
            <a:extLst>
              <a:ext uri="{FF2B5EF4-FFF2-40B4-BE49-F238E27FC236}">
                <a16:creationId xmlns:a16="http://schemas.microsoft.com/office/drawing/2014/main" id="{FB5F8400-BC1A-3B3C-5BCA-7400D265040C}"/>
              </a:ext>
            </a:extLst>
          </p:cNvPr>
          <p:cNvSpPr txBox="1"/>
          <p:nvPr/>
        </p:nvSpPr>
        <p:spPr>
          <a:xfrm>
            <a:off x="8877300" y="22288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a:t>It is also a requirement that an aspiring solicitor completes </a:t>
            </a:r>
            <a:r>
              <a:rPr lang="en-GB" sz="1200" b="1" u="sng"/>
              <a:t>two years</a:t>
            </a:r>
            <a:r>
              <a:rPr lang="en-GB" sz="1200"/>
              <a:t> of voluntary or paid work.   </a:t>
            </a:r>
            <a:endParaRPr lang="en-US"/>
          </a:p>
          <a:p>
            <a:r>
              <a:rPr lang="en-GB" sz="1200"/>
              <a:t>      </a:t>
            </a:r>
            <a:endParaRPr lang="en-GB"/>
          </a:p>
          <a:p>
            <a:pPr marL="171450" indent="-171450">
              <a:buFont typeface="Calibri"/>
              <a:buChar char="-"/>
            </a:pPr>
            <a:r>
              <a:rPr lang="en-GB" sz="1200"/>
              <a:t> This work experience will need to be signed off by a solicitor.</a:t>
            </a:r>
          </a:p>
        </p:txBody>
      </p:sp>
      <p:sp>
        <p:nvSpPr>
          <p:cNvPr id="15" name="TextBox 14">
            <a:extLst>
              <a:ext uri="{FF2B5EF4-FFF2-40B4-BE49-F238E27FC236}">
                <a16:creationId xmlns:a16="http://schemas.microsoft.com/office/drawing/2014/main" id="{BAD3B620-5733-39FA-ABE4-C97014EE1545}"/>
              </a:ext>
            </a:extLst>
          </p:cNvPr>
          <p:cNvSpPr txBox="1"/>
          <p:nvPr/>
        </p:nvSpPr>
        <p:spPr>
          <a:xfrm>
            <a:off x="7419975" y="4267199"/>
            <a:ext cx="25146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a:t>You would also have to apply for the </a:t>
            </a:r>
            <a:r>
              <a:rPr lang="en-GB" sz="1200" b="1" u="sng"/>
              <a:t>character and suitability check</a:t>
            </a:r>
            <a:r>
              <a:rPr lang="en-GB" sz="1200"/>
              <a:t> before you qualify as a solicitor.                 </a:t>
            </a:r>
          </a:p>
          <a:p>
            <a:pPr marL="171450" indent="-171450">
              <a:buFont typeface="Calibri"/>
              <a:buChar char="-"/>
            </a:pPr>
            <a:endParaRPr lang="en-GB" sz="1200"/>
          </a:p>
          <a:p>
            <a:pPr marL="171450" indent="-171450">
              <a:buFont typeface="Calibri"/>
              <a:buChar char="-"/>
            </a:pPr>
            <a:r>
              <a:rPr lang="en-GB" sz="1200"/>
              <a:t>This will involve a variety of things like a </a:t>
            </a:r>
            <a:r>
              <a:rPr lang="en-GB" sz="1200" b="1" u="sng"/>
              <a:t>DBS 'Disclosure and Barring Service'. </a:t>
            </a:r>
          </a:p>
          <a:p>
            <a:endParaRPr lang="en-GB" sz="1200"/>
          </a:p>
          <a:p>
            <a:pPr marL="171450" indent="-171450">
              <a:buFont typeface="Calibri"/>
              <a:buChar char="-"/>
            </a:pPr>
            <a:endParaRPr lang="en-GB" sz="1200"/>
          </a:p>
        </p:txBody>
      </p:sp>
      <p:sp>
        <p:nvSpPr>
          <p:cNvPr id="19" name="TextBox 18">
            <a:extLst>
              <a:ext uri="{FF2B5EF4-FFF2-40B4-BE49-F238E27FC236}">
                <a16:creationId xmlns:a16="http://schemas.microsoft.com/office/drawing/2014/main" id="{1C962125-E904-1071-08D7-6AA46CCB6F50}"/>
              </a:ext>
            </a:extLst>
          </p:cNvPr>
          <p:cNvSpPr txBox="1"/>
          <p:nvPr/>
        </p:nvSpPr>
        <p:spPr>
          <a:xfrm>
            <a:off x="7619999" y="6076949"/>
            <a:ext cx="25146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t>(Complete University Guide (n.d.)</a:t>
            </a:r>
          </a:p>
        </p:txBody>
      </p:sp>
    </p:spTree>
    <p:extLst>
      <p:ext uri="{BB962C8B-B14F-4D97-AF65-F5344CB8AC3E}">
        <p14:creationId xmlns:p14="http://schemas.microsoft.com/office/powerpoint/2010/main" val="1331791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4ECF-1ED6-ED58-D860-D232EB2D59F2}"/>
              </a:ext>
            </a:extLst>
          </p:cNvPr>
          <p:cNvSpPr>
            <a:spLocks noGrp="1"/>
          </p:cNvSpPr>
          <p:nvPr>
            <p:ph type="title"/>
          </p:nvPr>
        </p:nvSpPr>
        <p:spPr>
          <a:xfrm>
            <a:off x="477066" y="556211"/>
            <a:ext cx="9238434" cy="889592"/>
          </a:xfrm>
        </p:spPr>
        <p:txBody>
          <a:bodyPr anchor="t">
            <a:normAutofit/>
          </a:bodyPr>
          <a:lstStyle/>
          <a:p>
            <a:r>
              <a:rPr lang="en-US" b="0" u="sng">
                <a:solidFill>
                  <a:srgbClr val="FF0000"/>
                </a:solidFill>
              </a:rPr>
              <a:t>What </a:t>
            </a:r>
            <a:r>
              <a:rPr lang="en-US" b="0" u="sng"/>
              <a:t>do solicitors do</a:t>
            </a:r>
            <a:r>
              <a:rPr lang="en-US" b="0" u="sng">
                <a:solidFill>
                  <a:srgbClr val="FF0000"/>
                </a:solidFill>
              </a:rPr>
              <a:t>?</a:t>
            </a:r>
            <a:br>
              <a:rPr lang="en-US" b="0" u="sng">
                <a:solidFill>
                  <a:srgbClr val="FF0000"/>
                </a:solidFill>
              </a:rPr>
            </a:br>
            <a:r>
              <a:rPr lang="en-US" b="0" u="sng">
                <a:solidFill>
                  <a:srgbClr val="FF0000"/>
                </a:solidFill>
              </a:rPr>
              <a:t>Where</a:t>
            </a:r>
            <a:r>
              <a:rPr lang="en-US" b="0" u="sng"/>
              <a:t> do they work</a:t>
            </a:r>
            <a:r>
              <a:rPr lang="en-US" b="0" u="sng">
                <a:solidFill>
                  <a:srgbClr val="FF0000"/>
                </a:solidFill>
              </a:rPr>
              <a:t>?</a:t>
            </a:r>
          </a:p>
        </p:txBody>
      </p:sp>
      <p:pic>
        <p:nvPicPr>
          <p:cNvPr id="4" name="Content Placeholder 3" descr="Cartoon a cartoon of a person holding a scale&#10;&#10;AI-generated content may be incorrect.">
            <a:extLst>
              <a:ext uri="{FF2B5EF4-FFF2-40B4-BE49-F238E27FC236}">
                <a16:creationId xmlns:a16="http://schemas.microsoft.com/office/drawing/2014/main" id="{0D4993A9-E3F1-EA6A-3999-E6CC54E2E8BB}"/>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7071663" y="1916113"/>
            <a:ext cx="3481099" cy="3960812"/>
          </a:xfrm>
          <a:noFill/>
        </p:spPr>
      </p:pic>
      <p:sp>
        <p:nvSpPr>
          <p:cNvPr id="10" name="Date Placeholder 4">
            <a:extLst>
              <a:ext uri="{FF2B5EF4-FFF2-40B4-BE49-F238E27FC236}">
                <a16:creationId xmlns:a16="http://schemas.microsoft.com/office/drawing/2014/main" id="{FDBDC523-2C32-9AE0-0114-42C2A8383F15}"/>
              </a:ext>
            </a:extLst>
          </p:cNvPr>
          <p:cNvSpPr>
            <a:spLocks noGrp="1"/>
          </p:cNvSpPr>
          <p:nvPr>
            <p:ph type="dt" sz="half" idx="10"/>
          </p:nvPr>
        </p:nvSpPr>
        <p:spPr/>
        <p:txBody>
          <a:bodyPr/>
          <a:lstStyle/>
          <a:p>
            <a:pPr>
              <a:spcAft>
                <a:spcPts val="600"/>
              </a:spcAft>
            </a:pPr>
            <a:fld id="{FDA3CB8A-EBC8-4684-87F6-617A6CDCCE24}" type="datetime1">
              <a:pPr>
                <a:spcAft>
                  <a:spcPts val="600"/>
                </a:spcAft>
              </a:pPr>
              <a:t>4/28/2025</a:t>
            </a:fld>
            <a:endParaRPr lang="en-US"/>
          </a:p>
        </p:txBody>
      </p:sp>
      <p:sp>
        <p:nvSpPr>
          <p:cNvPr id="12" name="Footer Placeholder 5">
            <a:extLst>
              <a:ext uri="{FF2B5EF4-FFF2-40B4-BE49-F238E27FC236}">
                <a16:creationId xmlns:a16="http://schemas.microsoft.com/office/drawing/2014/main" id="{9B944DA7-49BF-D4EC-8F7D-C021DAC3F8BA}"/>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E4C703B1-077F-4FC1-ECC1-1F3E516FDBE0}"/>
              </a:ext>
            </a:extLst>
          </p:cNvPr>
          <p:cNvSpPr>
            <a:spLocks noGrp="1"/>
          </p:cNvSpPr>
          <p:nvPr>
            <p:ph type="sldNum" sz="quarter" idx="12"/>
          </p:nvPr>
        </p:nvSpPr>
        <p:spPr/>
        <p:txBody>
          <a:bodyPr/>
          <a:lstStyle/>
          <a:p>
            <a:pPr>
              <a:spcAft>
                <a:spcPts val="600"/>
              </a:spcAft>
            </a:pPr>
            <a:fld id="{6E91CC32-6A6B-4E2E-BBA1-6864F305DA26}" type="slidenum">
              <a:rPr lang="en-US" dirty="0"/>
              <a:pPr>
                <a:spcAft>
                  <a:spcPts val="600"/>
                </a:spcAft>
              </a:pPr>
              <a:t>5</a:t>
            </a:fld>
            <a:endParaRPr lang="en-US"/>
          </a:p>
        </p:txBody>
      </p:sp>
      <p:sp>
        <p:nvSpPr>
          <p:cNvPr id="7" name="TextBox 6">
            <a:extLst>
              <a:ext uri="{FF2B5EF4-FFF2-40B4-BE49-F238E27FC236}">
                <a16:creationId xmlns:a16="http://schemas.microsoft.com/office/drawing/2014/main" id="{856A60CB-C0EA-0642-5D94-3549D12F71A3}"/>
              </a:ext>
            </a:extLst>
          </p:cNvPr>
          <p:cNvSpPr txBox="1"/>
          <p:nvPr/>
        </p:nvSpPr>
        <p:spPr>
          <a:xfrm>
            <a:off x="771525" y="2343150"/>
            <a:ext cx="48196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a:t>Solicitors play a </a:t>
            </a:r>
            <a:r>
              <a:rPr lang="en-GB" sz="1200" b="1"/>
              <a:t>significant</a:t>
            </a:r>
            <a:r>
              <a:rPr lang="en-GB" sz="1200"/>
              <a:t> role in ensuring </a:t>
            </a:r>
            <a:r>
              <a:rPr lang="en-GB" sz="1200" b="1" u="sng"/>
              <a:t>justice</a:t>
            </a:r>
            <a:r>
              <a:rPr lang="en-GB" sz="1200"/>
              <a:t> for clients, often being the first point of contact for</a:t>
            </a:r>
            <a:r>
              <a:rPr lang="en-GB" sz="1200" b="1"/>
              <a:t> individuals</a:t>
            </a:r>
            <a:r>
              <a:rPr lang="en-GB" sz="1200"/>
              <a:t>, </a:t>
            </a:r>
            <a:r>
              <a:rPr lang="en-GB" sz="1200" b="1"/>
              <a:t>businesses</a:t>
            </a:r>
            <a:r>
              <a:rPr lang="en-GB" sz="1200"/>
              <a:t>, or </a:t>
            </a:r>
            <a:r>
              <a:rPr lang="en-GB" sz="1200" b="1"/>
              <a:t>organisations</a:t>
            </a:r>
            <a:r>
              <a:rPr lang="en-GB" sz="1200"/>
              <a:t> facing </a:t>
            </a:r>
            <a:r>
              <a:rPr lang="en-GB" sz="1200" b="1" u="sng"/>
              <a:t>legal matters.</a:t>
            </a:r>
            <a:r>
              <a:rPr lang="en-GB" sz="1200">
                <a:highlight>
                  <a:srgbClr val="000000"/>
                </a:highlight>
              </a:rPr>
              <a:t>                                                  </a:t>
            </a:r>
            <a:r>
              <a:rPr lang="en-GB" sz="1100" b="1">
                <a:highlight>
                  <a:srgbClr val="000000"/>
                </a:highlight>
              </a:rPr>
              <a:t>(University of Law (n.d.)</a:t>
            </a:r>
          </a:p>
        </p:txBody>
      </p:sp>
      <p:sp>
        <p:nvSpPr>
          <p:cNvPr id="8" name="TextBox 7">
            <a:extLst>
              <a:ext uri="{FF2B5EF4-FFF2-40B4-BE49-F238E27FC236}">
                <a16:creationId xmlns:a16="http://schemas.microsoft.com/office/drawing/2014/main" id="{3F340577-7A7F-0451-C0FE-6DE788A23980}"/>
              </a:ext>
            </a:extLst>
          </p:cNvPr>
          <p:cNvSpPr txBox="1"/>
          <p:nvPr/>
        </p:nvSpPr>
        <p:spPr>
          <a:xfrm>
            <a:off x="771524" y="3514724"/>
            <a:ext cx="391477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100"/>
              <a:t>Though solicitors tend to work outside of court, most can still represent in court if they have r</a:t>
            </a:r>
            <a:r>
              <a:rPr lang="en-GB" sz="1100" b="1"/>
              <a:t>ights of audience. </a:t>
            </a:r>
          </a:p>
          <a:p>
            <a:pPr marL="171450" indent="-171450">
              <a:buFont typeface="Calibri"/>
              <a:buChar char="-"/>
            </a:pPr>
            <a:r>
              <a:rPr lang="en-GB" sz="1100"/>
              <a:t>This varies slightly from </a:t>
            </a:r>
            <a:r>
              <a:rPr lang="en-GB" sz="1100" b="1" u="sng"/>
              <a:t>barristers</a:t>
            </a:r>
            <a:r>
              <a:rPr lang="en-GB" sz="1100"/>
              <a:t>, as barristers are highly focussed on representation in higher courts and are often brought in by solicitors to deal with that part.          </a:t>
            </a:r>
            <a:r>
              <a:rPr lang="en-GB" sz="1100" b="1"/>
              <a:t>(University of Law (n.d.)</a:t>
            </a:r>
          </a:p>
        </p:txBody>
      </p:sp>
      <p:sp>
        <p:nvSpPr>
          <p:cNvPr id="9" name="TextBox 8">
            <a:extLst>
              <a:ext uri="{FF2B5EF4-FFF2-40B4-BE49-F238E27FC236}">
                <a16:creationId xmlns:a16="http://schemas.microsoft.com/office/drawing/2014/main" id="{7B63988F-6FDA-72BF-6646-A81B2051F7AC}"/>
              </a:ext>
            </a:extLst>
          </p:cNvPr>
          <p:cNvSpPr txBox="1"/>
          <p:nvPr/>
        </p:nvSpPr>
        <p:spPr>
          <a:xfrm>
            <a:off x="933450" y="4914899"/>
            <a:ext cx="354330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100"/>
              <a:t>Solicitors can work in </a:t>
            </a:r>
            <a:r>
              <a:rPr lang="en-GB" sz="1100" b="1"/>
              <a:t>diverse</a:t>
            </a:r>
            <a:r>
              <a:rPr lang="en-GB" sz="1100"/>
              <a:t> settings once qualified.  Here are some areas solicitors can work in:</a:t>
            </a:r>
          </a:p>
          <a:p>
            <a:pPr marL="171450" indent="-171450">
              <a:buFont typeface="Calibri"/>
              <a:buChar char="-"/>
            </a:pPr>
            <a:r>
              <a:rPr lang="en-GB" sz="1100" b="1" u="sng"/>
              <a:t>Private Practice</a:t>
            </a:r>
            <a:r>
              <a:rPr lang="en-GB" sz="1100"/>
              <a:t>- Providing legal help to individuals and businesses. </a:t>
            </a:r>
          </a:p>
          <a:p>
            <a:pPr marL="171450" indent="-171450">
              <a:buFont typeface="Calibri"/>
              <a:buChar char="-"/>
            </a:pPr>
            <a:r>
              <a:rPr lang="en-GB" sz="1100" b="1" u="sng"/>
              <a:t>In- House</a:t>
            </a:r>
            <a:r>
              <a:rPr lang="en-GB" sz="1100"/>
              <a:t>- Deal with legal affairs of organisations like corporations, government bodies, and charities.                                         </a:t>
            </a:r>
            <a:r>
              <a:rPr lang="en-GB" sz="1100" b="1"/>
              <a:t>(Law Society, 2020)</a:t>
            </a:r>
          </a:p>
        </p:txBody>
      </p:sp>
    </p:spTree>
    <p:extLst>
      <p:ext uri="{BB962C8B-B14F-4D97-AF65-F5344CB8AC3E}">
        <p14:creationId xmlns:p14="http://schemas.microsoft.com/office/powerpoint/2010/main" val="2389193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63598-7ABB-F4B8-0600-D932576647AC}"/>
              </a:ext>
            </a:extLst>
          </p:cNvPr>
          <p:cNvSpPr>
            <a:spLocks noGrp="1"/>
          </p:cNvSpPr>
          <p:nvPr>
            <p:ph type="title"/>
          </p:nvPr>
        </p:nvSpPr>
        <p:spPr>
          <a:xfrm>
            <a:off x="1148465" y="2501919"/>
            <a:ext cx="3279689" cy="1864196"/>
          </a:xfrm>
        </p:spPr>
        <p:txBody>
          <a:bodyPr anchor="b">
            <a:normAutofit/>
          </a:bodyPr>
          <a:lstStyle/>
          <a:p>
            <a:r>
              <a:rPr lang="en-GB">
                <a:solidFill>
                  <a:srgbClr val="FF0000"/>
                </a:solidFill>
              </a:rPr>
              <a:t>Significance</a:t>
            </a:r>
            <a:r>
              <a:rPr lang="en-GB"/>
              <a:t> of solicitors</a:t>
            </a:r>
          </a:p>
        </p:txBody>
      </p:sp>
      <p:sp>
        <p:nvSpPr>
          <p:cNvPr id="5" name="Date Placeholder 4">
            <a:extLst>
              <a:ext uri="{FF2B5EF4-FFF2-40B4-BE49-F238E27FC236}">
                <a16:creationId xmlns:a16="http://schemas.microsoft.com/office/drawing/2014/main" id="{5352D733-89B1-FC79-2865-D99D7D48F4F4}"/>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70A470EC-C682-41B1-A068-0BC4F4B91C74}" type="datetime1">
              <a:pPr>
                <a:spcAft>
                  <a:spcPts val="600"/>
                </a:spcAft>
              </a:pPr>
              <a:t>4/28/2025</a:t>
            </a:fld>
            <a:endParaRPr lang="en-US"/>
          </a:p>
        </p:txBody>
      </p:sp>
      <p:sp>
        <p:nvSpPr>
          <p:cNvPr id="6" name="Footer Placeholder 5">
            <a:extLst>
              <a:ext uri="{FF2B5EF4-FFF2-40B4-BE49-F238E27FC236}">
                <a16:creationId xmlns:a16="http://schemas.microsoft.com/office/drawing/2014/main" id="{58B78990-6BE1-3260-D720-F5C630E6D94E}"/>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6285958F-7B6C-77B4-8370-A0E3855EE4BE}"/>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graphicFrame>
        <p:nvGraphicFramePr>
          <p:cNvPr id="12" name="Content Placeholder 2">
            <a:extLst>
              <a:ext uri="{FF2B5EF4-FFF2-40B4-BE49-F238E27FC236}">
                <a16:creationId xmlns:a16="http://schemas.microsoft.com/office/drawing/2014/main" id="{2D38E420-D273-4BB2-9827-07781E27345F}"/>
              </a:ext>
            </a:extLst>
          </p:cNvPr>
          <p:cNvGraphicFramePr>
            <a:graphicFrameLocks noGrp="1"/>
          </p:cNvGraphicFramePr>
          <p:nvPr>
            <p:ph idx="1"/>
            <p:extLst>
              <p:ext uri="{D42A27DB-BD31-4B8C-83A1-F6EECF244321}">
                <p14:modId xmlns:p14="http://schemas.microsoft.com/office/powerpoint/2010/main" val="2350710451"/>
              </p:ext>
            </p:extLst>
          </p:nvPr>
        </p:nvGraphicFramePr>
        <p:xfrm>
          <a:off x="5334000" y="762000"/>
          <a:ext cx="533399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078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6DB095A0-20C6-F7C7-2130-C2E4F41EAA0C}"/>
              </a:ext>
            </a:extLst>
          </p:cNvPr>
          <p:cNvSpPr/>
          <p:nvPr/>
        </p:nvSpPr>
        <p:spPr>
          <a:xfrm>
            <a:off x="410709" y="1709495"/>
            <a:ext cx="11133031" cy="472369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17F095-835C-8572-582E-587697A5ABD3}"/>
              </a:ext>
            </a:extLst>
          </p:cNvPr>
          <p:cNvSpPr>
            <a:spLocks noGrp="1"/>
          </p:cNvSpPr>
          <p:nvPr>
            <p:ph type="title"/>
          </p:nvPr>
        </p:nvSpPr>
        <p:spPr>
          <a:xfrm>
            <a:off x="5692908" y="302736"/>
            <a:ext cx="9238434" cy="857559"/>
          </a:xfrm>
        </p:spPr>
        <p:txBody>
          <a:bodyPr/>
          <a:lstStyle/>
          <a:p>
            <a:r>
              <a:rPr lang="en-US"/>
              <a:t>Age statistics </a:t>
            </a:r>
          </a:p>
        </p:txBody>
      </p:sp>
      <p:pic>
        <p:nvPicPr>
          <p:cNvPr id="24" name="Content Placeholder 23" descr="A graph with blue squares&#10;&#10;AI-generated content may be incorrect.">
            <a:extLst>
              <a:ext uri="{FF2B5EF4-FFF2-40B4-BE49-F238E27FC236}">
                <a16:creationId xmlns:a16="http://schemas.microsoft.com/office/drawing/2014/main" id="{FB170A04-8C84-2BB0-56B9-686C17313F7B}"/>
              </a:ext>
            </a:extLst>
          </p:cNvPr>
          <p:cNvPicPr>
            <a:picLocks noGrp="1" noChangeAspect="1"/>
          </p:cNvPicPr>
          <p:nvPr>
            <p:ph idx="1"/>
          </p:nvPr>
        </p:nvPicPr>
        <p:blipFill>
          <a:blip r:embed="rId2"/>
          <a:srcRect r="994" b="-278"/>
          <a:stretch/>
        </p:blipFill>
        <p:spPr>
          <a:xfrm>
            <a:off x="3696273" y="1159926"/>
            <a:ext cx="8190859" cy="4104116"/>
          </a:xfrm>
        </p:spPr>
      </p:pic>
      <p:sp>
        <p:nvSpPr>
          <p:cNvPr id="28" name="Rectangle: Rounded Corners 27">
            <a:extLst>
              <a:ext uri="{FF2B5EF4-FFF2-40B4-BE49-F238E27FC236}">
                <a16:creationId xmlns:a16="http://schemas.microsoft.com/office/drawing/2014/main" id="{1C0B3901-67D0-9438-F1C8-04889D566881}"/>
              </a:ext>
            </a:extLst>
          </p:cNvPr>
          <p:cNvSpPr/>
          <p:nvPr/>
        </p:nvSpPr>
        <p:spPr>
          <a:xfrm>
            <a:off x="147430" y="785590"/>
            <a:ext cx="3449607" cy="5278407"/>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a:t>The age within the solicitor profession is generally well represented with equal opportunities with every age.</a:t>
            </a:r>
          </a:p>
          <a:p>
            <a:pPr algn="just"/>
            <a:endParaRPr lang="en-US"/>
          </a:p>
          <a:p>
            <a:pPr algn="just"/>
            <a:r>
              <a:rPr lang="en-US"/>
              <a:t>The percentage of the age within solicitors are;</a:t>
            </a:r>
          </a:p>
          <a:p>
            <a:pPr algn="just"/>
            <a:r>
              <a:rPr lang="en-US"/>
              <a:t>44% are aged between 25-34</a:t>
            </a:r>
          </a:p>
          <a:p>
            <a:pPr algn="just"/>
            <a:r>
              <a:rPr lang="en-US"/>
              <a:t>29% are aged between 35-44</a:t>
            </a:r>
          </a:p>
          <a:p>
            <a:pPr algn="just"/>
            <a:r>
              <a:rPr lang="en-US"/>
              <a:t>14% are aged between 45-54</a:t>
            </a:r>
          </a:p>
          <a:p>
            <a:pPr algn="just"/>
            <a:r>
              <a:rPr lang="en-US"/>
              <a:t> 8% are aged between 55-64</a:t>
            </a:r>
          </a:p>
          <a:p>
            <a:pPr algn="just"/>
            <a:r>
              <a:rPr lang="en-US"/>
              <a:t>3% are aged 65+</a:t>
            </a:r>
          </a:p>
          <a:p>
            <a:pPr algn="just"/>
            <a:r>
              <a:rPr lang="en-US"/>
              <a:t>1% are aged between 16-24</a:t>
            </a:r>
          </a:p>
          <a:p>
            <a:pPr algn="just"/>
            <a:r>
              <a:rPr lang="en-US"/>
              <a:t>1% prefer not to say </a:t>
            </a:r>
          </a:p>
          <a:p>
            <a:pPr algn="just"/>
            <a:endParaRPr lang="en-US"/>
          </a:p>
          <a:p>
            <a:pPr algn="just"/>
            <a:endParaRPr lang="en-US"/>
          </a:p>
          <a:p>
            <a:pPr algn="just"/>
            <a:endParaRPr lang="en-US"/>
          </a:p>
        </p:txBody>
      </p:sp>
      <p:sp>
        <p:nvSpPr>
          <p:cNvPr id="3" name="TextBox 2">
            <a:extLst>
              <a:ext uri="{FF2B5EF4-FFF2-40B4-BE49-F238E27FC236}">
                <a16:creationId xmlns:a16="http://schemas.microsoft.com/office/drawing/2014/main" id="{5329A150-1D9D-98FE-6DB6-49234B798344}"/>
              </a:ext>
            </a:extLst>
          </p:cNvPr>
          <p:cNvSpPr txBox="1"/>
          <p:nvPr/>
        </p:nvSpPr>
        <p:spPr>
          <a:xfrm>
            <a:off x="4058856" y="5274199"/>
            <a:ext cx="597446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EAE8EB"/>
                </a:solidFill>
              </a:rPr>
              <a:t>Law firm diversity tool 2023</a:t>
            </a:r>
            <a:r>
              <a:rPr lang="en-US">
                <a:solidFill>
                  <a:srgbClr val="EAE8EB"/>
                </a:solidFill>
              </a:rPr>
              <a:t>. (2023b, December 5). Www.sra.org.uk. </a:t>
            </a:r>
            <a:r>
              <a:rPr lang="en-US">
                <a:solidFill>
                  <a:srgbClr val="EAE8EB"/>
                </a:solidFill>
                <a:hlinkClick r:id="rId3"/>
              </a:rPr>
              <a:t>https://www.sra.org.uk/solicitors/resources/equality-diversity/law-firm-diversity-tool/</a:t>
            </a:r>
            <a:endParaRPr lang="en-US"/>
          </a:p>
          <a:p>
            <a:endParaRPr lang="en-US">
              <a:solidFill>
                <a:srgbClr val="EAE8EB"/>
              </a:solidFill>
            </a:endParaRPr>
          </a:p>
        </p:txBody>
      </p:sp>
    </p:spTree>
    <p:extLst>
      <p:ext uri="{BB962C8B-B14F-4D97-AF65-F5344CB8AC3E}">
        <p14:creationId xmlns:p14="http://schemas.microsoft.com/office/powerpoint/2010/main" val="370267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AD81CF2-4F5C-1E0C-37E4-BF03599F0877}"/>
              </a:ext>
            </a:extLst>
          </p:cNvPr>
          <p:cNvSpPr/>
          <p:nvPr/>
        </p:nvSpPr>
        <p:spPr>
          <a:xfrm>
            <a:off x="484616" y="2114297"/>
            <a:ext cx="9498066" cy="2992726"/>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CA12F-595B-C087-016D-13207F42A185}"/>
              </a:ext>
            </a:extLst>
          </p:cNvPr>
          <p:cNvSpPr>
            <a:spLocks noGrp="1"/>
          </p:cNvSpPr>
          <p:nvPr>
            <p:ph type="title"/>
          </p:nvPr>
        </p:nvSpPr>
        <p:spPr/>
        <p:txBody>
          <a:bodyPr/>
          <a:lstStyle/>
          <a:p>
            <a:r>
              <a:rPr lang="en-US"/>
              <a:t>Age diversity jay</a:t>
            </a:r>
          </a:p>
        </p:txBody>
      </p:sp>
      <p:sp>
        <p:nvSpPr>
          <p:cNvPr id="3" name="Content Placeholder 2">
            <a:extLst>
              <a:ext uri="{FF2B5EF4-FFF2-40B4-BE49-F238E27FC236}">
                <a16:creationId xmlns:a16="http://schemas.microsoft.com/office/drawing/2014/main" id="{3908BCA4-03A4-1F12-05C4-6BC68BB2C252}"/>
              </a:ext>
            </a:extLst>
          </p:cNvPr>
          <p:cNvSpPr>
            <a:spLocks noGrp="1"/>
          </p:cNvSpPr>
          <p:nvPr>
            <p:ph idx="1"/>
          </p:nvPr>
        </p:nvSpPr>
        <p:spPr>
          <a:xfrm>
            <a:off x="734357" y="2083903"/>
            <a:ext cx="9248079" cy="4139833"/>
          </a:xfrm>
        </p:spPr>
        <p:txBody>
          <a:bodyPr vert="horz" lIns="91440" tIns="45720" rIns="91440" bIns="45720" rtlCol="0" anchor="t">
            <a:normAutofit/>
          </a:bodyPr>
          <a:lstStyle/>
          <a:p>
            <a:r>
              <a:rPr lang="en-US"/>
              <a:t>Majority of solicitors aged 25-34 make up  (44%) of all solicitors  but all age groups are represented </a:t>
            </a:r>
          </a:p>
          <a:p>
            <a:r>
              <a:rPr lang="en-US"/>
              <a:t>35-44 years old make up about 26% showing mid career strengths </a:t>
            </a:r>
          </a:p>
          <a:p>
            <a:r>
              <a:rPr lang="en-US"/>
              <a:t>Numbers for ages between 45-64 highlights the longevity of the career </a:t>
            </a:r>
          </a:p>
          <a:p>
            <a:r>
              <a:rPr lang="en-US"/>
              <a:t>solicitors who are aged between 16-24 usually do not obtain a solicitor job role, as shown in the graph only 1% of this age group are solicitors. This shows that people usually become solicitors later on in life.</a:t>
            </a:r>
          </a:p>
          <a:p>
            <a:r>
              <a:rPr lang="en-US"/>
              <a:t>Having diverse age groups bring different experiences and perspectives to the job.</a:t>
            </a:r>
          </a:p>
          <a:p>
            <a:endParaRPr lang="en-US"/>
          </a:p>
        </p:txBody>
      </p:sp>
      <p:sp>
        <p:nvSpPr>
          <p:cNvPr id="4" name="TextBox 3">
            <a:extLst>
              <a:ext uri="{FF2B5EF4-FFF2-40B4-BE49-F238E27FC236}">
                <a16:creationId xmlns:a16="http://schemas.microsoft.com/office/drawing/2014/main" id="{48B8B23C-5B24-741E-5BFC-AF7BAAEC1C3B}"/>
              </a:ext>
            </a:extLst>
          </p:cNvPr>
          <p:cNvSpPr txBox="1"/>
          <p:nvPr/>
        </p:nvSpPr>
        <p:spPr>
          <a:xfrm>
            <a:off x="185542" y="5659876"/>
            <a:ext cx="48652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Diversity of in-house solicitors</a:t>
            </a:r>
            <a:r>
              <a:rPr lang="en-US"/>
              <a:t>. (2024). Sra.org.uk. </a:t>
            </a:r>
            <a:r>
              <a:rPr lang="en-US">
                <a:hlinkClick r:id="rId2"/>
              </a:rPr>
              <a:t>https://news.sra.org.uk/sra/equality-diversity/diversity-profession/diversity-in-house/</a:t>
            </a:r>
            <a:endParaRPr lang="en-US"/>
          </a:p>
          <a:p>
            <a:endParaRPr lang="en-US"/>
          </a:p>
        </p:txBody>
      </p:sp>
    </p:spTree>
    <p:extLst>
      <p:ext uri="{BB962C8B-B14F-4D97-AF65-F5344CB8AC3E}">
        <p14:creationId xmlns:p14="http://schemas.microsoft.com/office/powerpoint/2010/main" val="38203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EEF2-49B8-8FB7-12E1-88929E131971}"/>
              </a:ext>
            </a:extLst>
          </p:cNvPr>
          <p:cNvSpPr>
            <a:spLocks noGrp="1"/>
          </p:cNvSpPr>
          <p:nvPr>
            <p:ph type="title"/>
          </p:nvPr>
        </p:nvSpPr>
        <p:spPr>
          <a:xfrm>
            <a:off x="1429566" y="1013411"/>
            <a:ext cx="9238434" cy="889592"/>
          </a:xfrm>
        </p:spPr>
        <p:txBody>
          <a:bodyPr anchor="b">
            <a:normAutofit/>
          </a:bodyPr>
          <a:lstStyle/>
          <a:p>
            <a:r>
              <a:rPr lang="en-US"/>
              <a:t>Past statistics and key differences </a:t>
            </a:r>
          </a:p>
        </p:txBody>
      </p:sp>
      <p:pic>
        <p:nvPicPr>
          <p:cNvPr id="7" name="Content Placeholder 6">
            <a:extLst>
              <a:ext uri="{FF2B5EF4-FFF2-40B4-BE49-F238E27FC236}">
                <a16:creationId xmlns:a16="http://schemas.microsoft.com/office/drawing/2014/main" id="{119F9AA6-2CCD-89A3-4905-D23A569EDB58}"/>
              </a:ext>
            </a:extLst>
          </p:cNvPr>
          <p:cNvPicPr>
            <a:picLocks noGrp="1" noChangeAspect="1"/>
          </p:cNvPicPr>
          <p:nvPr>
            <p:ph sz="half" idx="1"/>
          </p:nvPr>
        </p:nvPicPr>
        <p:blipFill>
          <a:blip r:embed="rId2"/>
          <a:stretch>
            <a:fillRect/>
          </a:stretch>
        </p:blipFill>
        <p:spPr>
          <a:xfrm>
            <a:off x="1429566" y="2373660"/>
            <a:ext cx="4495800" cy="3484245"/>
          </a:xfrm>
          <a:noFill/>
        </p:spPr>
      </p:pic>
      <p:sp>
        <p:nvSpPr>
          <p:cNvPr id="14" name="Content Placeholder 3">
            <a:extLst>
              <a:ext uri="{FF2B5EF4-FFF2-40B4-BE49-F238E27FC236}">
                <a16:creationId xmlns:a16="http://schemas.microsoft.com/office/drawing/2014/main" id="{61206900-59E0-A7AE-14CA-77E365D11ED6}"/>
              </a:ext>
            </a:extLst>
          </p:cNvPr>
          <p:cNvSpPr>
            <a:spLocks noGrp="1"/>
          </p:cNvSpPr>
          <p:nvPr>
            <p:ph sz="half" idx="2"/>
          </p:nvPr>
        </p:nvSpPr>
        <p:spPr>
          <a:xfrm>
            <a:off x="6172200" y="2135565"/>
            <a:ext cx="4495800" cy="3960435"/>
          </a:xfrm>
        </p:spPr>
        <p:txBody>
          <a:bodyPr vert="horz" lIns="91440" tIns="45720" rIns="91440" bIns="45720" rtlCol="0" anchor="t">
            <a:normAutofit/>
          </a:bodyPr>
          <a:lstStyle/>
          <a:p>
            <a:r>
              <a:rPr lang="en-US"/>
              <a:t>Between 2014-2019 the average age of a solicitor was aged between 45-54  where as recently the average age is between 25-34, which shows that the average age of a solicitor has dropped therefore providing an equal opportunity for the younger generation to become solicitors and getting rid of the typical solicitor stereotype. </a:t>
            </a:r>
          </a:p>
        </p:txBody>
      </p:sp>
      <p:sp>
        <p:nvSpPr>
          <p:cNvPr id="4" name="Date Placeholder 3">
            <a:extLst>
              <a:ext uri="{FF2B5EF4-FFF2-40B4-BE49-F238E27FC236}">
                <a16:creationId xmlns:a16="http://schemas.microsoft.com/office/drawing/2014/main" id="{C21EA5EC-A761-2731-DAC4-FA3115E8B6D0}"/>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820AC1CC-CF29-4F73-BBAE-13F873A40DA6}" type="datetime1">
              <a:rPr lang="en-US"/>
              <a:pPr>
                <a:spcAft>
                  <a:spcPts val="600"/>
                </a:spcAft>
              </a:pPr>
              <a:t>4/28/2025</a:t>
            </a:fld>
            <a:endParaRPr lang="en-US"/>
          </a:p>
        </p:txBody>
      </p:sp>
      <p:sp>
        <p:nvSpPr>
          <p:cNvPr id="5" name="Footer Placeholder 4">
            <a:extLst>
              <a:ext uri="{FF2B5EF4-FFF2-40B4-BE49-F238E27FC236}">
                <a16:creationId xmlns:a16="http://schemas.microsoft.com/office/drawing/2014/main" id="{70FAA582-E9C9-0051-FE4C-D953E1667046}"/>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0A5483AC-A677-ADDD-5603-BAA5FAD31B9B}"/>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9</a:t>
            </a:fld>
            <a:endParaRPr lang="en-US"/>
          </a:p>
        </p:txBody>
      </p:sp>
      <p:sp>
        <p:nvSpPr>
          <p:cNvPr id="3" name="TextBox 2">
            <a:extLst>
              <a:ext uri="{FF2B5EF4-FFF2-40B4-BE49-F238E27FC236}">
                <a16:creationId xmlns:a16="http://schemas.microsoft.com/office/drawing/2014/main" id="{7BAAA031-EA2C-E6EF-8CAA-B1FABF661061}"/>
              </a:ext>
            </a:extLst>
          </p:cNvPr>
          <p:cNvSpPr txBox="1"/>
          <p:nvPr/>
        </p:nvSpPr>
        <p:spPr>
          <a:xfrm>
            <a:off x="789007" y="5891514"/>
            <a:ext cx="5386086" cy="964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725"/>
              </a:lnSpc>
            </a:pPr>
            <a:r>
              <a:rPr lang="en-US">
                <a:cs typeface="Segoe UI"/>
              </a:rPr>
              <a:t>and, D. (2017). </a:t>
            </a:r>
            <a:r>
              <a:rPr lang="en-US" i="1">
                <a:cs typeface="Segoe UI"/>
              </a:rPr>
              <a:t>Diversity and the Law | BBK</a:t>
            </a:r>
            <a:r>
              <a:rPr lang="en-US">
                <a:cs typeface="Segoe UI"/>
              </a:rPr>
              <a:t>. TechTalk. </a:t>
            </a:r>
            <a:r>
              <a:rPr lang="en-US" u="sng">
                <a:solidFill>
                  <a:srgbClr val="1F855C"/>
                </a:solidFill>
                <a:cs typeface="Segoe UI"/>
                <a:hlinkClick r:id="rId3"/>
              </a:rPr>
              <a:t>https://www.boltburdonkemp.co.uk/campaigns/diversity-and-the-law/age.html</a:t>
            </a:r>
            <a:r>
              <a:rPr lang="en-US">
                <a:cs typeface="Segoe UI"/>
              </a:rPr>
              <a:t>​</a:t>
            </a:r>
          </a:p>
          <a:p>
            <a:pPr>
              <a:lnSpc>
                <a:spcPts val="1725"/>
              </a:lnSpc>
            </a:pPr>
            <a:r>
              <a:rPr lang="en-US">
                <a:cs typeface="Segoe UI"/>
              </a:rPr>
              <a:t>​</a:t>
            </a:r>
          </a:p>
        </p:txBody>
      </p:sp>
    </p:spTree>
    <p:extLst>
      <p:ext uri="{BB962C8B-B14F-4D97-AF65-F5344CB8AC3E}">
        <p14:creationId xmlns:p14="http://schemas.microsoft.com/office/powerpoint/2010/main" val="2114435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E23F40E-D2CC-F35D-6FB2-C8C87C7EDEC9}"/>
              </a:ext>
            </a:extLst>
          </p:cNvPr>
          <p:cNvSpPr/>
          <p:nvPr/>
        </p:nvSpPr>
        <p:spPr>
          <a:xfrm>
            <a:off x="120130" y="952420"/>
            <a:ext cx="2932023" cy="5177767"/>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AC393-FCAE-154E-7E17-5A30263111FB}"/>
              </a:ext>
            </a:extLst>
          </p:cNvPr>
          <p:cNvSpPr>
            <a:spLocks noGrp="1"/>
          </p:cNvSpPr>
          <p:nvPr>
            <p:ph type="title"/>
          </p:nvPr>
        </p:nvSpPr>
        <p:spPr>
          <a:xfrm>
            <a:off x="121227" y="110917"/>
            <a:ext cx="11855112" cy="699409"/>
          </a:xfrm>
        </p:spPr>
        <p:txBody>
          <a:bodyPr/>
          <a:lstStyle/>
          <a:p>
            <a:r>
              <a:rPr lang="en-US" sz="3200"/>
              <a:t>Overview of gender within the legal field</a:t>
            </a:r>
          </a:p>
        </p:txBody>
      </p:sp>
      <p:sp>
        <p:nvSpPr>
          <p:cNvPr id="3" name="Content Placeholder 2">
            <a:extLst>
              <a:ext uri="{FF2B5EF4-FFF2-40B4-BE49-F238E27FC236}">
                <a16:creationId xmlns:a16="http://schemas.microsoft.com/office/drawing/2014/main" id="{651EC354-C8DB-2626-C4F9-7F600194ABB3}"/>
              </a:ext>
            </a:extLst>
          </p:cNvPr>
          <p:cNvSpPr>
            <a:spLocks noGrp="1"/>
          </p:cNvSpPr>
          <p:nvPr>
            <p:ph idx="1"/>
          </p:nvPr>
        </p:nvSpPr>
        <p:spPr>
          <a:xfrm>
            <a:off x="121226" y="1107056"/>
            <a:ext cx="2926774" cy="3810000"/>
          </a:xfrm>
        </p:spPr>
        <p:txBody>
          <a:bodyPr vert="horz" lIns="91440" tIns="45720" rIns="91440" bIns="45720" rtlCol="0" anchor="t">
            <a:noAutofit/>
          </a:bodyPr>
          <a:lstStyle/>
          <a:p>
            <a:pPr marL="0" indent="0">
              <a:buNone/>
            </a:pPr>
            <a:r>
              <a:rPr lang="en-US" sz="2400"/>
              <a:t>Women are generally represented well in the legal field</a:t>
            </a:r>
            <a:endParaRPr lang="en-US"/>
          </a:p>
          <a:p>
            <a:r>
              <a:rPr lang="en-US" sz="2400"/>
              <a:t>Barristers – 40%</a:t>
            </a:r>
          </a:p>
          <a:p>
            <a:r>
              <a:rPr lang="en-US" sz="2400"/>
              <a:t>Solicitors – 53%</a:t>
            </a:r>
          </a:p>
          <a:p>
            <a:r>
              <a:rPr lang="en-US" sz="2400"/>
              <a:t>Chartered Legal Executives – 77%</a:t>
            </a:r>
          </a:p>
          <a:p>
            <a:r>
              <a:rPr lang="en-US" sz="2400"/>
              <a:t>Judges – 43%</a:t>
            </a:r>
          </a:p>
          <a:p>
            <a:endParaRPr lang="en-US"/>
          </a:p>
        </p:txBody>
      </p:sp>
      <p:sp>
        <p:nvSpPr>
          <p:cNvPr id="4" name="Date Placeholder 3">
            <a:extLst>
              <a:ext uri="{FF2B5EF4-FFF2-40B4-BE49-F238E27FC236}">
                <a16:creationId xmlns:a16="http://schemas.microsoft.com/office/drawing/2014/main" id="{9A736C09-519E-4E6B-EE9F-0AD16B5D69AE}"/>
              </a:ext>
            </a:extLst>
          </p:cNvPr>
          <p:cNvSpPr>
            <a:spLocks noGrp="1"/>
          </p:cNvSpPr>
          <p:nvPr>
            <p:ph type="dt" sz="half" idx="10"/>
          </p:nvPr>
        </p:nvSpPr>
        <p:spPr/>
        <p:txBody>
          <a:bodyPr/>
          <a:lstStyle/>
          <a:p>
            <a:fld id="{A3926270-6A6B-4FDA-B116-801CCDC5A0F2}" type="datetime1">
              <a:t>4/28/2025</a:t>
            </a:fld>
            <a:endParaRPr lang="en-US"/>
          </a:p>
        </p:txBody>
      </p:sp>
      <p:sp>
        <p:nvSpPr>
          <p:cNvPr id="5" name="Footer Placeholder 4">
            <a:extLst>
              <a:ext uri="{FF2B5EF4-FFF2-40B4-BE49-F238E27FC236}">
                <a16:creationId xmlns:a16="http://schemas.microsoft.com/office/drawing/2014/main" id="{A913C3AB-A517-754A-F94F-1692FA83FF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E5F03FC-8D62-87A8-1DA4-6B355B1B9BBE}"/>
              </a:ext>
            </a:extLst>
          </p:cNvPr>
          <p:cNvSpPr>
            <a:spLocks noGrp="1"/>
          </p:cNvSpPr>
          <p:nvPr>
            <p:ph type="sldNum" sz="quarter" idx="12"/>
          </p:nvPr>
        </p:nvSpPr>
        <p:spPr/>
        <p:txBody>
          <a:bodyPr/>
          <a:lstStyle/>
          <a:p>
            <a:fld id="{196A61CA-0502-4EE4-9724-96EA822543E5}" type="slidenum">
              <a:rPr lang="en-US" dirty="0"/>
              <a:t>10</a:t>
            </a:fld>
            <a:endParaRPr lang="en-US"/>
          </a:p>
        </p:txBody>
      </p:sp>
      <p:pic>
        <p:nvPicPr>
          <p:cNvPr id="7" name="Picture 6">
            <a:extLst>
              <a:ext uri="{FF2B5EF4-FFF2-40B4-BE49-F238E27FC236}">
                <a16:creationId xmlns:a16="http://schemas.microsoft.com/office/drawing/2014/main" id="{883C89A5-21AC-85EC-DDA0-B97EE08E6230}"/>
              </a:ext>
            </a:extLst>
          </p:cNvPr>
          <p:cNvPicPr>
            <a:picLocks noChangeAspect="1"/>
          </p:cNvPicPr>
          <p:nvPr/>
        </p:nvPicPr>
        <p:blipFill>
          <a:blip r:embed="rId2"/>
          <a:stretch>
            <a:fillRect/>
          </a:stretch>
        </p:blipFill>
        <p:spPr>
          <a:xfrm>
            <a:off x="3243263" y="946031"/>
            <a:ext cx="8767852" cy="5454769"/>
          </a:xfrm>
          <a:prstGeom prst="roundRect">
            <a:avLst/>
          </a:prstGeom>
        </p:spPr>
      </p:pic>
      <p:sp>
        <p:nvSpPr>
          <p:cNvPr id="9" name="TextBox 8">
            <a:extLst>
              <a:ext uri="{FF2B5EF4-FFF2-40B4-BE49-F238E27FC236}">
                <a16:creationId xmlns:a16="http://schemas.microsoft.com/office/drawing/2014/main" id="{70500F74-ED51-3EA7-E866-2A2CDE0478BD}"/>
              </a:ext>
            </a:extLst>
          </p:cNvPr>
          <p:cNvSpPr txBox="1"/>
          <p:nvPr/>
        </p:nvSpPr>
        <p:spPr>
          <a:xfrm>
            <a:off x="1917" y="6481952"/>
            <a:ext cx="3437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(Ministry of Justice, 2024a).</a:t>
            </a:r>
          </a:p>
        </p:txBody>
      </p:sp>
      <p:sp>
        <p:nvSpPr>
          <p:cNvPr id="11" name="TextBox 10">
            <a:extLst>
              <a:ext uri="{FF2B5EF4-FFF2-40B4-BE49-F238E27FC236}">
                <a16:creationId xmlns:a16="http://schemas.microsoft.com/office/drawing/2014/main" id="{36E556CE-30FC-1618-0717-231DDE959B07}"/>
              </a:ext>
            </a:extLst>
          </p:cNvPr>
          <p:cNvSpPr txBox="1"/>
          <p:nvPr/>
        </p:nvSpPr>
        <p:spPr>
          <a:xfrm>
            <a:off x="5896633" y="6481951"/>
            <a:ext cx="3437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(Ministry of Justice, 2024b).</a:t>
            </a:r>
          </a:p>
        </p:txBody>
      </p:sp>
    </p:spTree>
    <p:extLst>
      <p:ext uri="{BB962C8B-B14F-4D97-AF65-F5344CB8AC3E}">
        <p14:creationId xmlns:p14="http://schemas.microsoft.com/office/powerpoint/2010/main" val="14600034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build="p"/>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55347FCC-406B-0B35-36BA-951613ECC73C}"/>
              </a:ext>
            </a:extLst>
          </p:cNvPr>
          <p:cNvSpPr/>
          <p:nvPr/>
        </p:nvSpPr>
        <p:spPr>
          <a:xfrm>
            <a:off x="8806930" y="1518887"/>
            <a:ext cx="3232669" cy="3171007"/>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B6B90F79-F012-A95D-FFB7-BD891EF7EC88}"/>
              </a:ext>
            </a:extLst>
          </p:cNvPr>
          <p:cNvSpPr/>
          <p:nvPr/>
        </p:nvSpPr>
        <p:spPr>
          <a:xfrm>
            <a:off x="3542262" y="1525917"/>
            <a:ext cx="5118978" cy="2992726"/>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FAC56C-F434-3305-F359-9E107D752D80}"/>
              </a:ext>
            </a:extLst>
          </p:cNvPr>
          <p:cNvSpPr txBox="1"/>
          <p:nvPr/>
        </p:nvSpPr>
        <p:spPr>
          <a:xfrm>
            <a:off x="3539067" y="1293322"/>
            <a:ext cx="5112906"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2800"/>
          </a:p>
          <a:p>
            <a:r>
              <a:rPr lang="en-US" sz="2800"/>
              <a:t>Women are underrepresented in certain legal fields:</a:t>
            </a:r>
            <a:endParaRPr lang="en-US"/>
          </a:p>
          <a:p>
            <a:pPr marL="285750" indent="-285750">
              <a:buFont typeface="Arial"/>
              <a:buChar char="•"/>
            </a:pPr>
            <a:endParaRPr lang="en-US" sz="2800"/>
          </a:p>
          <a:p>
            <a:pPr marL="285750" indent="-285750">
              <a:buFont typeface="Arial"/>
              <a:buChar char="•"/>
            </a:pPr>
            <a:r>
              <a:rPr lang="en-US" sz="2800"/>
              <a:t>Criminal law – 38%</a:t>
            </a:r>
          </a:p>
          <a:p>
            <a:pPr marL="285750" indent="-285750">
              <a:buFont typeface="Arial"/>
              <a:buChar char="•"/>
            </a:pPr>
            <a:endParaRPr lang="en-US" sz="2800"/>
          </a:p>
          <a:p>
            <a:pPr marL="285750" indent="-285750">
              <a:buFont typeface="Arial"/>
              <a:buChar char="•"/>
            </a:pPr>
            <a:r>
              <a:rPr lang="en-US" sz="2800"/>
              <a:t>Corporate law – 47%</a:t>
            </a:r>
          </a:p>
        </p:txBody>
      </p:sp>
      <p:sp>
        <p:nvSpPr>
          <p:cNvPr id="6" name="Rectangle: Rounded Corners 5">
            <a:extLst>
              <a:ext uri="{FF2B5EF4-FFF2-40B4-BE49-F238E27FC236}">
                <a16:creationId xmlns:a16="http://schemas.microsoft.com/office/drawing/2014/main" id="{3725C447-B5B7-A24C-7512-4516943B0FE3}"/>
              </a:ext>
            </a:extLst>
          </p:cNvPr>
          <p:cNvSpPr/>
          <p:nvPr/>
        </p:nvSpPr>
        <p:spPr>
          <a:xfrm>
            <a:off x="215021" y="1495245"/>
            <a:ext cx="3177395" cy="3432674"/>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E0EA0-8466-0039-75EF-58DAD15C8761}"/>
              </a:ext>
            </a:extLst>
          </p:cNvPr>
          <p:cNvSpPr>
            <a:spLocks noGrp="1"/>
          </p:cNvSpPr>
          <p:nvPr>
            <p:ph type="title"/>
          </p:nvPr>
        </p:nvSpPr>
        <p:spPr>
          <a:xfrm>
            <a:off x="221868" y="125294"/>
            <a:ext cx="11596320" cy="857559"/>
          </a:xfrm>
        </p:spPr>
        <p:txBody>
          <a:bodyPr/>
          <a:lstStyle/>
          <a:p>
            <a:r>
              <a:rPr lang="en-US" sz="3600"/>
              <a:t>Gender statistics amongst solicitors</a:t>
            </a:r>
          </a:p>
        </p:txBody>
      </p:sp>
      <p:sp>
        <p:nvSpPr>
          <p:cNvPr id="3" name="Content Placeholder 2">
            <a:extLst>
              <a:ext uri="{FF2B5EF4-FFF2-40B4-BE49-F238E27FC236}">
                <a16:creationId xmlns:a16="http://schemas.microsoft.com/office/drawing/2014/main" id="{561C10EE-F398-037B-5F19-0B4D96E78B13}"/>
              </a:ext>
            </a:extLst>
          </p:cNvPr>
          <p:cNvSpPr>
            <a:spLocks noGrp="1"/>
          </p:cNvSpPr>
          <p:nvPr>
            <p:ph idx="1"/>
          </p:nvPr>
        </p:nvSpPr>
        <p:spPr>
          <a:xfrm>
            <a:off x="408774" y="1524000"/>
            <a:ext cx="2653604" cy="3810000"/>
          </a:xfrm>
        </p:spPr>
        <p:txBody>
          <a:bodyPr vert="horz" lIns="91440" tIns="45720" rIns="91440" bIns="45720" rtlCol="0" anchor="t">
            <a:normAutofit/>
          </a:bodyPr>
          <a:lstStyle/>
          <a:p>
            <a:pPr marL="0" indent="0">
              <a:buNone/>
            </a:pPr>
            <a:r>
              <a:rPr lang="en-US" sz="2800"/>
              <a:t>Data collected from 2023:</a:t>
            </a:r>
            <a:endParaRPr lang="en-US"/>
          </a:p>
          <a:p>
            <a:r>
              <a:rPr lang="en-US" sz="2800"/>
              <a:t>62% female</a:t>
            </a:r>
          </a:p>
          <a:p>
            <a:r>
              <a:rPr lang="en-US" sz="2800"/>
              <a:t>36% male</a:t>
            </a:r>
          </a:p>
          <a:p>
            <a:r>
              <a:rPr lang="en-US" sz="2800"/>
              <a:t>0% other</a:t>
            </a:r>
          </a:p>
          <a:p>
            <a:endParaRPr lang="en-US"/>
          </a:p>
        </p:txBody>
      </p:sp>
      <p:sp>
        <p:nvSpPr>
          <p:cNvPr id="5" name="TextBox 4">
            <a:extLst>
              <a:ext uri="{FF2B5EF4-FFF2-40B4-BE49-F238E27FC236}">
                <a16:creationId xmlns:a16="http://schemas.microsoft.com/office/drawing/2014/main" id="{4BEF740C-444A-9800-76C2-C5A19D3961F3}"/>
              </a:ext>
            </a:extLst>
          </p:cNvPr>
          <p:cNvSpPr txBox="1"/>
          <p:nvPr/>
        </p:nvSpPr>
        <p:spPr>
          <a:xfrm>
            <a:off x="8815237" y="1717933"/>
            <a:ext cx="321733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Past statistics (2022):</a:t>
            </a:r>
            <a:endParaRPr lang="en-US"/>
          </a:p>
          <a:p>
            <a:pPr marL="285750" indent="-285750">
              <a:buFont typeface="Arial"/>
              <a:buChar char="•"/>
            </a:pPr>
            <a:endParaRPr lang="en-US" sz="2800"/>
          </a:p>
          <a:p>
            <a:pPr marL="285750" indent="-285750">
              <a:buFont typeface="Arial"/>
              <a:buChar char="•"/>
            </a:pPr>
            <a:r>
              <a:rPr lang="en-US" sz="2800"/>
              <a:t>53% of passing certificate holders were female</a:t>
            </a:r>
          </a:p>
        </p:txBody>
      </p:sp>
      <p:sp>
        <p:nvSpPr>
          <p:cNvPr id="9" name="TextBox 8">
            <a:extLst>
              <a:ext uri="{FF2B5EF4-FFF2-40B4-BE49-F238E27FC236}">
                <a16:creationId xmlns:a16="http://schemas.microsoft.com/office/drawing/2014/main" id="{5DA9D4E9-7B2F-B16D-2C79-05A483D644F6}"/>
              </a:ext>
            </a:extLst>
          </p:cNvPr>
          <p:cNvSpPr txBox="1"/>
          <p:nvPr/>
        </p:nvSpPr>
        <p:spPr>
          <a:xfrm>
            <a:off x="319" y="6057979"/>
            <a:ext cx="36659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(Solicitors Regulation Authority, 2025a).</a:t>
            </a:r>
          </a:p>
        </p:txBody>
      </p:sp>
      <p:sp>
        <p:nvSpPr>
          <p:cNvPr id="11" name="TextBox 10">
            <a:extLst>
              <a:ext uri="{FF2B5EF4-FFF2-40B4-BE49-F238E27FC236}">
                <a16:creationId xmlns:a16="http://schemas.microsoft.com/office/drawing/2014/main" id="{1855D8B7-FE13-9973-4832-DA4AB3B691A9}"/>
              </a:ext>
            </a:extLst>
          </p:cNvPr>
          <p:cNvSpPr txBox="1"/>
          <p:nvPr/>
        </p:nvSpPr>
        <p:spPr>
          <a:xfrm>
            <a:off x="3545137" y="6060535"/>
            <a:ext cx="4927600" cy="372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(Solicitors Regulation Authority, 2025b).</a:t>
            </a:r>
          </a:p>
        </p:txBody>
      </p:sp>
      <p:sp>
        <p:nvSpPr>
          <p:cNvPr id="12" name="TextBox 11">
            <a:extLst>
              <a:ext uri="{FF2B5EF4-FFF2-40B4-BE49-F238E27FC236}">
                <a16:creationId xmlns:a16="http://schemas.microsoft.com/office/drawing/2014/main" id="{05849019-DA0A-F6E5-00C5-9226EA81E1D1}"/>
              </a:ext>
            </a:extLst>
          </p:cNvPr>
          <p:cNvSpPr txBox="1"/>
          <p:nvPr/>
        </p:nvSpPr>
        <p:spPr>
          <a:xfrm>
            <a:off x="8813959" y="6040088"/>
            <a:ext cx="301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 Law Society, 2023).</a:t>
            </a:r>
          </a:p>
        </p:txBody>
      </p:sp>
    </p:spTree>
    <p:extLst>
      <p:ext uri="{BB962C8B-B14F-4D97-AF65-F5344CB8AC3E}">
        <p14:creationId xmlns:p14="http://schemas.microsoft.com/office/powerpoint/2010/main" val="23340116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500" fill="hold"/>
                                        <p:tgtEl>
                                          <p:spTgt spid="5"/>
                                        </p:tgtEl>
                                        <p:attrNameLst>
                                          <p:attrName>ppt_x</p:attrName>
                                        </p:attrNameLst>
                                      </p:cBhvr>
                                      <p:tavLst>
                                        <p:tav tm="0">
                                          <p:val>
                                            <p:strVal val="#ppt_x"/>
                                          </p:val>
                                        </p:tav>
                                        <p:tav tm="100000">
                                          <p:val>
                                            <p:strVal val="#ppt_x"/>
                                          </p:val>
                                        </p:tav>
                                      </p:tavLst>
                                    </p:anim>
                                    <p:anim calcmode="lin" valueType="num">
                                      <p:cBhvr additive="base">
                                        <p:cTn id="52" dur="500" fill="hold"/>
                                        <p:tgtEl>
                                          <p:spTgt spid="5"/>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4" grpId="0"/>
      <p:bldP spid="6" grpId="0" animBg="1"/>
      <p:bldP spid="3" grpId="0" build="p"/>
      <p:bldP spid="5" grpId="0"/>
      <p:bldP spid="9"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7BF3B32-89D8-64E0-D23F-F325AA931137}"/>
              </a:ext>
            </a:extLst>
          </p:cNvPr>
          <p:cNvSpPr/>
          <p:nvPr/>
        </p:nvSpPr>
        <p:spPr>
          <a:xfrm>
            <a:off x="143134" y="1330385"/>
            <a:ext cx="5391190" cy="4569125"/>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F7EDB-3F98-E2E5-2BBA-EF9D02AB4C4F}"/>
              </a:ext>
            </a:extLst>
          </p:cNvPr>
          <p:cNvSpPr>
            <a:spLocks noGrp="1"/>
          </p:cNvSpPr>
          <p:nvPr>
            <p:ph type="title"/>
          </p:nvPr>
        </p:nvSpPr>
        <p:spPr>
          <a:xfrm>
            <a:off x="149981" y="585370"/>
            <a:ext cx="11883867" cy="756917"/>
          </a:xfrm>
        </p:spPr>
        <p:txBody>
          <a:bodyPr/>
          <a:lstStyle/>
          <a:p>
            <a:r>
              <a:rPr lang="en-US" sz="3200"/>
              <a:t>Explanations for the increase in female solicitors</a:t>
            </a:r>
          </a:p>
        </p:txBody>
      </p:sp>
      <p:sp>
        <p:nvSpPr>
          <p:cNvPr id="3" name="Content Placeholder 2">
            <a:extLst>
              <a:ext uri="{FF2B5EF4-FFF2-40B4-BE49-F238E27FC236}">
                <a16:creationId xmlns:a16="http://schemas.microsoft.com/office/drawing/2014/main" id="{47064C5E-9892-6FDA-8899-4A5548857952}"/>
              </a:ext>
            </a:extLst>
          </p:cNvPr>
          <p:cNvSpPr>
            <a:spLocks noGrp="1"/>
          </p:cNvSpPr>
          <p:nvPr>
            <p:ph idx="1"/>
          </p:nvPr>
        </p:nvSpPr>
        <p:spPr>
          <a:xfrm>
            <a:off x="149981" y="1524000"/>
            <a:ext cx="5715982" cy="3810000"/>
          </a:xfrm>
        </p:spPr>
        <p:txBody>
          <a:bodyPr vert="horz" lIns="91440" tIns="45720" rIns="91440" bIns="45720" rtlCol="0" anchor="t">
            <a:noAutofit/>
          </a:bodyPr>
          <a:lstStyle/>
          <a:p>
            <a:r>
              <a:rPr lang="en-US" sz="2800"/>
              <a:t>Female students are higher achievers and work harder than male students</a:t>
            </a:r>
          </a:p>
          <a:p>
            <a:endParaRPr lang="en-US" sz="2800"/>
          </a:p>
          <a:p>
            <a:r>
              <a:rPr lang="en-US" sz="2800"/>
              <a:t>More awareness of gender inequality and more flexible working arrangements</a:t>
            </a:r>
          </a:p>
        </p:txBody>
      </p:sp>
      <p:sp>
        <p:nvSpPr>
          <p:cNvPr id="5" name="TextBox 4">
            <a:extLst>
              <a:ext uri="{FF2B5EF4-FFF2-40B4-BE49-F238E27FC236}">
                <a16:creationId xmlns:a16="http://schemas.microsoft.com/office/drawing/2014/main" id="{5F6583CB-0D8C-1CC9-3B05-F711C9D9777F}"/>
              </a:ext>
            </a:extLst>
          </p:cNvPr>
          <p:cNvSpPr txBox="1"/>
          <p:nvPr/>
        </p:nvSpPr>
        <p:spPr>
          <a:xfrm>
            <a:off x="237067" y="6129866"/>
            <a:ext cx="5469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(Moorhead, 2022).</a:t>
            </a:r>
          </a:p>
          <a:p>
            <a:pPr marL="285750" indent="-285750">
              <a:buFont typeface="Arial"/>
              <a:buChar char="•"/>
            </a:pPr>
            <a:r>
              <a:rPr lang="en-US"/>
              <a:t>(University of Greater Manchester, 2022).</a:t>
            </a:r>
          </a:p>
        </p:txBody>
      </p:sp>
      <p:pic>
        <p:nvPicPr>
          <p:cNvPr id="6" name="Picture 5" descr="A cartoon of a person holding a trophy and a pile of books&#10;&#10;AI-generated content may be incorrect.">
            <a:extLst>
              <a:ext uri="{FF2B5EF4-FFF2-40B4-BE49-F238E27FC236}">
                <a16:creationId xmlns:a16="http://schemas.microsoft.com/office/drawing/2014/main" id="{1D362E70-E59D-6489-1C16-91B6CB478408}"/>
              </a:ext>
            </a:extLst>
          </p:cNvPr>
          <p:cNvPicPr>
            <a:picLocks noChangeAspect="1"/>
          </p:cNvPicPr>
          <p:nvPr/>
        </p:nvPicPr>
        <p:blipFill>
          <a:blip r:embed="rId2"/>
          <a:stretch>
            <a:fillRect/>
          </a:stretch>
        </p:blipFill>
        <p:spPr>
          <a:xfrm>
            <a:off x="5708766" y="963282"/>
            <a:ext cx="6151599" cy="5635926"/>
          </a:xfrm>
          <a:prstGeom prst="roundRect">
            <a:avLst/>
          </a:prstGeom>
        </p:spPr>
      </p:pic>
    </p:spTree>
    <p:extLst>
      <p:ext uri="{BB962C8B-B14F-4D97-AF65-F5344CB8AC3E}">
        <p14:creationId xmlns:p14="http://schemas.microsoft.com/office/powerpoint/2010/main" val="39492078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50AF1E69-96A0-59A5-C9DC-B0A1D3F9CB20}"/>
              </a:ext>
            </a:extLst>
          </p:cNvPr>
          <p:cNvSpPr/>
          <p:nvPr/>
        </p:nvSpPr>
        <p:spPr>
          <a:xfrm>
            <a:off x="6095041" y="999066"/>
            <a:ext cx="5373618" cy="4984151"/>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9CFD0-C5F5-F3C3-878A-52C728E3CEE8}"/>
              </a:ext>
            </a:extLst>
          </p:cNvPr>
          <p:cNvSpPr>
            <a:spLocks noGrp="1"/>
          </p:cNvSpPr>
          <p:nvPr>
            <p:ph type="title"/>
          </p:nvPr>
        </p:nvSpPr>
        <p:spPr>
          <a:xfrm>
            <a:off x="92472" y="-4102"/>
            <a:ext cx="12099528" cy="886313"/>
          </a:xfrm>
        </p:spPr>
        <p:txBody>
          <a:bodyPr/>
          <a:lstStyle/>
          <a:p>
            <a:r>
              <a:rPr lang="en-US" sz="3600"/>
              <a:t>How can gender equality be achieved?</a:t>
            </a:r>
          </a:p>
        </p:txBody>
      </p:sp>
      <p:sp>
        <p:nvSpPr>
          <p:cNvPr id="3" name="Content Placeholder 2">
            <a:extLst>
              <a:ext uri="{FF2B5EF4-FFF2-40B4-BE49-F238E27FC236}">
                <a16:creationId xmlns:a16="http://schemas.microsoft.com/office/drawing/2014/main" id="{4E62BD24-90E4-CD87-0157-4DF6D89E3F8F}"/>
              </a:ext>
            </a:extLst>
          </p:cNvPr>
          <p:cNvSpPr>
            <a:spLocks noGrp="1"/>
          </p:cNvSpPr>
          <p:nvPr>
            <p:ph idx="1"/>
          </p:nvPr>
        </p:nvSpPr>
        <p:spPr>
          <a:xfrm>
            <a:off x="6303490" y="1150189"/>
            <a:ext cx="5184019" cy="4988943"/>
          </a:xfrm>
        </p:spPr>
        <p:txBody>
          <a:bodyPr vert="horz" lIns="91440" tIns="45720" rIns="91440" bIns="45720" rtlCol="0" anchor="t">
            <a:normAutofit/>
          </a:bodyPr>
          <a:lstStyle/>
          <a:p>
            <a:r>
              <a:rPr lang="en-US" sz="3200"/>
              <a:t>According to the law society, unconscious bias is the main reason for gender inequality in the solicitor's role </a:t>
            </a:r>
            <a:endParaRPr lang="en-US"/>
          </a:p>
          <a:p>
            <a:r>
              <a:rPr lang="en-US" sz="3200"/>
              <a:t>If it is addressed, gender equality can be achieved</a:t>
            </a:r>
            <a:endParaRPr lang="en-US"/>
          </a:p>
        </p:txBody>
      </p:sp>
      <p:sp>
        <p:nvSpPr>
          <p:cNvPr id="4" name="Date Placeholder 3">
            <a:extLst>
              <a:ext uri="{FF2B5EF4-FFF2-40B4-BE49-F238E27FC236}">
                <a16:creationId xmlns:a16="http://schemas.microsoft.com/office/drawing/2014/main" id="{7C504745-70A4-9E15-4A17-54AF6A87F612}"/>
              </a:ext>
            </a:extLst>
          </p:cNvPr>
          <p:cNvSpPr>
            <a:spLocks noGrp="1"/>
          </p:cNvSpPr>
          <p:nvPr>
            <p:ph type="dt" sz="half" idx="10"/>
          </p:nvPr>
        </p:nvSpPr>
        <p:spPr/>
        <p:txBody>
          <a:bodyPr/>
          <a:lstStyle/>
          <a:p>
            <a:fld id="{00DCA289-5525-423A-A3A7-ADB79298F59A}" type="datetime1">
              <a:t>4/28/2025</a:t>
            </a:fld>
            <a:endParaRPr lang="en-US"/>
          </a:p>
        </p:txBody>
      </p:sp>
      <p:sp>
        <p:nvSpPr>
          <p:cNvPr id="5" name="Footer Placeholder 4">
            <a:extLst>
              <a:ext uri="{FF2B5EF4-FFF2-40B4-BE49-F238E27FC236}">
                <a16:creationId xmlns:a16="http://schemas.microsoft.com/office/drawing/2014/main" id="{BD357117-4A82-F41C-89F5-5113174D21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A129025-592E-B144-29DA-CFF391F617C0}"/>
              </a:ext>
            </a:extLst>
          </p:cNvPr>
          <p:cNvSpPr>
            <a:spLocks noGrp="1"/>
          </p:cNvSpPr>
          <p:nvPr>
            <p:ph type="sldNum" sz="quarter" idx="12"/>
          </p:nvPr>
        </p:nvSpPr>
        <p:spPr/>
        <p:txBody>
          <a:bodyPr/>
          <a:lstStyle/>
          <a:p>
            <a:fld id="{196A61CA-0502-4EE4-9724-96EA822543E5}" type="slidenum">
              <a:rPr lang="en-US" dirty="0"/>
              <a:t>13</a:t>
            </a:fld>
            <a:endParaRPr lang="en-US"/>
          </a:p>
        </p:txBody>
      </p:sp>
      <p:sp>
        <p:nvSpPr>
          <p:cNvPr id="8" name="TextBox 7">
            <a:extLst>
              <a:ext uri="{FF2B5EF4-FFF2-40B4-BE49-F238E27FC236}">
                <a16:creationId xmlns:a16="http://schemas.microsoft.com/office/drawing/2014/main" id="{9485213D-ADE7-7D28-DF13-A03D6DF1852D}"/>
              </a:ext>
            </a:extLst>
          </p:cNvPr>
          <p:cNvSpPr txBox="1"/>
          <p:nvPr/>
        </p:nvSpPr>
        <p:spPr>
          <a:xfrm>
            <a:off x="6298561" y="6307506"/>
            <a:ext cx="4859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(Robleto de Howarth, 2019).</a:t>
            </a:r>
          </a:p>
        </p:txBody>
      </p:sp>
      <p:pic>
        <p:nvPicPr>
          <p:cNvPr id="10" name="Graphic 9" descr="Male with solid fill">
            <a:extLst>
              <a:ext uri="{FF2B5EF4-FFF2-40B4-BE49-F238E27FC236}">
                <a16:creationId xmlns:a16="http://schemas.microsoft.com/office/drawing/2014/main" id="{9EE47CCA-13DA-49FC-62A4-4F5A32119C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7328" y="642668"/>
            <a:ext cx="4249946" cy="4192437"/>
          </a:xfrm>
          <a:prstGeom prst="rect">
            <a:avLst/>
          </a:prstGeom>
        </p:spPr>
      </p:pic>
      <p:pic>
        <p:nvPicPr>
          <p:cNvPr id="11" name="Graphic 10" descr="Female with solid fill">
            <a:extLst>
              <a:ext uri="{FF2B5EF4-FFF2-40B4-BE49-F238E27FC236}">
                <a16:creationId xmlns:a16="http://schemas.microsoft.com/office/drawing/2014/main" id="{458B0B43-95E3-EF76-2714-2482145EEF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6121" y="2497349"/>
            <a:ext cx="4623758" cy="4364965"/>
          </a:xfrm>
          <a:prstGeom prst="rect">
            <a:avLst/>
          </a:prstGeom>
        </p:spPr>
      </p:pic>
    </p:spTree>
    <p:extLst>
      <p:ext uri="{BB962C8B-B14F-4D97-AF65-F5344CB8AC3E}">
        <p14:creationId xmlns:p14="http://schemas.microsoft.com/office/powerpoint/2010/main" val="30172228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67EA0-1059-6337-3D85-BA5C4B29A25F}"/>
              </a:ext>
            </a:extLst>
          </p:cNvPr>
          <p:cNvSpPr>
            <a:spLocks noGrp="1"/>
          </p:cNvSpPr>
          <p:nvPr>
            <p:ph type="title"/>
          </p:nvPr>
        </p:nvSpPr>
        <p:spPr>
          <a:xfrm>
            <a:off x="1429566" y="1013411"/>
            <a:ext cx="9238434" cy="889592"/>
          </a:xfrm>
        </p:spPr>
        <p:txBody>
          <a:bodyPr anchor="b">
            <a:normAutofit/>
          </a:bodyPr>
          <a:lstStyle/>
          <a:p>
            <a:pPr>
              <a:lnSpc>
                <a:spcPct val="110000"/>
              </a:lnSpc>
            </a:pPr>
            <a:r>
              <a:rPr lang="en-US" sz="2400"/>
              <a:t>Overall view of ethnic backgrounds within legal professions</a:t>
            </a:r>
          </a:p>
        </p:txBody>
      </p:sp>
      <p:pic>
        <p:nvPicPr>
          <p:cNvPr id="4" name="Picture 3" descr="in law firms 53% women lawyers 91% black asian and minority ethnic 6% disabled compared to 16% of workforce">
            <a:extLst>
              <a:ext uri="{FF2B5EF4-FFF2-40B4-BE49-F238E27FC236}">
                <a16:creationId xmlns:a16="http://schemas.microsoft.com/office/drawing/2014/main" id="{99CD8692-E6CD-C3C3-CC01-7934DFB61963}"/>
              </a:ext>
            </a:extLst>
          </p:cNvPr>
          <p:cNvPicPr>
            <a:picLocks noChangeAspect="1"/>
          </p:cNvPicPr>
          <p:nvPr/>
        </p:nvPicPr>
        <p:blipFill>
          <a:blip r:embed="rId2"/>
          <a:srcRect l="30097" t="20648" r="30762" b="-405"/>
          <a:stretch/>
        </p:blipFill>
        <p:spPr>
          <a:xfrm>
            <a:off x="2057803" y="2135565"/>
            <a:ext cx="3239325" cy="3960435"/>
          </a:xfrm>
          <a:prstGeom prst="rect">
            <a:avLst/>
          </a:prstGeom>
          <a:noFill/>
        </p:spPr>
      </p:pic>
      <p:sp>
        <p:nvSpPr>
          <p:cNvPr id="3" name="Content Placeholder 2">
            <a:extLst>
              <a:ext uri="{FF2B5EF4-FFF2-40B4-BE49-F238E27FC236}">
                <a16:creationId xmlns:a16="http://schemas.microsoft.com/office/drawing/2014/main" id="{7EFDD892-FA79-99BD-C7B4-D04B9F28C4D9}"/>
              </a:ext>
            </a:extLst>
          </p:cNvPr>
          <p:cNvSpPr>
            <a:spLocks noGrp="1"/>
          </p:cNvSpPr>
          <p:nvPr>
            <p:ph sz="half" idx="2"/>
          </p:nvPr>
        </p:nvSpPr>
        <p:spPr>
          <a:xfrm>
            <a:off x="6172200" y="2135565"/>
            <a:ext cx="4495800" cy="3960435"/>
          </a:xfrm>
        </p:spPr>
        <p:txBody>
          <a:bodyPr vert="horz" lIns="91440" tIns="45720" rIns="91440" bIns="45720" rtlCol="0" anchor="t">
            <a:normAutofit/>
          </a:bodyPr>
          <a:lstStyle/>
          <a:p>
            <a:pPr>
              <a:lnSpc>
                <a:spcPct val="120000"/>
              </a:lnSpc>
            </a:pPr>
            <a:r>
              <a:rPr lang="en-GB" sz="1700"/>
              <a:t>An overall view of the legal field within the UK; gradual increase in representation of ethnic minorities in all three legal professions over the last decade. These three legal professions consist of Barrister, Solicitors, Chartered Legal Executive</a:t>
            </a:r>
          </a:p>
          <a:p>
            <a:pPr>
              <a:lnSpc>
                <a:spcPct val="120000"/>
              </a:lnSpc>
            </a:pPr>
            <a:r>
              <a:rPr lang="en-GB" sz="1700"/>
              <a:t>A few statistics on each profession; since 2014, Barristers= increased three percentage points to 17%, Solicitors= increased four percentage points to 19%, Chartered Legal Executives doubled from 5% to 11%. (Ministry of Justice, 2024)</a:t>
            </a:r>
          </a:p>
          <a:p>
            <a:pPr>
              <a:lnSpc>
                <a:spcPct val="120000"/>
              </a:lnSpc>
            </a:pPr>
            <a:endParaRPr lang="en-US" sz="1700"/>
          </a:p>
        </p:txBody>
      </p:sp>
      <p:sp>
        <p:nvSpPr>
          <p:cNvPr id="9" name="Date Placeholder 4">
            <a:extLst>
              <a:ext uri="{FF2B5EF4-FFF2-40B4-BE49-F238E27FC236}">
                <a16:creationId xmlns:a16="http://schemas.microsoft.com/office/drawing/2014/main" id="{64637A13-EF4E-9B50-DF54-79407D3943A3}"/>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0475AF45-24C2-4E81-9F72-19DBD251C88C}" type="datetime1">
              <a:rPr lang="en-US"/>
              <a:pPr>
                <a:spcAft>
                  <a:spcPts val="600"/>
                </a:spcAft>
              </a:pPr>
              <a:t>4/28/2025</a:t>
            </a:fld>
            <a:endParaRPr lang="en-US"/>
          </a:p>
        </p:txBody>
      </p:sp>
      <p:sp>
        <p:nvSpPr>
          <p:cNvPr id="11" name="Footer Placeholder 5">
            <a:extLst>
              <a:ext uri="{FF2B5EF4-FFF2-40B4-BE49-F238E27FC236}">
                <a16:creationId xmlns:a16="http://schemas.microsoft.com/office/drawing/2014/main" id="{0291FA9B-5F35-3EB3-C1F9-B9926D459479}"/>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13" name="Slide Number Placeholder 6">
            <a:extLst>
              <a:ext uri="{FF2B5EF4-FFF2-40B4-BE49-F238E27FC236}">
                <a16:creationId xmlns:a16="http://schemas.microsoft.com/office/drawing/2014/main" id="{E41C978A-3927-7C54-BA1D-BEE200DA4E32}"/>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14</a:t>
            </a:fld>
            <a:endParaRPr lang="en-US"/>
          </a:p>
        </p:txBody>
      </p:sp>
      <p:sp>
        <p:nvSpPr>
          <p:cNvPr id="6" name="TextBox 5">
            <a:extLst>
              <a:ext uri="{FF2B5EF4-FFF2-40B4-BE49-F238E27FC236}">
                <a16:creationId xmlns:a16="http://schemas.microsoft.com/office/drawing/2014/main" id="{46AC0023-1061-87F2-5B67-CBD62EB494A3}"/>
              </a:ext>
            </a:extLst>
          </p:cNvPr>
          <p:cNvSpPr txBox="1"/>
          <p:nvPr/>
        </p:nvSpPr>
        <p:spPr>
          <a:xfrm>
            <a:off x="2384111" y="5907244"/>
            <a:ext cx="29146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(Solicitor Regulation Authority 2025 a)</a:t>
            </a:r>
            <a:endParaRPr lang="en-US"/>
          </a:p>
        </p:txBody>
      </p:sp>
    </p:spTree>
    <p:extLst>
      <p:ext uri="{BB962C8B-B14F-4D97-AF65-F5344CB8AC3E}">
        <p14:creationId xmlns:p14="http://schemas.microsoft.com/office/powerpoint/2010/main" val="3534457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BE7BA-26DD-97B7-127D-5A7516350B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C08D0-03AC-8CF5-5E48-459AB9BBD4A9}"/>
              </a:ext>
            </a:extLst>
          </p:cNvPr>
          <p:cNvSpPr>
            <a:spLocks noGrp="1"/>
          </p:cNvSpPr>
          <p:nvPr>
            <p:ph type="title"/>
          </p:nvPr>
        </p:nvSpPr>
        <p:spPr>
          <a:xfrm>
            <a:off x="1393835" y="316317"/>
            <a:ext cx="9238434" cy="889592"/>
          </a:xfrm>
        </p:spPr>
        <p:txBody>
          <a:bodyPr vert="horz" lIns="91440" tIns="45720" rIns="91440" bIns="45720" rtlCol="0" anchor="b">
            <a:normAutofit/>
          </a:bodyPr>
          <a:lstStyle/>
          <a:p>
            <a:r>
              <a:rPr lang="en-US" b="1" kern="1200" cap="all" spc="600" baseline="0">
                <a:latin typeface="+mj-lt"/>
                <a:ea typeface="+mj-ea"/>
                <a:cs typeface="+mj-cs"/>
              </a:rPr>
              <a:t>Ethnicity statistics amongst solicitors </a:t>
            </a:r>
          </a:p>
        </p:txBody>
      </p:sp>
      <p:pic>
        <p:nvPicPr>
          <p:cNvPr id="4" name="Content Placeholder 3" descr="A graph with blue bars&#10;&#10;AI-generated content may be incorrect.">
            <a:extLst>
              <a:ext uri="{FF2B5EF4-FFF2-40B4-BE49-F238E27FC236}">
                <a16:creationId xmlns:a16="http://schemas.microsoft.com/office/drawing/2014/main" id="{42815575-DFEC-C172-007A-2ADC496B4FF8}"/>
              </a:ext>
            </a:extLst>
          </p:cNvPr>
          <p:cNvPicPr>
            <a:picLocks noGrp="1" noChangeAspect="1"/>
          </p:cNvPicPr>
          <p:nvPr>
            <p:ph sz="half" idx="1"/>
          </p:nvPr>
        </p:nvPicPr>
        <p:blipFill>
          <a:blip r:embed="rId2"/>
          <a:stretch/>
        </p:blipFill>
        <p:spPr>
          <a:xfrm>
            <a:off x="210366" y="2138230"/>
            <a:ext cx="6466113" cy="3269305"/>
          </a:xfrm>
          <a:noFill/>
        </p:spPr>
      </p:pic>
      <p:sp>
        <p:nvSpPr>
          <p:cNvPr id="7" name="TextBox 6">
            <a:extLst>
              <a:ext uri="{FF2B5EF4-FFF2-40B4-BE49-F238E27FC236}">
                <a16:creationId xmlns:a16="http://schemas.microsoft.com/office/drawing/2014/main" id="{186C526D-1BB4-3AA0-264E-36584C3E3D1C}"/>
              </a:ext>
            </a:extLst>
          </p:cNvPr>
          <p:cNvSpPr txBox="1"/>
          <p:nvPr/>
        </p:nvSpPr>
        <p:spPr>
          <a:xfrm>
            <a:off x="6868886" y="1906965"/>
            <a:ext cx="4495800" cy="39604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130000"/>
              </a:lnSpc>
              <a:spcBef>
                <a:spcPts val="1000"/>
              </a:spcBef>
              <a:buSzPct val="85000"/>
            </a:pPr>
            <a:r>
              <a:rPr lang="en-US"/>
              <a:t>Data collected from 2023 </a:t>
            </a:r>
          </a:p>
          <a:p>
            <a:pPr marL="274320" indent="-274320">
              <a:lnSpc>
                <a:spcPct val="130000"/>
              </a:lnSpc>
              <a:spcBef>
                <a:spcPts val="1000"/>
              </a:spcBef>
              <a:buSzPct val="85000"/>
              <a:buFont typeface="Arial" panose="020B0604020202020204" pitchFamily="34" charset="0"/>
              <a:buChar char="•"/>
            </a:pPr>
            <a:r>
              <a:rPr lang="en-US"/>
              <a:t>Asian- 13%</a:t>
            </a:r>
          </a:p>
          <a:p>
            <a:pPr marL="274320" indent="-274320">
              <a:lnSpc>
                <a:spcPct val="130000"/>
              </a:lnSpc>
              <a:spcBef>
                <a:spcPts val="1000"/>
              </a:spcBef>
              <a:buSzPct val="85000"/>
              <a:buFont typeface="Arial" panose="020B0604020202020204" pitchFamily="34" charset="0"/>
              <a:buChar char="•"/>
            </a:pPr>
            <a:r>
              <a:rPr lang="en-US"/>
              <a:t>Black- 3%</a:t>
            </a:r>
          </a:p>
          <a:p>
            <a:pPr marL="274320" indent="-274320">
              <a:lnSpc>
                <a:spcPct val="130000"/>
              </a:lnSpc>
              <a:spcBef>
                <a:spcPts val="1000"/>
              </a:spcBef>
              <a:buSzPct val="85000"/>
              <a:buFont typeface="Arial" panose="020B0604020202020204" pitchFamily="34" charset="0"/>
              <a:buChar char="•"/>
            </a:pPr>
            <a:r>
              <a:rPr lang="en-US"/>
              <a:t>Mixed/ Multiple ethnic groups- 3%</a:t>
            </a:r>
          </a:p>
          <a:p>
            <a:pPr marL="274320" indent="-274320">
              <a:lnSpc>
                <a:spcPct val="130000"/>
              </a:lnSpc>
              <a:spcBef>
                <a:spcPts val="1000"/>
              </a:spcBef>
              <a:buSzPct val="85000"/>
              <a:buFont typeface="Arial" panose="020B0604020202020204" pitchFamily="34" charset="0"/>
              <a:buChar char="•"/>
            </a:pPr>
            <a:r>
              <a:rPr lang="en-US"/>
              <a:t>Other ethnic groups- 1%</a:t>
            </a:r>
          </a:p>
          <a:p>
            <a:pPr marL="274320" indent="-274320">
              <a:lnSpc>
                <a:spcPct val="130000"/>
              </a:lnSpc>
              <a:spcBef>
                <a:spcPts val="1000"/>
              </a:spcBef>
              <a:buSzPct val="85000"/>
              <a:buFont typeface="Arial" panose="020B0604020202020204" pitchFamily="34" charset="0"/>
              <a:buChar char="•"/>
            </a:pPr>
            <a:r>
              <a:rPr lang="en-US"/>
              <a:t>White- 76%</a:t>
            </a:r>
          </a:p>
          <a:p>
            <a:pPr marL="274320" indent="-274320">
              <a:lnSpc>
                <a:spcPct val="130000"/>
              </a:lnSpc>
              <a:spcBef>
                <a:spcPts val="1000"/>
              </a:spcBef>
              <a:buSzPct val="85000"/>
              <a:buFont typeface="Arial" panose="020B0604020202020204" pitchFamily="34" charset="0"/>
              <a:buChar char="•"/>
            </a:pPr>
            <a:r>
              <a:rPr lang="en-US"/>
              <a:t>Prefer not to say- 3%</a:t>
            </a:r>
          </a:p>
        </p:txBody>
      </p:sp>
      <p:sp>
        <p:nvSpPr>
          <p:cNvPr id="12" name="Date Placeholder 4">
            <a:extLst>
              <a:ext uri="{FF2B5EF4-FFF2-40B4-BE49-F238E27FC236}">
                <a16:creationId xmlns:a16="http://schemas.microsoft.com/office/drawing/2014/main" id="{09F18AF5-0394-8C26-86B0-8A4B1D3CFBF0}"/>
              </a:ext>
            </a:extLst>
          </p:cNvPr>
          <p:cNvSpPr>
            <a:spLocks noGrp="1"/>
          </p:cNvSpPr>
          <p:nvPr>
            <p:ph type="dt" sz="half" idx="10"/>
          </p:nvPr>
        </p:nvSpPr>
        <p:spPr>
          <a:xfrm rot="5400000">
            <a:off x="10471087" y="4891318"/>
            <a:ext cx="2673295" cy="365125"/>
          </a:xfrm>
        </p:spPr>
        <p:txBody>
          <a:bodyPr/>
          <a:lstStyle/>
          <a:p>
            <a:pPr>
              <a:spcAft>
                <a:spcPts val="600"/>
              </a:spcAft>
            </a:pPr>
            <a:fld id="{C7557297-66A6-4F5C-8222-C8F317FFAB7D}" type="datetime1">
              <a:pPr>
                <a:spcAft>
                  <a:spcPts val="600"/>
                </a:spcAft>
              </a:pPr>
              <a:t>4/28/2025</a:t>
            </a:fld>
            <a:endParaRPr lang="en-US"/>
          </a:p>
        </p:txBody>
      </p:sp>
      <p:sp>
        <p:nvSpPr>
          <p:cNvPr id="14" name="Footer Placeholder 5">
            <a:extLst>
              <a:ext uri="{FF2B5EF4-FFF2-40B4-BE49-F238E27FC236}">
                <a16:creationId xmlns:a16="http://schemas.microsoft.com/office/drawing/2014/main" id="{8AF11A62-2128-F90C-4F3C-3C70110D1C65}"/>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6" name="Slide Number Placeholder 6">
            <a:extLst>
              <a:ext uri="{FF2B5EF4-FFF2-40B4-BE49-F238E27FC236}">
                <a16:creationId xmlns:a16="http://schemas.microsoft.com/office/drawing/2014/main" id="{0B47C553-5AA0-315D-3346-E295596E2DEE}"/>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15</a:t>
            </a:fld>
            <a:endParaRPr lang="en-US"/>
          </a:p>
        </p:txBody>
      </p:sp>
      <p:sp>
        <p:nvSpPr>
          <p:cNvPr id="8" name="TextBox 7">
            <a:extLst>
              <a:ext uri="{FF2B5EF4-FFF2-40B4-BE49-F238E27FC236}">
                <a16:creationId xmlns:a16="http://schemas.microsoft.com/office/drawing/2014/main" id="{D807524D-5F63-37A4-89E6-4B5F7D1D15DE}"/>
              </a:ext>
            </a:extLst>
          </p:cNvPr>
          <p:cNvSpPr txBox="1"/>
          <p:nvPr/>
        </p:nvSpPr>
        <p:spPr>
          <a:xfrm>
            <a:off x="4881126" y="5871307"/>
            <a:ext cx="28629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(Solicitor Regulation Authority 2025 b)</a:t>
            </a:r>
            <a:endParaRPr lang="en-US"/>
          </a:p>
        </p:txBody>
      </p:sp>
    </p:spTree>
    <p:extLst>
      <p:ext uri="{BB962C8B-B14F-4D97-AF65-F5344CB8AC3E}">
        <p14:creationId xmlns:p14="http://schemas.microsoft.com/office/powerpoint/2010/main" val="2118437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4CA5B-11D1-D669-7ED4-23253DFB37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ED671B-F2F9-44A0-13F9-C825C8A3BF62}"/>
              </a:ext>
            </a:extLst>
          </p:cNvPr>
          <p:cNvSpPr>
            <a:spLocks noGrp="1"/>
          </p:cNvSpPr>
          <p:nvPr>
            <p:ph type="title"/>
          </p:nvPr>
        </p:nvSpPr>
        <p:spPr>
          <a:xfrm>
            <a:off x="193113" y="323298"/>
            <a:ext cx="11797603" cy="889592"/>
          </a:xfrm>
        </p:spPr>
        <p:txBody>
          <a:bodyPr vert="horz" lIns="91440" tIns="45720" rIns="91440" bIns="45720" rtlCol="0" anchor="b">
            <a:normAutofit/>
          </a:bodyPr>
          <a:lstStyle/>
          <a:p>
            <a:r>
              <a:rPr lang="en-US" sz="4000" b="1" kern="1200" cap="all" spc="600" baseline="0"/>
              <a:t>Ethnicity statistics amongst solicitors</a:t>
            </a:r>
            <a:r>
              <a:rPr lang="en-US" b="1" kern="1200" cap="all" spc="600" baseline="0"/>
              <a:t> </a:t>
            </a:r>
          </a:p>
        </p:txBody>
      </p:sp>
      <p:sp>
        <p:nvSpPr>
          <p:cNvPr id="5" name="Content Placeholder 4">
            <a:extLst>
              <a:ext uri="{FF2B5EF4-FFF2-40B4-BE49-F238E27FC236}">
                <a16:creationId xmlns:a16="http://schemas.microsoft.com/office/drawing/2014/main" id="{BC34608E-5A98-A11B-9501-8B4F7A64AF20}"/>
              </a:ext>
            </a:extLst>
          </p:cNvPr>
          <p:cNvSpPr>
            <a:spLocks noGrp="1"/>
          </p:cNvSpPr>
          <p:nvPr>
            <p:ph sz="half" idx="1"/>
          </p:nvPr>
        </p:nvSpPr>
        <p:spPr>
          <a:xfrm>
            <a:off x="408774" y="1445452"/>
            <a:ext cx="6594893" cy="4305491"/>
          </a:xfrm>
        </p:spPr>
        <p:txBody>
          <a:bodyPr vert="horz" lIns="91440" tIns="45720" rIns="91440" bIns="45720" rtlCol="0" anchor="t">
            <a:noAutofit/>
          </a:bodyPr>
          <a:lstStyle/>
          <a:p>
            <a:pPr marL="0" indent="0">
              <a:buNone/>
            </a:pPr>
            <a:r>
              <a:rPr lang="en-GB" sz="2400"/>
              <a:t>Data collected from 2021</a:t>
            </a:r>
            <a:endParaRPr lang="en-US" sz="2400"/>
          </a:p>
          <a:p>
            <a:r>
              <a:rPr lang="en-GB" sz="2400"/>
              <a:t>Asian- 12%</a:t>
            </a:r>
          </a:p>
          <a:p>
            <a:r>
              <a:rPr lang="en-GB" sz="2400"/>
              <a:t>Black- 3%</a:t>
            </a:r>
          </a:p>
          <a:p>
            <a:r>
              <a:rPr lang="en-GB" sz="2400"/>
              <a:t>Mixed/Multiple ethnic groups- 3%</a:t>
            </a:r>
          </a:p>
          <a:p>
            <a:r>
              <a:rPr lang="en-GB" sz="2400"/>
              <a:t>Other ethnic groups- 1%</a:t>
            </a:r>
          </a:p>
          <a:p>
            <a:r>
              <a:rPr lang="en-GB" sz="2400"/>
              <a:t>White- 78%</a:t>
            </a:r>
          </a:p>
          <a:p>
            <a:r>
              <a:rPr lang="en-GB" sz="2400"/>
              <a:t>Prefer not to say- 4% </a:t>
            </a:r>
          </a:p>
          <a:p>
            <a:pPr marL="0" indent="0">
              <a:buNone/>
            </a:pPr>
            <a:r>
              <a:rPr lang="en-GB" sz="2400"/>
              <a:t>(Solicitor Regulation Authority 2025 c)</a:t>
            </a:r>
          </a:p>
        </p:txBody>
      </p:sp>
      <p:pic>
        <p:nvPicPr>
          <p:cNvPr id="3" name="Picture 2" descr="A close-up of a scale&#10;&#10;AI-generated content may be incorrect.">
            <a:extLst>
              <a:ext uri="{FF2B5EF4-FFF2-40B4-BE49-F238E27FC236}">
                <a16:creationId xmlns:a16="http://schemas.microsoft.com/office/drawing/2014/main" id="{CE88BC55-81DB-9806-E8E2-EFC84314DBEC}"/>
              </a:ext>
            </a:extLst>
          </p:cNvPr>
          <p:cNvPicPr>
            <a:picLocks noChangeAspect="1"/>
          </p:cNvPicPr>
          <p:nvPr/>
        </p:nvPicPr>
        <p:blipFill>
          <a:blip r:embed="rId2"/>
          <a:stretch>
            <a:fillRect/>
          </a:stretch>
        </p:blipFill>
        <p:spPr>
          <a:xfrm>
            <a:off x="7788418" y="1215416"/>
            <a:ext cx="3419966" cy="5211264"/>
          </a:xfrm>
          <a:prstGeom prst="roundRect">
            <a:avLst/>
          </a:prstGeom>
          <a:noFill/>
        </p:spPr>
      </p:pic>
      <p:sp>
        <p:nvSpPr>
          <p:cNvPr id="12" name="Date Placeholder 4">
            <a:extLst>
              <a:ext uri="{FF2B5EF4-FFF2-40B4-BE49-F238E27FC236}">
                <a16:creationId xmlns:a16="http://schemas.microsoft.com/office/drawing/2014/main" id="{824373CE-E262-2A2A-2E18-7E12FF660AD8}"/>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C7557297-66A6-4F5C-8222-C8F317FFAB7D}" type="datetime1">
              <a:pPr>
                <a:spcAft>
                  <a:spcPts val="600"/>
                </a:spcAft>
              </a:pPr>
              <a:t>4/28/2025</a:t>
            </a:fld>
            <a:endParaRPr lang="en-US"/>
          </a:p>
        </p:txBody>
      </p:sp>
      <p:sp>
        <p:nvSpPr>
          <p:cNvPr id="14" name="Footer Placeholder 5">
            <a:extLst>
              <a:ext uri="{FF2B5EF4-FFF2-40B4-BE49-F238E27FC236}">
                <a16:creationId xmlns:a16="http://schemas.microsoft.com/office/drawing/2014/main" id="{9C1C0C7A-8E40-7652-3594-812B8F21233A}"/>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16" name="Slide Number Placeholder 6">
            <a:extLst>
              <a:ext uri="{FF2B5EF4-FFF2-40B4-BE49-F238E27FC236}">
                <a16:creationId xmlns:a16="http://schemas.microsoft.com/office/drawing/2014/main" id="{B7EDAF1E-7B0B-CAAD-77EC-5D83C1FED6F1}"/>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16</a:t>
            </a:fld>
            <a:endParaRPr lang="en-US"/>
          </a:p>
        </p:txBody>
      </p:sp>
    </p:spTree>
    <p:extLst>
      <p:ext uri="{BB962C8B-B14F-4D97-AF65-F5344CB8AC3E}">
        <p14:creationId xmlns:p14="http://schemas.microsoft.com/office/powerpoint/2010/main" val="4283635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D2A8-22A9-1B40-35EA-FAD8968C878F}"/>
              </a:ext>
            </a:extLst>
          </p:cNvPr>
          <p:cNvSpPr>
            <a:spLocks noGrp="1"/>
          </p:cNvSpPr>
          <p:nvPr>
            <p:ph type="title"/>
          </p:nvPr>
        </p:nvSpPr>
        <p:spPr/>
        <p:txBody>
          <a:bodyPr/>
          <a:lstStyle/>
          <a:p>
            <a:pPr algn="ctr"/>
            <a:r>
              <a:rPr lang="en-US"/>
              <a:t>Why ethnic representation is important and how it can be achieved </a:t>
            </a:r>
          </a:p>
        </p:txBody>
      </p:sp>
      <p:sp>
        <p:nvSpPr>
          <p:cNvPr id="4" name="Text Placeholder 3">
            <a:extLst>
              <a:ext uri="{FF2B5EF4-FFF2-40B4-BE49-F238E27FC236}">
                <a16:creationId xmlns:a16="http://schemas.microsoft.com/office/drawing/2014/main" id="{608B755E-5E57-F778-E5CB-2179B5751763}"/>
              </a:ext>
            </a:extLst>
          </p:cNvPr>
          <p:cNvSpPr>
            <a:spLocks noGrp="1"/>
          </p:cNvSpPr>
          <p:nvPr>
            <p:ph type="body" idx="1"/>
          </p:nvPr>
        </p:nvSpPr>
        <p:spPr/>
        <p:txBody>
          <a:bodyPr/>
          <a:lstStyle/>
          <a:p>
            <a:r>
              <a:rPr lang="en-GB"/>
              <a:t>Importance of representation</a:t>
            </a:r>
          </a:p>
        </p:txBody>
      </p:sp>
      <p:sp>
        <p:nvSpPr>
          <p:cNvPr id="3" name="Content Placeholder 2">
            <a:extLst>
              <a:ext uri="{FF2B5EF4-FFF2-40B4-BE49-F238E27FC236}">
                <a16:creationId xmlns:a16="http://schemas.microsoft.com/office/drawing/2014/main" id="{0476CF36-2499-2B0F-D64A-5522991102C5}"/>
              </a:ext>
            </a:extLst>
          </p:cNvPr>
          <p:cNvSpPr>
            <a:spLocks noGrp="1"/>
          </p:cNvSpPr>
          <p:nvPr>
            <p:ph sz="half" idx="2"/>
          </p:nvPr>
        </p:nvSpPr>
        <p:spPr/>
        <p:txBody>
          <a:bodyPr vert="horz" lIns="91440" tIns="45720" rIns="91440" bIns="45720" rtlCol="0" anchor="t">
            <a:normAutofit/>
          </a:bodyPr>
          <a:lstStyle/>
          <a:p>
            <a:r>
              <a:rPr lang="en-US"/>
              <a:t>Can lead to mental health issues</a:t>
            </a:r>
          </a:p>
          <a:p>
            <a:r>
              <a:rPr lang="en-US"/>
              <a:t>Feel as if you do not have a voice</a:t>
            </a:r>
          </a:p>
          <a:p>
            <a:r>
              <a:rPr lang="en-US"/>
              <a:t>Can lead to other server problems </a:t>
            </a:r>
          </a:p>
          <a:p>
            <a:pPr marL="0" indent="0">
              <a:buNone/>
            </a:pPr>
            <a:endParaRPr lang="en-US"/>
          </a:p>
          <a:p>
            <a:pPr marL="0" indent="0">
              <a:buNone/>
            </a:pPr>
            <a:endParaRPr lang="en-US"/>
          </a:p>
          <a:p>
            <a:endParaRPr lang="en-US"/>
          </a:p>
        </p:txBody>
      </p:sp>
      <p:sp>
        <p:nvSpPr>
          <p:cNvPr id="5" name="Text Placeholder 4">
            <a:extLst>
              <a:ext uri="{FF2B5EF4-FFF2-40B4-BE49-F238E27FC236}">
                <a16:creationId xmlns:a16="http://schemas.microsoft.com/office/drawing/2014/main" id="{D7AB97C6-0B1D-6E47-AC10-D84A2489AE3F}"/>
              </a:ext>
            </a:extLst>
          </p:cNvPr>
          <p:cNvSpPr>
            <a:spLocks noGrp="1"/>
          </p:cNvSpPr>
          <p:nvPr>
            <p:ph type="body" sz="quarter" idx="3"/>
          </p:nvPr>
        </p:nvSpPr>
        <p:spPr/>
        <p:txBody>
          <a:bodyPr/>
          <a:lstStyle/>
          <a:p>
            <a:r>
              <a:rPr lang="en-GB"/>
              <a:t>How it can be achieved</a:t>
            </a:r>
          </a:p>
        </p:txBody>
      </p:sp>
      <p:sp>
        <p:nvSpPr>
          <p:cNvPr id="6" name="Content Placeholder 5">
            <a:extLst>
              <a:ext uri="{FF2B5EF4-FFF2-40B4-BE49-F238E27FC236}">
                <a16:creationId xmlns:a16="http://schemas.microsoft.com/office/drawing/2014/main" id="{A2E6E191-9614-3BF4-7998-FDEEEE83FC49}"/>
              </a:ext>
            </a:extLst>
          </p:cNvPr>
          <p:cNvSpPr>
            <a:spLocks noGrp="1"/>
          </p:cNvSpPr>
          <p:nvPr>
            <p:ph sz="quarter" idx="4"/>
          </p:nvPr>
        </p:nvSpPr>
        <p:spPr/>
        <p:txBody>
          <a:bodyPr vert="horz" lIns="91440" tIns="45720" rIns="91440" bIns="45720" rtlCol="0" anchor="t">
            <a:normAutofit/>
          </a:bodyPr>
          <a:lstStyle/>
          <a:p>
            <a:r>
              <a:rPr lang="en-GB"/>
              <a:t>Find a good and important ethos to follow</a:t>
            </a:r>
          </a:p>
          <a:p>
            <a:r>
              <a:rPr lang="en-GB"/>
              <a:t>Make sure people of an ethnic background are not seen as an afterthought</a:t>
            </a:r>
          </a:p>
          <a:p>
            <a:endParaRPr lang="en-GB"/>
          </a:p>
          <a:p>
            <a:endParaRPr lang="en-GB"/>
          </a:p>
        </p:txBody>
      </p:sp>
    </p:spTree>
    <p:extLst>
      <p:ext uri="{BB962C8B-B14F-4D97-AF65-F5344CB8AC3E}">
        <p14:creationId xmlns:p14="http://schemas.microsoft.com/office/powerpoint/2010/main" val="1258783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1EF5C595-0025-4FEC-6750-114EE842D7D6}"/>
              </a:ext>
            </a:extLst>
          </p:cNvPr>
          <p:cNvSpPr/>
          <p:nvPr/>
        </p:nvSpPr>
        <p:spPr>
          <a:xfrm>
            <a:off x="5335" y="1389803"/>
            <a:ext cx="4893196" cy="4680320"/>
          </a:xfrm>
          <a:prstGeom prst="ellipse">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aseline="0">
                <a:solidFill>
                  <a:srgbClr val="FFFFFF"/>
                </a:solidFill>
                <a:latin typeface="Neue Haas Grotesk Text Pro"/>
              </a:rPr>
              <a:t>LGBTQ+ representation has seen a small uptick, rising from 3%</a:t>
            </a:r>
            <a:r>
              <a:rPr lang="en-GB">
                <a:solidFill>
                  <a:srgbClr val="FFFFFF"/>
                </a:solidFill>
                <a:latin typeface="Neue Haas Grotesk Text Pro"/>
              </a:rPr>
              <a:t> </a:t>
            </a:r>
            <a:r>
              <a:rPr lang="en-GB" sz="1800" baseline="0">
                <a:solidFill>
                  <a:srgbClr val="FFFFFF"/>
                </a:solidFill>
                <a:latin typeface="Neue Haas Grotesk Text Pro"/>
              </a:rPr>
              <a:t>in 2015 to 4.4% in 2023. Continued efforts are needed to build on progress, ensuring policies, awareness initiatives, and support systems foster an inclusive legal profession where individuals of all sexual orientations can flourish. </a:t>
            </a:r>
            <a:endParaRPr lang="en-GB"/>
          </a:p>
        </p:txBody>
      </p:sp>
      <p:pic>
        <p:nvPicPr>
          <p:cNvPr id="3" name="Picture 2" descr="A group of people standing together&#10;&#10;AI-generated content may be incorrect.">
            <a:extLst>
              <a:ext uri="{FF2B5EF4-FFF2-40B4-BE49-F238E27FC236}">
                <a16:creationId xmlns:a16="http://schemas.microsoft.com/office/drawing/2014/main" id="{C3C62A23-37CF-23EB-65B8-257B7263F150}"/>
              </a:ext>
            </a:extLst>
          </p:cNvPr>
          <p:cNvPicPr>
            <a:picLocks noChangeAspect="1"/>
          </p:cNvPicPr>
          <p:nvPr/>
        </p:nvPicPr>
        <p:blipFill>
          <a:blip r:embed="rId3"/>
          <a:stretch>
            <a:fillRect/>
          </a:stretch>
        </p:blipFill>
        <p:spPr>
          <a:xfrm>
            <a:off x="5051180" y="414338"/>
            <a:ext cx="6942993" cy="6029325"/>
          </a:xfrm>
          <a:prstGeom prst="rect">
            <a:avLst/>
          </a:prstGeom>
        </p:spPr>
      </p:pic>
      <p:sp>
        <p:nvSpPr>
          <p:cNvPr id="4" name="TextBox 3">
            <a:extLst>
              <a:ext uri="{FF2B5EF4-FFF2-40B4-BE49-F238E27FC236}">
                <a16:creationId xmlns:a16="http://schemas.microsoft.com/office/drawing/2014/main" id="{50FEE8BB-E9CF-FB88-F606-C6A7E8E10B4E}"/>
              </a:ext>
            </a:extLst>
          </p:cNvPr>
          <p:cNvSpPr txBox="1"/>
          <p:nvPr/>
        </p:nvSpPr>
        <p:spPr>
          <a:xfrm>
            <a:off x="202377" y="6071325"/>
            <a:ext cx="14841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(SGA, 2025).</a:t>
            </a:r>
          </a:p>
        </p:txBody>
      </p:sp>
      <p:sp>
        <p:nvSpPr>
          <p:cNvPr id="2" name="TextBox 1">
            <a:extLst>
              <a:ext uri="{FF2B5EF4-FFF2-40B4-BE49-F238E27FC236}">
                <a16:creationId xmlns:a16="http://schemas.microsoft.com/office/drawing/2014/main" id="{0968F2AD-23A9-62D3-C38E-B9CE5B827DF8}"/>
              </a:ext>
            </a:extLst>
          </p:cNvPr>
          <p:cNvSpPr txBox="1"/>
          <p:nvPr/>
        </p:nvSpPr>
        <p:spPr>
          <a:xfrm>
            <a:off x="438484" y="586696"/>
            <a:ext cx="36090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SEXUALITY STATISTICS </a:t>
            </a:r>
          </a:p>
        </p:txBody>
      </p:sp>
    </p:spTree>
    <p:extLst>
      <p:ext uri="{BB962C8B-B14F-4D97-AF65-F5344CB8AC3E}">
        <p14:creationId xmlns:p14="http://schemas.microsoft.com/office/powerpoint/2010/main" val="986566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6D07966-6577-448B-4D10-D2CFC0F108D8}"/>
              </a:ext>
            </a:extLst>
          </p:cNvPr>
          <p:cNvSpPr>
            <a:spLocks noGrp="1"/>
          </p:cNvSpPr>
          <p:nvPr>
            <p:ph type="dt" sz="half" idx="10"/>
          </p:nvPr>
        </p:nvSpPr>
        <p:spPr/>
        <p:txBody>
          <a:bodyPr/>
          <a:lstStyle/>
          <a:p>
            <a:fld id="{C6CE7043-2C13-4D73-9502-778E607E7000}" type="datetime1">
              <a:t>4/28/2025</a:t>
            </a:fld>
            <a:endParaRPr lang="en-US"/>
          </a:p>
        </p:txBody>
      </p:sp>
      <p:sp>
        <p:nvSpPr>
          <p:cNvPr id="5" name="Footer Placeholder 4">
            <a:extLst>
              <a:ext uri="{FF2B5EF4-FFF2-40B4-BE49-F238E27FC236}">
                <a16:creationId xmlns:a16="http://schemas.microsoft.com/office/drawing/2014/main" id="{F43A1C72-08BC-7D6F-9931-0699EF36EBB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B11581-E3C7-A041-57B0-E856E9DE1493}"/>
              </a:ext>
            </a:extLst>
          </p:cNvPr>
          <p:cNvSpPr>
            <a:spLocks noGrp="1"/>
          </p:cNvSpPr>
          <p:nvPr>
            <p:ph type="sldNum" sz="quarter" idx="12"/>
          </p:nvPr>
        </p:nvSpPr>
        <p:spPr/>
        <p:txBody>
          <a:bodyPr/>
          <a:lstStyle/>
          <a:p>
            <a:fld id="{196A61CA-0502-4EE4-9724-96EA822543E5}" type="slidenum">
              <a:rPr lang="en-US" dirty="0"/>
              <a:t>19</a:t>
            </a:fld>
            <a:endParaRPr lang="en-US"/>
          </a:p>
        </p:txBody>
      </p:sp>
      <p:sp>
        <p:nvSpPr>
          <p:cNvPr id="9" name="Isosceles Triangle 8">
            <a:extLst>
              <a:ext uri="{FF2B5EF4-FFF2-40B4-BE49-F238E27FC236}">
                <a16:creationId xmlns:a16="http://schemas.microsoft.com/office/drawing/2014/main" id="{C3B6AD18-5D7D-76E4-ABC2-5169E2E1C7F0}"/>
              </a:ext>
            </a:extLst>
          </p:cNvPr>
          <p:cNvSpPr/>
          <p:nvPr/>
        </p:nvSpPr>
        <p:spPr>
          <a:xfrm>
            <a:off x="276125" y="223649"/>
            <a:ext cx="5013843" cy="6361077"/>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aseline="0">
                <a:latin typeface="Trade Gothic Next Light"/>
              </a:rPr>
              <a:t>The proportion of lawyers identifying as lesbian, gay, bisexual (LGB) or other orientations has seen a small rise, with percentages rounded to one decimal point for closer comparison with national data.</a:t>
            </a:r>
            <a:endParaRPr lang="en-GB"/>
          </a:p>
        </p:txBody>
      </p:sp>
      <p:sp>
        <p:nvSpPr>
          <p:cNvPr id="10" name="TextBox 9">
            <a:extLst>
              <a:ext uri="{FF2B5EF4-FFF2-40B4-BE49-F238E27FC236}">
                <a16:creationId xmlns:a16="http://schemas.microsoft.com/office/drawing/2014/main" id="{B2CE09BA-6354-14BF-F7DE-44EFFEA1E010}"/>
              </a:ext>
            </a:extLst>
          </p:cNvPr>
          <p:cNvSpPr txBox="1"/>
          <p:nvPr/>
        </p:nvSpPr>
        <p:spPr>
          <a:xfrm>
            <a:off x="278582" y="219242"/>
            <a:ext cx="17108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(SGA, 2025)</a:t>
            </a:r>
          </a:p>
        </p:txBody>
      </p:sp>
      <p:graphicFrame>
        <p:nvGraphicFramePr>
          <p:cNvPr id="15" name="Table 14">
            <a:extLst>
              <a:ext uri="{FF2B5EF4-FFF2-40B4-BE49-F238E27FC236}">
                <a16:creationId xmlns:a16="http://schemas.microsoft.com/office/drawing/2014/main" id="{D48FF7E3-CEE1-D301-26F2-79F26A3E130B}"/>
              </a:ext>
            </a:extLst>
          </p:cNvPr>
          <p:cNvGraphicFramePr>
            <a:graphicFrameLocks noGrp="1"/>
          </p:cNvGraphicFramePr>
          <p:nvPr>
            <p:extLst>
              <p:ext uri="{D42A27DB-BD31-4B8C-83A1-F6EECF244321}">
                <p14:modId xmlns:p14="http://schemas.microsoft.com/office/powerpoint/2010/main" val="2216662860"/>
              </p:ext>
            </p:extLst>
          </p:nvPr>
        </p:nvGraphicFramePr>
        <p:xfrm>
          <a:off x="5575342" y="314293"/>
          <a:ext cx="6056662" cy="6233730"/>
        </p:xfrm>
        <a:graphic>
          <a:graphicData uri="http://schemas.openxmlformats.org/drawingml/2006/table">
            <a:tbl>
              <a:tblPr firstRow="1" bandRow="1">
                <a:tableStyleId>{5C22544A-7EE6-4342-B048-85BDC9FD1C3A}</a:tableStyleId>
              </a:tblPr>
              <a:tblGrid>
                <a:gridCol w="2192311">
                  <a:extLst>
                    <a:ext uri="{9D8B030D-6E8A-4147-A177-3AD203B41FA5}">
                      <a16:colId xmlns:a16="http://schemas.microsoft.com/office/drawing/2014/main" val="4031169335"/>
                    </a:ext>
                  </a:extLst>
                </a:gridCol>
                <a:gridCol w="1845463">
                  <a:extLst>
                    <a:ext uri="{9D8B030D-6E8A-4147-A177-3AD203B41FA5}">
                      <a16:colId xmlns:a16="http://schemas.microsoft.com/office/drawing/2014/main" val="1430051094"/>
                    </a:ext>
                  </a:extLst>
                </a:gridCol>
                <a:gridCol w="2018888">
                  <a:extLst>
                    <a:ext uri="{9D8B030D-6E8A-4147-A177-3AD203B41FA5}">
                      <a16:colId xmlns:a16="http://schemas.microsoft.com/office/drawing/2014/main" val="4197540969"/>
                    </a:ext>
                  </a:extLst>
                </a:gridCol>
              </a:tblGrid>
              <a:tr h="1038955">
                <a:tc>
                  <a:txBody>
                    <a:bodyPr/>
                    <a:lstStyle/>
                    <a:p>
                      <a:br>
                        <a:rPr lang="en-GB"/>
                      </a:br>
                      <a:r>
                        <a:rPr lang="en-GB" b="1" u="sng"/>
                        <a:t>Identify </a:t>
                      </a:r>
                    </a:p>
                  </a:txBody>
                  <a:tcPr>
                    <a:solidFill>
                      <a:srgbClr val="FF0000"/>
                    </a:solidFill>
                  </a:tcPr>
                </a:tc>
                <a:tc>
                  <a:txBody>
                    <a:bodyPr/>
                    <a:lstStyle/>
                    <a:p>
                      <a:br>
                        <a:rPr lang="en-GB"/>
                      </a:br>
                      <a:r>
                        <a:rPr lang="en-GB" u="sng"/>
                        <a:t>Percentage of Lawyers </a:t>
                      </a:r>
                    </a:p>
                  </a:txBody>
                  <a:tcPr>
                    <a:solidFill>
                      <a:srgbClr val="FF0000"/>
                    </a:solidFill>
                  </a:tcPr>
                </a:tc>
                <a:tc>
                  <a:txBody>
                    <a:bodyPr/>
                    <a:lstStyle/>
                    <a:p>
                      <a:br>
                        <a:rPr lang="en-GB"/>
                      </a:br>
                      <a:r>
                        <a:rPr lang="en-GB" u="sng"/>
                        <a:t>Change since 2021</a:t>
                      </a:r>
                    </a:p>
                  </a:txBody>
                  <a:tcPr>
                    <a:solidFill>
                      <a:srgbClr val="FF0000"/>
                    </a:solidFill>
                  </a:tcPr>
                </a:tc>
                <a:extLst>
                  <a:ext uri="{0D108BD9-81ED-4DB2-BD59-A6C34878D82A}">
                    <a16:rowId xmlns:a16="http://schemas.microsoft.com/office/drawing/2014/main" val="24223111"/>
                  </a:ext>
                </a:extLst>
              </a:tr>
              <a:tr h="1038955">
                <a:tc>
                  <a:txBody>
                    <a:bodyPr/>
                    <a:lstStyle/>
                    <a:p>
                      <a:br>
                        <a:rPr lang="en-GB"/>
                      </a:br>
                      <a:r>
                        <a:rPr lang="en-GB" b="1"/>
                        <a:t>Heterosexual </a:t>
                      </a:r>
                    </a:p>
                  </a:txBody>
                  <a:tcPr>
                    <a:solidFill>
                      <a:srgbClr val="C00000"/>
                    </a:solidFill>
                  </a:tcPr>
                </a:tc>
                <a:tc>
                  <a:txBody>
                    <a:bodyPr/>
                    <a:lstStyle/>
                    <a:p>
                      <a:br>
                        <a:rPr lang="en-GB"/>
                      </a:br>
                      <a:r>
                        <a:rPr lang="en-GB" b="1"/>
                        <a:t>89.2%</a:t>
                      </a:r>
                    </a:p>
                  </a:txBody>
                  <a:tcPr>
                    <a:solidFill>
                      <a:srgbClr val="C00000"/>
                    </a:solidFill>
                  </a:tcPr>
                </a:tc>
                <a:tc>
                  <a:txBody>
                    <a:bodyPr/>
                    <a:lstStyle/>
                    <a:p>
                      <a:br>
                        <a:rPr lang="en-GB"/>
                      </a:br>
                      <a:r>
                        <a:rPr lang="en-GB" b="1"/>
                        <a:t>No change</a:t>
                      </a:r>
                    </a:p>
                  </a:txBody>
                  <a:tcPr>
                    <a:solidFill>
                      <a:srgbClr val="C00000"/>
                    </a:solidFill>
                  </a:tcPr>
                </a:tc>
                <a:extLst>
                  <a:ext uri="{0D108BD9-81ED-4DB2-BD59-A6C34878D82A}">
                    <a16:rowId xmlns:a16="http://schemas.microsoft.com/office/drawing/2014/main" val="3869409598"/>
                  </a:ext>
                </a:extLst>
              </a:tr>
              <a:tr h="1038955">
                <a:tc>
                  <a:txBody>
                    <a:bodyPr/>
                    <a:lstStyle/>
                    <a:p>
                      <a:br>
                        <a:rPr lang="en-GB"/>
                      </a:br>
                      <a:r>
                        <a:rPr lang="en-GB" b="1"/>
                        <a:t>Lesbian or gay</a:t>
                      </a:r>
                      <a:r>
                        <a:rPr lang="en-GB"/>
                        <a:t> </a:t>
                      </a:r>
                    </a:p>
                  </a:txBody>
                  <a:tcPr>
                    <a:solidFill>
                      <a:srgbClr val="C00000"/>
                    </a:solidFill>
                  </a:tcPr>
                </a:tc>
                <a:tc>
                  <a:txBody>
                    <a:bodyPr/>
                    <a:lstStyle/>
                    <a:p>
                      <a:br>
                        <a:rPr lang="en-GB"/>
                      </a:br>
                      <a:r>
                        <a:rPr lang="en-GB" b="1"/>
                        <a:t>2.6%</a:t>
                      </a:r>
                    </a:p>
                  </a:txBody>
                  <a:tcPr>
                    <a:solidFill>
                      <a:srgbClr val="C00000"/>
                    </a:solidFill>
                  </a:tcPr>
                </a:tc>
                <a:tc>
                  <a:txBody>
                    <a:bodyPr/>
                    <a:lstStyle/>
                    <a:p>
                      <a:br>
                        <a:rPr lang="en-GB"/>
                      </a:br>
                      <a:r>
                        <a:rPr lang="en-GB" b="1"/>
                        <a:t>Up from 2.4%</a:t>
                      </a:r>
                    </a:p>
                  </a:txBody>
                  <a:tcPr>
                    <a:solidFill>
                      <a:srgbClr val="C00000"/>
                    </a:solidFill>
                  </a:tcPr>
                </a:tc>
                <a:extLst>
                  <a:ext uri="{0D108BD9-81ED-4DB2-BD59-A6C34878D82A}">
                    <a16:rowId xmlns:a16="http://schemas.microsoft.com/office/drawing/2014/main" val="985059740"/>
                  </a:ext>
                </a:extLst>
              </a:tr>
              <a:tr h="1038955">
                <a:tc>
                  <a:txBody>
                    <a:bodyPr/>
                    <a:lstStyle/>
                    <a:p>
                      <a:br>
                        <a:rPr lang="en-GB"/>
                      </a:br>
                      <a:r>
                        <a:rPr lang="en-GB" b="1"/>
                        <a:t>Bisexual</a:t>
                      </a:r>
                    </a:p>
                  </a:txBody>
                  <a:tcPr>
                    <a:solidFill>
                      <a:srgbClr val="C00000"/>
                    </a:solidFill>
                  </a:tcPr>
                </a:tc>
                <a:tc>
                  <a:txBody>
                    <a:bodyPr/>
                    <a:lstStyle/>
                    <a:p>
                      <a:br>
                        <a:rPr lang="en-GB"/>
                      </a:br>
                      <a:r>
                        <a:rPr lang="en-GB" b="1"/>
                        <a:t>1.4%</a:t>
                      </a:r>
                    </a:p>
                  </a:txBody>
                  <a:tcPr>
                    <a:solidFill>
                      <a:srgbClr val="C00000"/>
                    </a:solidFill>
                  </a:tcPr>
                </a:tc>
                <a:tc>
                  <a:txBody>
                    <a:bodyPr/>
                    <a:lstStyle/>
                    <a:p>
                      <a:br>
                        <a:rPr lang="en-GB"/>
                      </a:br>
                      <a:r>
                        <a:rPr lang="en-GB" b="1"/>
                        <a:t>Up from 1.0%</a:t>
                      </a:r>
                    </a:p>
                  </a:txBody>
                  <a:tcPr>
                    <a:solidFill>
                      <a:srgbClr val="C00000"/>
                    </a:solidFill>
                  </a:tcPr>
                </a:tc>
                <a:extLst>
                  <a:ext uri="{0D108BD9-81ED-4DB2-BD59-A6C34878D82A}">
                    <a16:rowId xmlns:a16="http://schemas.microsoft.com/office/drawing/2014/main" val="202356952"/>
                  </a:ext>
                </a:extLst>
              </a:tr>
              <a:tr h="1038955">
                <a:tc>
                  <a:txBody>
                    <a:bodyPr/>
                    <a:lstStyle/>
                    <a:p>
                      <a:br>
                        <a:rPr lang="en-GB"/>
                      </a:br>
                      <a:r>
                        <a:rPr lang="en-GB" b="1"/>
                        <a:t>Another description</a:t>
                      </a:r>
                    </a:p>
                  </a:txBody>
                  <a:tcPr>
                    <a:solidFill>
                      <a:srgbClr val="C00000"/>
                    </a:solidFill>
                  </a:tcPr>
                </a:tc>
                <a:tc>
                  <a:txBody>
                    <a:bodyPr/>
                    <a:lstStyle/>
                    <a:p>
                      <a:br>
                        <a:rPr lang="en-GB"/>
                      </a:br>
                      <a:r>
                        <a:rPr lang="en-GB" b="1"/>
                        <a:t>0.4%</a:t>
                      </a:r>
                    </a:p>
                  </a:txBody>
                  <a:tcPr>
                    <a:solidFill>
                      <a:srgbClr val="C00000"/>
                    </a:solidFill>
                  </a:tcPr>
                </a:tc>
                <a:tc>
                  <a:txBody>
                    <a:bodyPr/>
                    <a:lstStyle/>
                    <a:p>
                      <a:br>
                        <a:rPr lang="en-GB"/>
                      </a:br>
                      <a:r>
                        <a:rPr lang="en-GB" b="1"/>
                        <a:t>Up from 0.3%</a:t>
                      </a:r>
                    </a:p>
                  </a:txBody>
                  <a:tcPr>
                    <a:solidFill>
                      <a:srgbClr val="C00000"/>
                    </a:solidFill>
                  </a:tcPr>
                </a:tc>
                <a:extLst>
                  <a:ext uri="{0D108BD9-81ED-4DB2-BD59-A6C34878D82A}">
                    <a16:rowId xmlns:a16="http://schemas.microsoft.com/office/drawing/2014/main" val="2383903216"/>
                  </a:ext>
                </a:extLst>
              </a:tr>
              <a:tr h="1038955">
                <a:tc>
                  <a:txBody>
                    <a:bodyPr/>
                    <a:lstStyle/>
                    <a:p>
                      <a:pPr lvl="0">
                        <a:buNone/>
                      </a:pPr>
                      <a:br>
                        <a:rPr lang="en-GB"/>
                      </a:br>
                      <a:r>
                        <a:rPr lang="en-GB" b="1"/>
                        <a:t>Preferred not to say</a:t>
                      </a:r>
                      <a:r>
                        <a:rPr lang="en-GB"/>
                        <a:t> </a:t>
                      </a:r>
                    </a:p>
                  </a:txBody>
                  <a:tcPr>
                    <a:solidFill>
                      <a:srgbClr val="C00000"/>
                    </a:solidFill>
                  </a:tcPr>
                </a:tc>
                <a:tc>
                  <a:txBody>
                    <a:bodyPr/>
                    <a:lstStyle/>
                    <a:p>
                      <a:pPr lvl="0">
                        <a:buNone/>
                      </a:pPr>
                      <a:br>
                        <a:rPr lang="en-GB"/>
                      </a:br>
                      <a:r>
                        <a:rPr lang="en-GB" b="1"/>
                        <a:t>6.3%</a:t>
                      </a:r>
                    </a:p>
                  </a:txBody>
                  <a:tcPr>
                    <a:solidFill>
                      <a:srgbClr val="C00000"/>
                    </a:solidFill>
                  </a:tcPr>
                </a:tc>
                <a:tc>
                  <a:txBody>
                    <a:bodyPr/>
                    <a:lstStyle/>
                    <a:p>
                      <a:pPr lvl="0">
                        <a:buNone/>
                      </a:pPr>
                      <a:br>
                        <a:rPr lang="en-GB"/>
                      </a:br>
                      <a:r>
                        <a:rPr lang="en-GB" b="1"/>
                        <a:t>Down from 7%</a:t>
                      </a:r>
                    </a:p>
                  </a:txBody>
                  <a:tcPr>
                    <a:solidFill>
                      <a:srgbClr val="C00000"/>
                    </a:solidFill>
                  </a:tcPr>
                </a:tc>
                <a:extLst>
                  <a:ext uri="{0D108BD9-81ED-4DB2-BD59-A6C34878D82A}">
                    <a16:rowId xmlns:a16="http://schemas.microsoft.com/office/drawing/2014/main" val="1944626916"/>
                  </a:ext>
                </a:extLst>
              </a:tr>
            </a:tbl>
          </a:graphicData>
        </a:graphic>
      </p:graphicFrame>
    </p:spTree>
    <p:extLst>
      <p:ext uri="{BB962C8B-B14F-4D97-AF65-F5344CB8AC3E}">
        <p14:creationId xmlns:p14="http://schemas.microsoft.com/office/powerpoint/2010/main" val="1689831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28658EED-FF19-229D-6F2B-1CDAE1E7451F}"/>
              </a:ext>
            </a:extLst>
          </p:cNvPr>
          <p:cNvGraphicFramePr/>
          <p:nvPr>
            <p:extLst>
              <p:ext uri="{D42A27DB-BD31-4B8C-83A1-F6EECF244321}">
                <p14:modId xmlns:p14="http://schemas.microsoft.com/office/powerpoint/2010/main" val="3911351110"/>
              </p:ext>
            </p:extLst>
          </p:nvPr>
        </p:nvGraphicFramePr>
        <p:xfrm>
          <a:off x="861935" y="738266"/>
          <a:ext cx="10468130" cy="563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 name="TextBox 68">
            <a:extLst>
              <a:ext uri="{FF2B5EF4-FFF2-40B4-BE49-F238E27FC236}">
                <a16:creationId xmlns:a16="http://schemas.microsoft.com/office/drawing/2014/main" id="{D424A148-1B7E-A354-93A5-1B201542AD34}"/>
              </a:ext>
            </a:extLst>
          </p:cNvPr>
          <p:cNvSpPr txBox="1"/>
          <p:nvPr/>
        </p:nvSpPr>
        <p:spPr>
          <a:xfrm>
            <a:off x="252972" y="6189379"/>
            <a:ext cx="19225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(Diversity, 2024).</a:t>
            </a:r>
          </a:p>
        </p:txBody>
      </p:sp>
    </p:spTree>
    <p:extLst>
      <p:ext uri="{BB962C8B-B14F-4D97-AF65-F5344CB8AC3E}">
        <p14:creationId xmlns:p14="http://schemas.microsoft.com/office/powerpoint/2010/main" val="3521999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1DEF-B88D-6D3B-5B1A-56EAB5E189AA}"/>
              </a:ext>
            </a:extLst>
          </p:cNvPr>
          <p:cNvSpPr>
            <a:spLocks noGrp="1"/>
          </p:cNvSpPr>
          <p:nvPr>
            <p:ph type="title"/>
          </p:nvPr>
        </p:nvSpPr>
        <p:spPr/>
        <p:txBody>
          <a:bodyPr/>
          <a:lstStyle/>
          <a:p>
            <a:r>
              <a:rPr lang="en-GB"/>
              <a:t> </a:t>
            </a:r>
          </a:p>
        </p:txBody>
      </p:sp>
      <p:sp>
        <p:nvSpPr>
          <p:cNvPr id="3" name="Content Placeholder 2">
            <a:extLst>
              <a:ext uri="{FF2B5EF4-FFF2-40B4-BE49-F238E27FC236}">
                <a16:creationId xmlns:a16="http://schemas.microsoft.com/office/drawing/2014/main" id="{6008FBDB-9B75-E64D-52E0-67FDF42E4C07}"/>
              </a:ext>
            </a:extLst>
          </p:cNvPr>
          <p:cNvSpPr>
            <a:spLocks noGrp="1"/>
          </p:cNvSpPr>
          <p:nvPr>
            <p:ph idx="1"/>
          </p:nvPr>
        </p:nvSpPr>
        <p:spPr>
          <a:xfrm>
            <a:off x="474526" y="784412"/>
            <a:ext cx="10193474" cy="5870388"/>
          </a:xfrm>
        </p:spPr>
        <p:txBody>
          <a:bodyPr vert="horz" lIns="91440" tIns="45720" rIns="91440" bIns="45720" rtlCol="0" anchor="t">
            <a:normAutofit fontScale="70000" lnSpcReduction="20000"/>
          </a:bodyPr>
          <a:lstStyle/>
          <a:p>
            <a:r>
              <a:rPr lang="en-GB" sz="2400" b="1"/>
              <a:t>Lawyers in England are more likely to identify as LGB (4.1%) compared to those in Wales (2.8%). Meanwhile, lawyers in Wales are more likely to choose not to disclose their sexual orientation (7.9%). Those in England (6.3%). </a:t>
            </a:r>
            <a:br>
              <a:rPr lang="en-GB" sz="2400"/>
            </a:br>
            <a:br>
              <a:rPr lang="en-GB" sz="2400"/>
            </a:br>
            <a:br>
              <a:rPr lang="en-GB" sz="2400"/>
            </a:br>
            <a:r>
              <a:rPr lang="en-GB" sz="2400" b="1"/>
              <a:t>There is some variation in the proportion of people who identify as LGB when we break down the data by work type:</a:t>
            </a:r>
            <a:br>
              <a:rPr lang="en-GB" sz="2400" b="1"/>
            </a:br>
            <a:br>
              <a:rPr lang="en-GB" sz="2400" b="1"/>
            </a:br>
            <a:r>
              <a:rPr lang="en-GB" sz="2400" b="1"/>
              <a:t>Corporate - 6.1% of lawyers identify as LGB.</a:t>
            </a:r>
            <a:br>
              <a:rPr lang="en-GB" sz="2400" b="1"/>
            </a:br>
            <a:br>
              <a:rPr lang="en-GB" sz="2400" b="1"/>
            </a:br>
            <a:r>
              <a:rPr lang="en-GB" sz="2400" b="1"/>
              <a:t>Property – 2.5% of lawyers identify as LGB.</a:t>
            </a:r>
            <a:br>
              <a:rPr lang="en-GB" sz="2400" b="1"/>
            </a:br>
            <a:br>
              <a:rPr lang="en-GB" sz="2400" b="1"/>
            </a:br>
            <a:r>
              <a:rPr lang="en-GB" sz="2400" b="1"/>
              <a:t>Criminal – 2.2% of lawyers identify as LGB.</a:t>
            </a:r>
            <a:br>
              <a:rPr lang="en-GB"/>
            </a:br>
            <a:br>
              <a:rPr lang="en-GB"/>
            </a:br>
            <a:br>
              <a:rPr lang="en-GB"/>
            </a:br>
            <a:br>
              <a:rPr lang="en-GB"/>
            </a:br>
            <a:br>
              <a:rPr lang="en-GB"/>
            </a:br>
            <a:br>
              <a:rPr lang="en-GB"/>
            </a:br>
            <a:br>
              <a:rPr lang="en-GB"/>
            </a:br>
            <a:br>
              <a:rPr lang="en-GB"/>
            </a:br>
            <a:endParaRPr lang="en-GB"/>
          </a:p>
        </p:txBody>
      </p:sp>
      <p:sp>
        <p:nvSpPr>
          <p:cNvPr id="4" name="Date Placeholder 3">
            <a:extLst>
              <a:ext uri="{FF2B5EF4-FFF2-40B4-BE49-F238E27FC236}">
                <a16:creationId xmlns:a16="http://schemas.microsoft.com/office/drawing/2014/main" id="{B59905D2-7A72-4F55-DC33-62DB57B28A56}"/>
              </a:ext>
            </a:extLst>
          </p:cNvPr>
          <p:cNvSpPr>
            <a:spLocks noGrp="1"/>
          </p:cNvSpPr>
          <p:nvPr>
            <p:ph type="dt" sz="half" idx="10"/>
          </p:nvPr>
        </p:nvSpPr>
        <p:spPr/>
        <p:txBody>
          <a:bodyPr/>
          <a:lstStyle/>
          <a:p>
            <a:fld id="{CF42D3B7-F03A-41A5-B496-F68752CA4908}" type="datetime1">
              <a:t>4/28/2025</a:t>
            </a:fld>
            <a:endParaRPr lang="en-US"/>
          </a:p>
        </p:txBody>
      </p:sp>
      <p:sp>
        <p:nvSpPr>
          <p:cNvPr id="5" name="Footer Placeholder 4">
            <a:extLst>
              <a:ext uri="{FF2B5EF4-FFF2-40B4-BE49-F238E27FC236}">
                <a16:creationId xmlns:a16="http://schemas.microsoft.com/office/drawing/2014/main" id="{354625B3-581B-D886-6A62-CF377572345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609901D-91E8-8EE8-865C-7D079A7FE639}"/>
              </a:ext>
            </a:extLst>
          </p:cNvPr>
          <p:cNvSpPr>
            <a:spLocks noGrp="1"/>
          </p:cNvSpPr>
          <p:nvPr>
            <p:ph type="sldNum" sz="quarter" idx="12"/>
          </p:nvPr>
        </p:nvSpPr>
        <p:spPr/>
        <p:txBody>
          <a:bodyPr/>
          <a:lstStyle/>
          <a:p>
            <a:fld id="{196A61CA-0502-4EE4-9724-96EA822543E5}" type="slidenum">
              <a:rPr lang="en-US" dirty="0"/>
              <a:t>21</a:t>
            </a:fld>
            <a:endParaRPr lang="en-US"/>
          </a:p>
        </p:txBody>
      </p:sp>
      <p:sp>
        <p:nvSpPr>
          <p:cNvPr id="7" name="TextBox 6">
            <a:extLst>
              <a:ext uri="{FF2B5EF4-FFF2-40B4-BE49-F238E27FC236}">
                <a16:creationId xmlns:a16="http://schemas.microsoft.com/office/drawing/2014/main" id="{97F5A127-8081-F929-17F0-404219567935}"/>
              </a:ext>
            </a:extLst>
          </p:cNvPr>
          <p:cNvSpPr txBox="1"/>
          <p:nvPr/>
        </p:nvSpPr>
        <p:spPr>
          <a:xfrm>
            <a:off x="246918" y="6159252"/>
            <a:ext cx="14540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(SRA, 2025).</a:t>
            </a:r>
          </a:p>
        </p:txBody>
      </p:sp>
      <p:pic>
        <p:nvPicPr>
          <p:cNvPr id="10" name="Picture 9" descr="A rainbow flag with a white background&#10;&#10;AI-generated content may be incorrect.">
            <a:extLst>
              <a:ext uri="{FF2B5EF4-FFF2-40B4-BE49-F238E27FC236}">
                <a16:creationId xmlns:a16="http://schemas.microsoft.com/office/drawing/2014/main" id="{5835BBA1-884C-ED61-7013-65D9BB98560E}"/>
              </a:ext>
            </a:extLst>
          </p:cNvPr>
          <p:cNvPicPr>
            <a:picLocks noChangeAspect="1"/>
          </p:cNvPicPr>
          <p:nvPr/>
        </p:nvPicPr>
        <p:blipFill>
          <a:blip r:embed="rId2"/>
          <a:stretch>
            <a:fillRect/>
          </a:stretch>
        </p:blipFill>
        <p:spPr>
          <a:xfrm>
            <a:off x="5574665" y="2923540"/>
            <a:ext cx="5401310" cy="3733800"/>
          </a:xfrm>
          <a:prstGeom prst="rect">
            <a:avLst/>
          </a:prstGeom>
        </p:spPr>
      </p:pic>
    </p:spTree>
    <p:extLst>
      <p:ext uri="{BB962C8B-B14F-4D97-AF65-F5344CB8AC3E}">
        <p14:creationId xmlns:p14="http://schemas.microsoft.com/office/powerpoint/2010/main" val="1327153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D5E9-1654-8126-6FE2-E2FBF034FF36}"/>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E24A52E4-8B88-BEFA-2015-AD1C752378B0}"/>
              </a:ext>
            </a:extLst>
          </p:cNvPr>
          <p:cNvSpPr>
            <a:spLocks noGrp="1"/>
          </p:cNvSpPr>
          <p:nvPr>
            <p:ph idx="1"/>
          </p:nvPr>
        </p:nvSpPr>
        <p:spPr/>
        <p:txBody>
          <a:bodyPr vert="horz" lIns="91440" tIns="45720" rIns="91440" bIns="45720" rtlCol="0" anchor="t">
            <a:normAutofit/>
          </a:bodyPr>
          <a:lstStyle/>
          <a:p>
            <a:r>
              <a:rPr lang="en-US"/>
              <a:t>In conclusion, the UK's legal profession has made progress in diversity, but challenges remain. Continued efforts are needed to achieve inclusivity and equality, ensuring the profession better serves society's diverse needs.</a:t>
            </a:r>
          </a:p>
        </p:txBody>
      </p:sp>
    </p:spTree>
    <p:extLst>
      <p:ext uri="{BB962C8B-B14F-4D97-AF65-F5344CB8AC3E}">
        <p14:creationId xmlns:p14="http://schemas.microsoft.com/office/powerpoint/2010/main" val="3297874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9AC4D-E29F-6347-0B1B-381192AB48C5}"/>
              </a:ext>
            </a:extLst>
          </p:cNvPr>
          <p:cNvSpPr>
            <a:spLocks noGrp="1"/>
          </p:cNvSpPr>
          <p:nvPr>
            <p:ph type="title"/>
          </p:nvPr>
        </p:nvSpPr>
        <p:spPr>
          <a:xfrm>
            <a:off x="5353249" y="1916670"/>
            <a:ext cx="5716338" cy="3042706"/>
          </a:xfrm>
        </p:spPr>
        <p:txBody>
          <a:bodyPr vert="horz" lIns="91440" tIns="45720" rIns="91440" bIns="45720" rtlCol="0" anchor="ctr">
            <a:normAutofit/>
          </a:bodyPr>
          <a:lstStyle/>
          <a:p>
            <a:pPr algn="ctr">
              <a:lnSpc>
                <a:spcPct val="83000"/>
              </a:lnSpc>
            </a:pPr>
            <a:r>
              <a:rPr lang="en-US" sz="5400" u="sng" cap="all" spc="-100">
                <a:solidFill>
                  <a:srgbClr val="FF0000"/>
                </a:solidFill>
              </a:rPr>
              <a:t>!</a:t>
            </a:r>
            <a:r>
              <a:rPr lang="en-US" sz="5400" u="sng" cap="all" spc="-100"/>
              <a:t>Thank you</a:t>
            </a:r>
            <a:r>
              <a:rPr lang="en-US" sz="5400" u="sng" cap="all" spc="-100">
                <a:solidFill>
                  <a:srgbClr val="FF0000"/>
                </a:solidFill>
              </a:rPr>
              <a:t>!</a:t>
            </a:r>
          </a:p>
        </p:txBody>
      </p:sp>
      <p:pic>
        <p:nvPicPr>
          <p:cNvPr id="7" name="Graphic 6" descr="Accept">
            <a:extLst>
              <a:ext uri="{FF2B5EF4-FFF2-40B4-BE49-F238E27FC236}">
                <a16:creationId xmlns:a16="http://schemas.microsoft.com/office/drawing/2014/main" id="{CB2F42D0-F087-3FCD-C70B-7D574FCBC0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41170" y="1561990"/>
            <a:ext cx="3752067" cy="3752067"/>
          </a:xfrm>
          <a:prstGeom prst="rect">
            <a:avLst/>
          </a:prstGeom>
        </p:spPr>
      </p:pic>
    </p:spTree>
    <p:extLst>
      <p:ext uri="{BB962C8B-B14F-4D97-AF65-F5344CB8AC3E}">
        <p14:creationId xmlns:p14="http://schemas.microsoft.com/office/powerpoint/2010/main" val="297207154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4793A-98F3-46BD-4EBF-EE14C8F00228}"/>
              </a:ext>
            </a:extLst>
          </p:cNvPr>
          <p:cNvSpPr>
            <a:spLocks noGrp="1"/>
          </p:cNvSpPr>
          <p:nvPr>
            <p:ph type="title"/>
          </p:nvPr>
        </p:nvSpPr>
        <p:spPr>
          <a:xfrm>
            <a:off x="-166524" y="6189"/>
            <a:ext cx="3682255" cy="714008"/>
          </a:xfrm>
        </p:spPr>
        <p:txBody>
          <a:bodyPr anchor="t">
            <a:normAutofit/>
          </a:bodyPr>
          <a:lstStyle/>
          <a:p>
            <a:r>
              <a:rPr lang="en-US" u="sng"/>
              <a:t>Reference List</a:t>
            </a:r>
          </a:p>
        </p:txBody>
      </p:sp>
      <p:sp>
        <p:nvSpPr>
          <p:cNvPr id="12" name="Date Placeholder 3">
            <a:extLst>
              <a:ext uri="{FF2B5EF4-FFF2-40B4-BE49-F238E27FC236}">
                <a16:creationId xmlns:a16="http://schemas.microsoft.com/office/drawing/2014/main" id="{1B0C946C-C33D-EA02-F61D-3B5F37E82466}"/>
              </a:ext>
            </a:extLst>
          </p:cNvPr>
          <p:cNvSpPr>
            <a:spLocks noGrp="1"/>
          </p:cNvSpPr>
          <p:nvPr>
            <p:ph type="dt" sz="half" idx="10"/>
          </p:nvPr>
        </p:nvSpPr>
        <p:spPr/>
        <p:txBody>
          <a:bodyPr anchor="ctr">
            <a:normAutofit/>
          </a:bodyPr>
          <a:lstStyle/>
          <a:p>
            <a:pPr>
              <a:spcAft>
                <a:spcPts val="600"/>
              </a:spcAft>
            </a:pPr>
            <a:fld id="{0058EECA-56B8-46D3-86D5-14B5C11B2F3C}" type="datetime1">
              <a:rPr lang="en-US"/>
              <a:pPr>
                <a:spcAft>
                  <a:spcPts val="600"/>
                </a:spcAft>
              </a:pPr>
              <a:t>4/28/2025</a:t>
            </a:fld>
            <a:endParaRPr lang="en-US"/>
          </a:p>
        </p:txBody>
      </p:sp>
      <p:sp>
        <p:nvSpPr>
          <p:cNvPr id="14" name="Footer Placeholder 4">
            <a:extLst>
              <a:ext uri="{FF2B5EF4-FFF2-40B4-BE49-F238E27FC236}">
                <a16:creationId xmlns:a16="http://schemas.microsoft.com/office/drawing/2014/main" id="{C66372D5-3287-FFBF-E271-B447A667B4E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5">
            <a:extLst>
              <a:ext uri="{FF2B5EF4-FFF2-40B4-BE49-F238E27FC236}">
                <a16:creationId xmlns:a16="http://schemas.microsoft.com/office/drawing/2014/main" id="{DD1B1323-FC65-B7B0-B854-A03342E75474}"/>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24</a:t>
            </a:fld>
            <a:endParaRPr lang="en-US"/>
          </a:p>
        </p:txBody>
      </p:sp>
      <p:graphicFrame>
        <p:nvGraphicFramePr>
          <p:cNvPr id="18" name="Text Placeholder 2">
            <a:extLst>
              <a:ext uri="{FF2B5EF4-FFF2-40B4-BE49-F238E27FC236}">
                <a16:creationId xmlns:a16="http://schemas.microsoft.com/office/drawing/2014/main" id="{7E68BABA-3496-AE49-0730-A82190889518}"/>
              </a:ext>
            </a:extLst>
          </p:cNvPr>
          <p:cNvGraphicFramePr/>
          <p:nvPr>
            <p:extLst>
              <p:ext uri="{D42A27DB-BD31-4B8C-83A1-F6EECF244321}">
                <p14:modId xmlns:p14="http://schemas.microsoft.com/office/powerpoint/2010/main" val="3810128638"/>
              </p:ext>
            </p:extLst>
          </p:nvPr>
        </p:nvGraphicFramePr>
        <p:xfrm>
          <a:off x="178950" y="730823"/>
          <a:ext cx="5401724" cy="6143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7" name="TextBox 76">
            <a:extLst>
              <a:ext uri="{FF2B5EF4-FFF2-40B4-BE49-F238E27FC236}">
                <a16:creationId xmlns:a16="http://schemas.microsoft.com/office/drawing/2014/main" id="{3248CFE6-D797-2E89-05A0-F2902D061C39}"/>
              </a:ext>
            </a:extLst>
          </p:cNvPr>
          <p:cNvSpPr txBox="1"/>
          <p:nvPr/>
        </p:nvSpPr>
        <p:spPr>
          <a:xfrm>
            <a:off x="6062133" y="711200"/>
            <a:ext cx="555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Part 2 – Age (Jay)</a:t>
            </a:r>
          </a:p>
        </p:txBody>
      </p:sp>
      <p:sp>
        <p:nvSpPr>
          <p:cNvPr id="53" name="TextBox 52">
            <a:extLst>
              <a:ext uri="{FF2B5EF4-FFF2-40B4-BE49-F238E27FC236}">
                <a16:creationId xmlns:a16="http://schemas.microsoft.com/office/drawing/2014/main" id="{D4B45D66-A9C4-1300-5097-15423381A151}"/>
              </a:ext>
            </a:extLst>
          </p:cNvPr>
          <p:cNvSpPr txBox="1"/>
          <p:nvPr/>
        </p:nvSpPr>
        <p:spPr>
          <a:xfrm>
            <a:off x="6065134" y="2621666"/>
            <a:ext cx="480735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Diversity of in-house solicitors</a:t>
            </a:r>
            <a:r>
              <a:rPr lang="en-US"/>
              <a:t>. (2024). Sra.org.uk. </a:t>
            </a:r>
            <a:r>
              <a:rPr lang="en-US">
                <a:hlinkClick r:id="rId7"/>
              </a:rPr>
              <a:t>https://news.sra.org.uk/sra/equality-diversity/diversity-profession/diversity-in-house</a:t>
            </a:r>
            <a:endParaRPr lang="en-US"/>
          </a:p>
          <a:p>
            <a:endParaRPr lang="en-US">
              <a:highlight>
                <a:srgbClr val="FFFFFF"/>
              </a:highlight>
            </a:endParaRPr>
          </a:p>
        </p:txBody>
      </p:sp>
      <p:sp>
        <p:nvSpPr>
          <p:cNvPr id="54" name="TextBox 53">
            <a:extLst>
              <a:ext uri="{FF2B5EF4-FFF2-40B4-BE49-F238E27FC236}">
                <a16:creationId xmlns:a16="http://schemas.microsoft.com/office/drawing/2014/main" id="{E4508BDC-82FD-6B80-C137-4579AD12DB2A}"/>
              </a:ext>
            </a:extLst>
          </p:cNvPr>
          <p:cNvSpPr txBox="1"/>
          <p:nvPr/>
        </p:nvSpPr>
        <p:spPr>
          <a:xfrm>
            <a:off x="6094071" y="1194122"/>
            <a:ext cx="46047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EAE8EB"/>
                </a:solidFill>
              </a:rPr>
              <a:t>Law firm diversity tool 2023</a:t>
            </a:r>
            <a:r>
              <a:rPr lang="en-US">
                <a:solidFill>
                  <a:srgbClr val="EAE8EB"/>
                </a:solidFill>
              </a:rPr>
              <a:t>. (2023b, December 5). Www.sra.org.uk. </a:t>
            </a:r>
            <a:r>
              <a:rPr lang="en-US" u="sng">
                <a:solidFill>
                  <a:srgbClr val="1F855C"/>
                </a:solidFill>
                <a:cs typeface="Segoe UI"/>
                <a:hlinkClick r:id="rId8"/>
              </a:rPr>
              <a:t>https://www.sra.org.uk/solicitors/resources/equality-diversity/law-firm-diversity-tool/</a:t>
            </a:r>
            <a:r>
              <a:rPr lang="en-US"/>
              <a:t>​</a:t>
            </a:r>
          </a:p>
        </p:txBody>
      </p:sp>
      <p:sp>
        <p:nvSpPr>
          <p:cNvPr id="55" name="TextBox 54">
            <a:extLst>
              <a:ext uri="{FF2B5EF4-FFF2-40B4-BE49-F238E27FC236}">
                <a16:creationId xmlns:a16="http://schemas.microsoft.com/office/drawing/2014/main" id="{43FC3156-AF80-7C22-ED8F-DE122C0F0D02}"/>
              </a:ext>
            </a:extLst>
          </p:cNvPr>
          <p:cNvSpPr txBox="1"/>
          <p:nvPr/>
        </p:nvSpPr>
        <p:spPr>
          <a:xfrm>
            <a:off x="6074780" y="3644096"/>
            <a:ext cx="500990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and, D. (2017). </a:t>
            </a:r>
            <a:r>
              <a:rPr lang="en-US" i="1"/>
              <a:t>Diversity and the Law | BBK</a:t>
            </a:r>
            <a:r>
              <a:rPr lang="en-US"/>
              <a:t>. </a:t>
            </a:r>
            <a:r>
              <a:rPr lang="en-US" err="1"/>
              <a:t>TechTalk</a:t>
            </a:r>
            <a:r>
              <a:rPr lang="en-US"/>
              <a:t>. </a:t>
            </a:r>
            <a:r>
              <a:rPr lang="en-US">
                <a:hlinkClick r:id="rId9"/>
              </a:rPr>
              <a:t>https://www.boltburdonkemp.co.uk/campaigns/diversity-and-the-law/age.html</a:t>
            </a:r>
            <a:endParaRPr lang="en-US"/>
          </a:p>
          <a:p>
            <a:endParaRPr lang="en-US"/>
          </a:p>
        </p:txBody>
      </p:sp>
    </p:spTree>
    <p:extLst>
      <p:ext uri="{BB962C8B-B14F-4D97-AF65-F5344CB8AC3E}">
        <p14:creationId xmlns:p14="http://schemas.microsoft.com/office/powerpoint/2010/main" val="1173258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A3B0-5C7F-85F6-2745-0EFC09D6A3A2}"/>
              </a:ext>
            </a:extLst>
          </p:cNvPr>
          <p:cNvSpPr>
            <a:spLocks noGrp="1"/>
          </p:cNvSpPr>
          <p:nvPr>
            <p:ph type="title"/>
          </p:nvPr>
        </p:nvSpPr>
        <p:spPr/>
        <p:txBody>
          <a:bodyPr/>
          <a:lstStyle/>
          <a:p>
            <a:r>
              <a:rPr lang="en-US"/>
              <a:t>Research Timeline Nikita</a:t>
            </a:r>
          </a:p>
        </p:txBody>
      </p:sp>
      <p:sp>
        <p:nvSpPr>
          <p:cNvPr id="3" name="Content Placeholder 2">
            <a:extLst>
              <a:ext uri="{FF2B5EF4-FFF2-40B4-BE49-F238E27FC236}">
                <a16:creationId xmlns:a16="http://schemas.microsoft.com/office/drawing/2014/main" id="{B0EA85C0-E5FE-546D-BE86-72CA0B96C3C9}"/>
              </a:ext>
            </a:extLst>
          </p:cNvPr>
          <p:cNvSpPr>
            <a:spLocks noGrp="1"/>
          </p:cNvSpPr>
          <p:nvPr>
            <p:ph idx="1"/>
          </p:nvPr>
        </p:nvSpPr>
        <p:spPr/>
        <p:txBody>
          <a:bodyPr vert="horz" lIns="91440" tIns="45720" rIns="91440" bIns="45720" rtlCol="0" anchor="t">
            <a:normAutofit/>
          </a:bodyPr>
          <a:lstStyle/>
          <a:p>
            <a:r>
              <a:rPr lang="en-US" sz="2000"/>
              <a:t>04/04/25- Research plan (Opening of presentation)</a:t>
            </a:r>
          </a:p>
          <a:p>
            <a:r>
              <a:rPr lang="en-US" sz="2000"/>
              <a:t>05/04/25- Research- what is a solicitor.</a:t>
            </a:r>
          </a:p>
          <a:p>
            <a:r>
              <a:rPr lang="en-US" sz="2000"/>
              <a:t>10/04/25- Research- how to become a solicitor.</a:t>
            </a:r>
          </a:p>
          <a:p>
            <a:r>
              <a:rPr lang="en-US" sz="2000"/>
              <a:t>12/04/25- Research into what a solicitor does and where they work.</a:t>
            </a:r>
          </a:p>
          <a:p>
            <a:r>
              <a:rPr lang="en-US" sz="2000"/>
              <a:t>17/04/25- Research into significance of a solicitor's role.</a:t>
            </a:r>
          </a:p>
        </p:txBody>
      </p:sp>
      <p:sp>
        <p:nvSpPr>
          <p:cNvPr id="4" name="Date Placeholder 3">
            <a:extLst>
              <a:ext uri="{FF2B5EF4-FFF2-40B4-BE49-F238E27FC236}">
                <a16:creationId xmlns:a16="http://schemas.microsoft.com/office/drawing/2014/main" id="{395C70F1-6F2D-F57B-5310-8E1A0A8D72DB}"/>
              </a:ext>
            </a:extLst>
          </p:cNvPr>
          <p:cNvSpPr>
            <a:spLocks noGrp="1"/>
          </p:cNvSpPr>
          <p:nvPr>
            <p:ph type="dt" sz="half" idx="10"/>
          </p:nvPr>
        </p:nvSpPr>
        <p:spPr/>
        <p:txBody>
          <a:bodyPr/>
          <a:lstStyle/>
          <a:p>
            <a:fld id="{51B9C8EB-A942-784F-80CB-F405426A9D0C}" type="datetime1">
              <a:rPr lang="en-US" smtClean="0"/>
              <a:t>4/28/2025</a:t>
            </a:fld>
            <a:endParaRPr lang="en-US"/>
          </a:p>
        </p:txBody>
      </p:sp>
      <p:sp>
        <p:nvSpPr>
          <p:cNvPr id="5" name="Footer Placeholder 4">
            <a:extLst>
              <a:ext uri="{FF2B5EF4-FFF2-40B4-BE49-F238E27FC236}">
                <a16:creationId xmlns:a16="http://schemas.microsoft.com/office/drawing/2014/main" id="{B598D02E-E53F-779E-B858-8674C5D0DE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685554F-4219-2B3E-F73B-05DC5E657347}"/>
              </a:ext>
            </a:extLst>
          </p:cNvPr>
          <p:cNvSpPr>
            <a:spLocks noGrp="1"/>
          </p:cNvSpPr>
          <p:nvPr>
            <p:ph type="sldNum" sz="quarter" idx="12"/>
          </p:nvPr>
        </p:nvSpPr>
        <p:spPr/>
        <p:txBody>
          <a:bodyPr/>
          <a:lstStyle/>
          <a:p>
            <a:fld id="{196A61CA-0502-4EE4-9724-96EA822543E5}" type="slidenum">
              <a:rPr lang="en-US" smtClean="0"/>
              <a:t>25</a:t>
            </a:fld>
            <a:endParaRPr lang="en-US"/>
          </a:p>
        </p:txBody>
      </p:sp>
    </p:spTree>
    <p:extLst>
      <p:ext uri="{BB962C8B-B14F-4D97-AF65-F5344CB8AC3E}">
        <p14:creationId xmlns:p14="http://schemas.microsoft.com/office/powerpoint/2010/main" val="693114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BF17-8A2E-6150-7805-75212311F6D7}"/>
              </a:ext>
            </a:extLst>
          </p:cNvPr>
          <p:cNvSpPr>
            <a:spLocks noGrp="1"/>
          </p:cNvSpPr>
          <p:nvPr>
            <p:ph type="title"/>
          </p:nvPr>
        </p:nvSpPr>
        <p:spPr/>
        <p:txBody>
          <a:bodyPr/>
          <a:lstStyle/>
          <a:p>
            <a:r>
              <a:rPr lang="en-US"/>
              <a:t>Research Timeline Jay </a:t>
            </a:r>
          </a:p>
        </p:txBody>
      </p:sp>
      <p:sp>
        <p:nvSpPr>
          <p:cNvPr id="3" name="Content Placeholder 2">
            <a:extLst>
              <a:ext uri="{FF2B5EF4-FFF2-40B4-BE49-F238E27FC236}">
                <a16:creationId xmlns:a16="http://schemas.microsoft.com/office/drawing/2014/main" id="{976AAB1E-0113-ECD2-7C0B-6F4BA3318FC4}"/>
              </a:ext>
            </a:extLst>
          </p:cNvPr>
          <p:cNvSpPr>
            <a:spLocks noGrp="1"/>
          </p:cNvSpPr>
          <p:nvPr>
            <p:ph idx="1"/>
          </p:nvPr>
        </p:nvSpPr>
        <p:spPr/>
        <p:txBody>
          <a:bodyPr vert="horz" lIns="91440" tIns="45720" rIns="91440" bIns="45720" rtlCol="0" anchor="t">
            <a:normAutofit/>
          </a:bodyPr>
          <a:lstStyle/>
          <a:p>
            <a:r>
              <a:rPr lang="en-US" sz="2000"/>
              <a:t>20/04/25- Research plan </a:t>
            </a:r>
          </a:p>
          <a:p>
            <a:r>
              <a:rPr lang="en-US" sz="2000"/>
              <a:t>21/04/25- Researching Age statistics </a:t>
            </a:r>
          </a:p>
          <a:p>
            <a:r>
              <a:rPr lang="en-US" sz="2000"/>
              <a:t>21/04/25- Research about age diversity in the career</a:t>
            </a:r>
          </a:p>
          <a:p>
            <a:r>
              <a:rPr lang="en-US"/>
              <a:t>25/04/25- create the slides</a:t>
            </a:r>
          </a:p>
          <a:p>
            <a:r>
              <a:rPr lang="en-US"/>
              <a:t>28/04/25- finish off slides and checking. </a:t>
            </a:r>
          </a:p>
          <a:p>
            <a:endParaRPr lang="en-US" sz="2000"/>
          </a:p>
        </p:txBody>
      </p:sp>
      <p:sp>
        <p:nvSpPr>
          <p:cNvPr id="4" name="Date Placeholder 3">
            <a:extLst>
              <a:ext uri="{FF2B5EF4-FFF2-40B4-BE49-F238E27FC236}">
                <a16:creationId xmlns:a16="http://schemas.microsoft.com/office/drawing/2014/main" id="{A4B00AB6-96A4-8496-5BE0-F7FBDC5C66A3}"/>
              </a:ext>
            </a:extLst>
          </p:cNvPr>
          <p:cNvSpPr>
            <a:spLocks noGrp="1"/>
          </p:cNvSpPr>
          <p:nvPr>
            <p:ph type="dt" sz="half" idx="10"/>
          </p:nvPr>
        </p:nvSpPr>
        <p:spPr/>
        <p:txBody>
          <a:bodyPr/>
          <a:lstStyle/>
          <a:p>
            <a:fld id="{3ABA3F83-4130-4631-BA36-047B6660C1C6}" type="datetime1">
              <a:t>4/28/2025</a:t>
            </a:fld>
            <a:endParaRPr lang="en-US"/>
          </a:p>
        </p:txBody>
      </p:sp>
      <p:sp>
        <p:nvSpPr>
          <p:cNvPr id="5" name="Footer Placeholder 4">
            <a:extLst>
              <a:ext uri="{FF2B5EF4-FFF2-40B4-BE49-F238E27FC236}">
                <a16:creationId xmlns:a16="http://schemas.microsoft.com/office/drawing/2014/main" id="{D7277311-0228-740C-51B2-18EC70BFB05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B065615-4069-96E3-9391-9E025AD8D30E}"/>
              </a:ext>
            </a:extLst>
          </p:cNvPr>
          <p:cNvSpPr>
            <a:spLocks noGrp="1"/>
          </p:cNvSpPr>
          <p:nvPr>
            <p:ph type="sldNum" sz="quarter" idx="12"/>
          </p:nvPr>
        </p:nvSpPr>
        <p:spPr/>
        <p:txBody>
          <a:bodyPr/>
          <a:lstStyle/>
          <a:p>
            <a:fld id="{196A61CA-0502-4EE4-9724-96EA822543E5}" type="slidenum">
              <a:rPr lang="en-US" dirty="0"/>
              <a:t>26</a:t>
            </a:fld>
            <a:endParaRPr lang="en-US"/>
          </a:p>
        </p:txBody>
      </p:sp>
    </p:spTree>
    <p:extLst>
      <p:ext uri="{BB962C8B-B14F-4D97-AF65-F5344CB8AC3E}">
        <p14:creationId xmlns:p14="http://schemas.microsoft.com/office/powerpoint/2010/main" val="1687560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A9245-2EF3-B674-0382-3DCE374A3F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22D92E-52C7-5CE0-BFC5-8598638E7B27}"/>
              </a:ext>
            </a:extLst>
          </p:cNvPr>
          <p:cNvSpPr>
            <a:spLocks noGrp="1"/>
          </p:cNvSpPr>
          <p:nvPr>
            <p:ph type="title"/>
          </p:nvPr>
        </p:nvSpPr>
        <p:spPr>
          <a:xfrm>
            <a:off x="-166524" y="6189"/>
            <a:ext cx="3682255" cy="714008"/>
          </a:xfrm>
        </p:spPr>
        <p:txBody>
          <a:bodyPr anchor="t">
            <a:normAutofit/>
          </a:bodyPr>
          <a:lstStyle/>
          <a:p>
            <a:r>
              <a:rPr lang="en-US" u="sng"/>
              <a:t>Reference List</a:t>
            </a:r>
          </a:p>
        </p:txBody>
      </p:sp>
      <p:sp>
        <p:nvSpPr>
          <p:cNvPr id="12" name="Date Placeholder 3">
            <a:extLst>
              <a:ext uri="{FF2B5EF4-FFF2-40B4-BE49-F238E27FC236}">
                <a16:creationId xmlns:a16="http://schemas.microsoft.com/office/drawing/2014/main" id="{E05F571B-531D-9E91-69F3-C36F17BD7866}"/>
              </a:ext>
            </a:extLst>
          </p:cNvPr>
          <p:cNvSpPr>
            <a:spLocks noGrp="1"/>
          </p:cNvSpPr>
          <p:nvPr>
            <p:ph type="dt" sz="half" idx="10"/>
          </p:nvPr>
        </p:nvSpPr>
        <p:spPr/>
        <p:txBody>
          <a:bodyPr anchor="ctr">
            <a:normAutofit/>
          </a:bodyPr>
          <a:lstStyle/>
          <a:p>
            <a:pPr>
              <a:spcAft>
                <a:spcPts val="600"/>
              </a:spcAft>
            </a:pPr>
            <a:fld id="{0058EECA-56B8-46D3-86D5-14B5C11B2F3C}" type="datetime1">
              <a:rPr lang="en-US"/>
              <a:pPr>
                <a:spcAft>
                  <a:spcPts val="600"/>
                </a:spcAft>
              </a:pPr>
              <a:t>4/28/2025</a:t>
            </a:fld>
            <a:endParaRPr lang="en-US"/>
          </a:p>
        </p:txBody>
      </p:sp>
      <p:sp>
        <p:nvSpPr>
          <p:cNvPr id="14" name="Footer Placeholder 4">
            <a:extLst>
              <a:ext uri="{FF2B5EF4-FFF2-40B4-BE49-F238E27FC236}">
                <a16:creationId xmlns:a16="http://schemas.microsoft.com/office/drawing/2014/main" id="{BC148C5D-D98B-CE7F-6078-E375FC66C84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5">
            <a:extLst>
              <a:ext uri="{FF2B5EF4-FFF2-40B4-BE49-F238E27FC236}">
                <a16:creationId xmlns:a16="http://schemas.microsoft.com/office/drawing/2014/main" id="{ED0CA121-F393-9BA3-F696-C776CFC2A0E8}"/>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27</a:t>
            </a:fld>
            <a:endParaRPr lang="en-US"/>
          </a:p>
        </p:txBody>
      </p:sp>
      <p:sp>
        <p:nvSpPr>
          <p:cNvPr id="53" name="TextBox 52">
            <a:extLst>
              <a:ext uri="{FF2B5EF4-FFF2-40B4-BE49-F238E27FC236}">
                <a16:creationId xmlns:a16="http://schemas.microsoft.com/office/drawing/2014/main" id="{9953B1AB-0CAC-B739-707C-637F8CF7E556}"/>
              </a:ext>
            </a:extLst>
          </p:cNvPr>
          <p:cNvSpPr txBox="1"/>
          <p:nvPr/>
        </p:nvSpPr>
        <p:spPr>
          <a:xfrm>
            <a:off x="-5113" y="711199"/>
            <a:ext cx="555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Part 3 - Gender (Calan)</a:t>
            </a:r>
          </a:p>
        </p:txBody>
      </p:sp>
      <p:sp>
        <p:nvSpPr>
          <p:cNvPr id="54" name="TextBox 53">
            <a:extLst>
              <a:ext uri="{FF2B5EF4-FFF2-40B4-BE49-F238E27FC236}">
                <a16:creationId xmlns:a16="http://schemas.microsoft.com/office/drawing/2014/main" id="{191BCC06-0DDC-6BE4-C52C-32F57FA2C394}"/>
              </a:ext>
            </a:extLst>
          </p:cNvPr>
          <p:cNvSpPr txBox="1"/>
          <p:nvPr/>
        </p:nvSpPr>
        <p:spPr>
          <a:xfrm>
            <a:off x="220133" y="1202267"/>
            <a:ext cx="11261305"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ptos"/>
              </a:rPr>
              <a:t>Ministry of Justice (2024a) </a:t>
            </a:r>
            <a:r>
              <a:rPr lang="en-US" sz="1600" i="1">
                <a:latin typeface="Aptos"/>
              </a:rPr>
              <a:t>Diversity of the judiciary: Legal professions, new appointments and current post-holders – 2024 Statistics. </a:t>
            </a:r>
            <a:r>
              <a:rPr lang="en-US" sz="1600">
                <a:latin typeface="Aptos"/>
              </a:rPr>
              <a:t>Available at: </a:t>
            </a:r>
            <a:r>
              <a:rPr lang="en-US" sz="1600" u="sng">
                <a:latin typeface="Aptos"/>
                <a:hlinkClick r:id="rId2"/>
              </a:rPr>
              <a:t>https://www.gov.uk/government/statistics/diversity-of-the-judiciary-2024-statistics/diversity-of-the-judiciary-legal-professions-new-appointments-and-current-post-holders-2024-statistics#sex-1</a:t>
            </a:r>
            <a:r>
              <a:rPr lang="en-US" sz="1600">
                <a:latin typeface="Aptos"/>
              </a:rPr>
              <a:t> (Accessed: 24 April 2025).</a:t>
            </a:r>
          </a:p>
          <a:p>
            <a:r>
              <a:rPr lang="en-US" sz="1600">
                <a:latin typeface="Aptos"/>
              </a:rPr>
              <a:t>Ministry of Justice (2024b) </a:t>
            </a:r>
            <a:r>
              <a:rPr lang="en-US" sz="1600" i="1">
                <a:latin typeface="Aptos"/>
              </a:rPr>
              <a:t>Proportion of female legal professionals by seniority, April 2024. </a:t>
            </a:r>
            <a:r>
              <a:rPr lang="en-US" sz="1600">
                <a:latin typeface="Aptos"/>
              </a:rPr>
              <a:t>Available at: </a:t>
            </a:r>
            <a:r>
              <a:rPr lang="en-US" sz="1600" u="sng">
                <a:latin typeface="Aptos"/>
                <a:hlinkClick r:id="rId2"/>
              </a:rPr>
              <a:t>https://www.gov.uk/government/statistics/diversity-of-the-judiciary-2024-statistics/diversity-of-the-judiciary-legal-professions-new-appointments-and-current-post-holders-2024-statistics#sex-1</a:t>
            </a:r>
            <a:r>
              <a:rPr lang="en-US" sz="1600">
                <a:latin typeface="Aptos"/>
              </a:rPr>
              <a:t> (Accessed: 24 April 2025), graph.</a:t>
            </a:r>
          </a:p>
          <a:p>
            <a:r>
              <a:rPr lang="en-US" sz="1600">
                <a:latin typeface="Aptos"/>
              </a:rPr>
              <a:t>Moorhead, R. (2022) </a:t>
            </a:r>
            <a:r>
              <a:rPr lang="en-US" sz="1600" i="1">
                <a:latin typeface="Aptos"/>
              </a:rPr>
              <a:t>Female solicitors rising at three times the rate of men. </a:t>
            </a:r>
            <a:r>
              <a:rPr lang="en-US" sz="1600">
                <a:latin typeface="Aptos"/>
              </a:rPr>
              <a:t>Available at: </a:t>
            </a:r>
            <a:r>
              <a:rPr lang="en-US" sz="1600" u="sng">
                <a:latin typeface="Aptos"/>
                <a:hlinkClick r:id="rId3"/>
              </a:rPr>
              <a:t>https://www.lawcareers.net/Explore/News/Female-solicitors-rising-at-three-times-the-rate-of-men-19102022</a:t>
            </a:r>
            <a:r>
              <a:rPr lang="en-US" sz="1600">
                <a:latin typeface="Aptos"/>
              </a:rPr>
              <a:t> (Accessed: 14 April 2025).</a:t>
            </a:r>
          </a:p>
          <a:p>
            <a:r>
              <a:rPr lang="en-US" sz="1600">
                <a:latin typeface="Aptos"/>
              </a:rPr>
              <a:t>Robleto de Howarth, L. (2019) </a:t>
            </a:r>
            <a:r>
              <a:rPr lang="en-US" sz="1600" i="1">
                <a:latin typeface="Aptos"/>
              </a:rPr>
              <a:t>Advocating for Change: Transforming the Future of the Legal Profession through Greater Gender Equality. </a:t>
            </a:r>
            <a:r>
              <a:rPr lang="en-US" sz="1600">
                <a:latin typeface="Aptos"/>
              </a:rPr>
              <a:t>Available at: </a:t>
            </a:r>
            <a:r>
              <a:rPr lang="en-US" sz="1600" u="sng">
                <a:latin typeface="Aptos"/>
                <a:hlinkClick r:id="rId4"/>
              </a:rPr>
              <a:t>https://www.commonwealthlawyers.com/cla/advocating-for-change-transforming-the-future-of-the-legal-profession-through-greater-gender-equality/</a:t>
            </a:r>
            <a:r>
              <a:rPr lang="en-US" sz="1600">
                <a:latin typeface="Aptos"/>
              </a:rPr>
              <a:t> (Accessed: 24 April 2025).</a:t>
            </a:r>
          </a:p>
          <a:p>
            <a:r>
              <a:rPr lang="en-US" sz="1600">
                <a:latin typeface="Aptos"/>
              </a:rPr>
              <a:t>Solicitors Regulation Authority (2025a) </a:t>
            </a:r>
            <a:r>
              <a:rPr lang="en-US" sz="1600" i="1">
                <a:latin typeface="Aptos"/>
              </a:rPr>
              <a:t>Law firm diversity data tool. </a:t>
            </a:r>
            <a:r>
              <a:rPr lang="en-US" sz="1600">
                <a:latin typeface="Aptos"/>
              </a:rPr>
              <a:t>Available at: </a:t>
            </a:r>
            <a:r>
              <a:rPr lang="en-US" sz="1600" u="sng">
                <a:latin typeface="Aptos"/>
                <a:hlinkClick r:id="rId5"/>
              </a:rPr>
              <a:t>https://www.sra.org.uk/solicitors/resources/equality-diversity/law-firm-diversity-tool/</a:t>
            </a:r>
            <a:r>
              <a:rPr lang="en-US" sz="1600">
                <a:latin typeface="Aptos"/>
              </a:rPr>
              <a:t> (Accessed: 14 April 2025).</a:t>
            </a:r>
          </a:p>
          <a:p>
            <a:r>
              <a:rPr lang="en-US" sz="1600">
                <a:latin typeface="Aptos"/>
              </a:rPr>
              <a:t>Solicitors Regulation Authority (2025b) </a:t>
            </a:r>
            <a:r>
              <a:rPr lang="en-US" sz="1600" i="1">
                <a:latin typeface="Aptos"/>
              </a:rPr>
              <a:t>Diversity in law firms’ workforce. </a:t>
            </a:r>
            <a:r>
              <a:rPr lang="en-US" sz="1600">
                <a:latin typeface="Aptos"/>
              </a:rPr>
              <a:t>Available at: </a:t>
            </a:r>
            <a:r>
              <a:rPr lang="en-US" sz="1600" u="sng">
                <a:latin typeface="Aptos"/>
                <a:hlinkClick r:id="rId6"/>
              </a:rPr>
              <a:t>https://www.sra.org.uk/sra/equality-diversity/diversity-profession/diverse-legal-profession/</a:t>
            </a:r>
            <a:r>
              <a:rPr lang="en-US" sz="1600">
                <a:latin typeface="Aptos"/>
              </a:rPr>
              <a:t> (Accessed: 14 April 2025).</a:t>
            </a:r>
          </a:p>
          <a:p>
            <a:r>
              <a:rPr lang="en-US" sz="1600">
                <a:latin typeface="Aptos"/>
              </a:rPr>
              <a:t>The Law Society (2023) </a:t>
            </a:r>
            <a:r>
              <a:rPr lang="en-US" sz="1600" i="1">
                <a:latin typeface="Aptos"/>
              </a:rPr>
              <a:t>Annual statistics report 2022: what does the solicitor profession look like? </a:t>
            </a:r>
            <a:r>
              <a:rPr lang="en-US" sz="1600">
                <a:latin typeface="Aptos"/>
              </a:rPr>
              <a:t>Available at: </a:t>
            </a:r>
            <a:r>
              <a:rPr lang="en-US" sz="1600" u="sng">
                <a:latin typeface="Aptos"/>
                <a:hlinkClick r:id="rId7"/>
              </a:rPr>
              <a:t>https://www.lawsociety.org.uk/topics/research/annual-statistics-report-2022</a:t>
            </a:r>
            <a:r>
              <a:rPr lang="en-US" sz="1600">
                <a:latin typeface="Aptos"/>
              </a:rPr>
              <a:t> (Accessed: 14 April 2025).</a:t>
            </a:r>
          </a:p>
          <a:p>
            <a:r>
              <a:rPr lang="en-US" sz="1600">
                <a:latin typeface="Aptos"/>
              </a:rPr>
              <a:t>University of Greater Manchester (2022) </a:t>
            </a:r>
            <a:r>
              <a:rPr lang="en-US" sz="1600" i="1">
                <a:latin typeface="Aptos"/>
              </a:rPr>
              <a:t>How the Legal Profession is becoming more diverse. </a:t>
            </a:r>
            <a:r>
              <a:rPr lang="en-US" sz="1600">
                <a:latin typeface="Aptos"/>
              </a:rPr>
              <a:t>Available at: </a:t>
            </a:r>
            <a:r>
              <a:rPr lang="en-US" sz="1600" u="sng">
                <a:latin typeface="Aptos"/>
                <a:hlinkClick r:id="rId8"/>
              </a:rPr>
              <a:t>https://www.bolton.ac.uk/blogs/how-the-legal-profession-is-becoming-more-diverse#:~:text=This%20is%20due%20to%20initiatives%20like%20the%20Solicitors,more%20diverse%20range%20of%20candidates%20into%20the%20profession</a:t>
            </a:r>
            <a:r>
              <a:rPr lang="en-US" sz="1600">
                <a:latin typeface="Aptos"/>
              </a:rPr>
              <a:t>. (Accessed: 14 April 2025).</a:t>
            </a:r>
          </a:p>
          <a:p>
            <a:endParaRPr lang="en-US"/>
          </a:p>
        </p:txBody>
      </p:sp>
    </p:spTree>
    <p:extLst>
      <p:ext uri="{BB962C8B-B14F-4D97-AF65-F5344CB8AC3E}">
        <p14:creationId xmlns:p14="http://schemas.microsoft.com/office/powerpoint/2010/main" val="22682254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D05C9-9406-DED9-70B3-F05B1D1D4D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CC3E4D-F4FF-CA15-B1F2-F2C56A68C18A}"/>
              </a:ext>
            </a:extLst>
          </p:cNvPr>
          <p:cNvSpPr>
            <a:spLocks noGrp="1"/>
          </p:cNvSpPr>
          <p:nvPr>
            <p:ph type="title"/>
          </p:nvPr>
        </p:nvSpPr>
        <p:spPr>
          <a:xfrm>
            <a:off x="351264" y="872917"/>
            <a:ext cx="9238434" cy="857559"/>
          </a:xfrm>
        </p:spPr>
        <p:txBody>
          <a:bodyPr/>
          <a:lstStyle/>
          <a:p>
            <a:r>
              <a:rPr lang="en-US" sz="4800" u="sng"/>
              <a:t>Research Timeline (Calan)</a:t>
            </a:r>
          </a:p>
        </p:txBody>
      </p:sp>
      <p:sp>
        <p:nvSpPr>
          <p:cNvPr id="3" name="Content Placeholder 2">
            <a:extLst>
              <a:ext uri="{FF2B5EF4-FFF2-40B4-BE49-F238E27FC236}">
                <a16:creationId xmlns:a16="http://schemas.microsoft.com/office/drawing/2014/main" id="{EA29D8DA-93BC-7202-2F91-F2226C632508}"/>
              </a:ext>
            </a:extLst>
          </p:cNvPr>
          <p:cNvSpPr>
            <a:spLocks noGrp="1"/>
          </p:cNvSpPr>
          <p:nvPr>
            <p:ph idx="1"/>
          </p:nvPr>
        </p:nvSpPr>
        <p:spPr/>
        <p:txBody>
          <a:bodyPr vert="horz" lIns="91440" tIns="45720" rIns="91440" bIns="45720" rtlCol="0" anchor="t">
            <a:normAutofit/>
          </a:bodyPr>
          <a:lstStyle/>
          <a:p>
            <a:pPr marL="0" indent="0">
              <a:buNone/>
            </a:pPr>
            <a:endParaRPr lang="en-US"/>
          </a:p>
          <a:p>
            <a:endParaRPr lang="en-US"/>
          </a:p>
        </p:txBody>
      </p:sp>
      <p:sp>
        <p:nvSpPr>
          <p:cNvPr id="25" name="TextBox 24">
            <a:extLst>
              <a:ext uri="{FF2B5EF4-FFF2-40B4-BE49-F238E27FC236}">
                <a16:creationId xmlns:a16="http://schemas.microsoft.com/office/drawing/2014/main" id="{829F34D0-F0D2-E877-1339-41D9B3213B06}"/>
              </a:ext>
            </a:extLst>
          </p:cNvPr>
          <p:cNvSpPr txBox="1"/>
          <p:nvPr/>
        </p:nvSpPr>
        <p:spPr>
          <a:xfrm>
            <a:off x="346334" y="2280569"/>
            <a:ext cx="1097280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a:t>W/C 17/3/25 - distribute sections, create PowerPoint</a:t>
            </a:r>
          </a:p>
          <a:p>
            <a:pPr marL="285750" indent="-285750">
              <a:buFont typeface="Arial"/>
              <a:buChar char="•"/>
            </a:pPr>
            <a:endParaRPr lang="en-US" sz="3200"/>
          </a:p>
          <a:p>
            <a:pPr marL="285750" indent="-285750">
              <a:buFont typeface="Arial"/>
              <a:buChar char="•"/>
            </a:pPr>
            <a:r>
              <a:rPr lang="en-US" sz="3200"/>
              <a:t>W/C 14/4/25 - research gender statistics</a:t>
            </a:r>
          </a:p>
          <a:p>
            <a:pPr marL="285750" indent="-285750">
              <a:buFont typeface="Arial"/>
              <a:buChar char="•"/>
            </a:pPr>
            <a:endParaRPr lang="en-US" sz="3200"/>
          </a:p>
          <a:p>
            <a:pPr marL="285750" indent="-285750">
              <a:buFont typeface="Arial"/>
              <a:buChar char="•"/>
            </a:pPr>
            <a:r>
              <a:rPr lang="en-US" sz="3200"/>
              <a:t>W/C 21/4/25 - research gender statistics, create slides</a:t>
            </a:r>
          </a:p>
          <a:p>
            <a:pPr marL="285750" indent="-285750">
              <a:buFont typeface="Arial"/>
              <a:buChar char="•"/>
            </a:pPr>
            <a:endParaRPr lang="en-US" sz="3200"/>
          </a:p>
          <a:p>
            <a:pPr marL="285750" indent="-285750">
              <a:buFont typeface="Arial"/>
              <a:buChar char="•"/>
            </a:pPr>
            <a:r>
              <a:rPr lang="en-US" sz="3200"/>
              <a:t>W/C 28/4/25 - finishing touches</a:t>
            </a:r>
          </a:p>
        </p:txBody>
      </p:sp>
    </p:spTree>
    <p:extLst>
      <p:ext uri="{BB962C8B-B14F-4D97-AF65-F5344CB8AC3E}">
        <p14:creationId xmlns:p14="http://schemas.microsoft.com/office/powerpoint/2010/main" val="20234540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5D9B8-9090-AE7C-37BC-E77C30C507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C54EC2-D77B-B810-D16D-7A5CE3DF6273}"/>
              </a:ext>
            </a:extLst>
          </p:cNvPr>
          <p:cNvSpPr>
            <a:spLocks noGrp="1"/>
          </p:cNvSpPr>
          <p:nvPr>
            <p:ph type="title"/>
          </p:nvPr>
        </p:nvSpPr>
        <p:spPr>
          <a:xfrm>
            <a:off x="-166524" y="6189"/>
            <a:ext cx="3682255" cy="714008"/>
          </a:xfrm>
        </p:spPr>
        <p:txBody>
          <a:bodyPr anchor="t">
            <a:normAutofit/>
          </a:bodyPr>
          <a:lstStyle/>
          <a:p>
            <a:r>
              <a:rPr lang="en-US" u="sng"/>
              <a:t>Reference List</a:t>
            </a:r>
          </a:p>
        </p:txBody>
      </p:sp>
      <p:sp>
        <p:nvSpPr>
          <p:cNvPr id="12" name="Date Placeholder 3">
            <a:extLst>
              <a:ext uri="{FF2B5EF4-FFF2-40B4-BE49-F238E27FC236}">
                <a16:creationId xmlns:a16="http://schemas.microsoft.com/office/drawing/2014/main" id="{3450204C-94F7-C17A-8168-901E3BD95BFB}"/>
              </a:ext>
            </a:extLst>
          </p:cNvPr>
          <p:cNvSpPr>
            <a:spLocks noGrp="1"/>
          </p:cNvSpPr>
          <p:nvPr>
            <p:ph type="dt" sz="half" idx="10"/>
          </p:nvPr>
        </p:nvSpPr>
        <p:spPr/>
        <p:txBody>
          <a:bodyPr anchor="ctr">
            <a:normAutofit/>
          </a:bodyPr>
          <a:lstStyle/>
          <a:p>
            <a:pPr>
              <a:spcAft>
                <a:spcPts val="600"/>
              </a:spcAft>
            </a:pPr>
            <a:fld id="{0058EECA-56B8-46D3-86D5-14B5C11B2F3C}" type="datetime1">
              <a:rPr lang="en-US"/>
              <a:pPr>
                <a:spcAft>
                  <a:spcPts val="600"/>
                </a:spcAft>
              </a:pPr>
              <a:t>4/28/2025</a:t>
            </a:fld>
            <a:endParaRPr lang="en-US"/>
          </a:p>
        </p:txBody>
      </p:sp>
      <p:sp>
        <p:nvSpPr>
          <p:cNvPr id="14" name="Footer Placeholder 4">
            <a:extLst>
              <a:ext uri="{FF2B5EF4-FFF2-40B4-BE49-F238E27FC236}">
                <a16:creationId xmlns:a16="http://schemas.microsoft.com/office/drawing/2014/main" id="{313D5769-34E9-32E7-4D83-34C8DFF9C00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5">
            <a:extLst>
              <a:ext uri="{FF2B5EF4-FFF2-40B4-BE49-F238E27FC236}">
                <a16:creationId xmlns:a16="http://schemas.microsoft.com/office/drawing/2014/main" id="{4C4E8905-0505-4E1E-20FD-79361AC5D949}"/>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29</a:t>
            </a:fld>
            <a:endParaRPr lang="en-US"/>
          </a:p>
        </p:txBody>
      </p:sp>
      <p:sp>
        <p:nvSpPr>
          <p:cNvPr id="77" name="TextBox 76">
            <a:extLst>
              <a:ext uri="{FF2B5EF4-FFF2-40B4-BE49-F238E27FC236}">
                <a16:creationId xmlns:a16="http://schemas.microsoft.com/office/drawing/2014/main" id="{769FD501-C2E1-5FDE-1452-E59E5498CDDE}"/>
              </a:ext>
            </a:extLst>
          </p:cNvPr>
          <p:cNvSpPr txBox="1"/>
          <p:nvPr/>
        </p:nvSpPr>
        <p:spPr>
          <a:xfrm>
            <a:off x="-5113" y="715808"/>
            <a:ext cx="12187440"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Part 4 - Ethnicity (Lilly)</a:t>
            </a:r>
          </a:p>
          <a:p>
            <a:pPr marL="285750" indent="-285750">
              <a:buFont typeface="Arial"/>
              <a:buChar char="•"/>
            </a:pPr>
            <a:r>
              <a:rPr lang="en-US" sz="2000" b="1">
                <a:ea typeface="+mn-lt"/>
                <a:cs typeface="+mn-lt"/>
              </a:rPr>
              <a:t>Legal Services Board</a:t>
            </a:r>
            <a:r>
              <a:rPr lang="en-US" sz="2000">
                <a:ea typeface="+mn-lt"/>
                <a:cs typeface="+mn-lt"/>
              </a:rPr>
              <a:t> (2024), </a:t>
            </a:r>
            <a:r>
              <a:rPr lang="en-US" sz="2000" i="1">
                <a:ea typeface="+mn-lt"/>
                <a:cs typeface="+mn-lt"/>
              </a:rPr>
              <a:t>Diversity and Inclusion</a:t>
            </a:r>
            <a:r>
              <a:rPr lang="en-US" sz="2000">
                <a:ea typeface="+mn-lt"/>
                <a:cs typeface="+mn-lt"/>
              </a:rPr>
              <a:t>. Available at: </a:t>
            </a:r>
            <a:r>
              <a:rPr lang="en-US" sz="2000">
                <a:ea typeface="+mn-lt"/>
                <a:cs typeface="+mn-lt"/>
                <a:hlinkClick r:id="rId2"/>
              </a:rPr>
              <a:t>https://legalservicesboard.org.uk/about-us/diversity-and-inclusion#Encouraging</a:t>
            </a:r>
            <a:r>
              <a:rPr lang="en-US" sz="2000">
                <a:ea typeface="+mn-lt"/>
                <a:cs typeface="+mn-lt"/>
              </a:rPr>
              <a:t> (Accessed: 21/04/2025)</a:t>
            </a:r>
            <a:endParaRPr lang="en-US" sz="2000"/>
          </a:p>
          <a:p>
            <a:pPr marL="285750" indent="-285750">
              <a:buFont typeface="Arial"/>
              <a:buChar char="•"/>
            </a:pPr>
            <a:r>
              <a:rPr lang="en-US" sz="2000" b="1">
                <a:ea typeface="+mn-lt"/>
                <a:cs typeface="+mn-lt"/>
              </a:rPr>
              <a:t>Ministry of Justice</a:t>
            </a:r>
            <a:r>
              <a:rPr lang="en-US" sz="2000">
                <a:ea typeface="+mn-lt"/>
                <a:cs typeface="+mn-lt"/>
              </a:rPr>
              <a:t> (2024), </a:t>
            </a:r>
            <a:r>
              <a:rPr lang="en-US" sz="2000" i="1">
                <a:ea typeface="+mn-lt"/>
                <a:cs typeface="+mn-lt"/>
              </a:rPr>
              <a:t>Diversity of the judiciary: Legal professions, new appointments, and current post-holders- 2024 Statistics</a:t>
            </a:r>
            <a:r>
              <a:rPr lang="en-US" sz="2000">
                <a:ea typeface="+mn-lt"/>
                <a:cs typeface="+mn-lt"/>
              </a:rPr>
              <a:t>. Available at: </a:t>
            </a:r>
            <a:r>
              <a:rPr lang="en-US" sz="2000">
                <a:ea typeface="+mn-lt"/>
                <a:cs typeface="+mn-lt"/>
                <a:hlinkClick r:id="rId3"/>
              </a:rPr>
              <a:t>https://www.gov.uk/government/statistics/diversity-of-the-judiciary-2024-statistics/diversity-of-the-judiciary-legal-professions-new-appointments-and-current-post-holders-2024-statistics#ethnicity-1</a:t>
            </a:r>
            <a:r>
              <a:rPr lang="en-US" sz="2000">
                <a:ea typeface="+mn-lt"/>
                <a:cs typeface="+mn-lt"/>
              </a:rPr>
              <a:t> (Accessed: 19/04/2025)</a:t>
            </a:r>
            <a:endParaRPr lang="en-US" sz="2000"/>
          </a:p>
          <a:p>
            <a:pPr marL="285750" indent="-285750">
              <a:buFont typeface="Arial"/>
              <a:buChar char="•"/>
            </a:pPr>
            <a:r>
              <a:rPr lang="en-US" sz="2000" b="1">
                <a:ea typeface="+mn-lt"/>
                <a:cs typeface="+mn-lt"/>
              </a:rPr>
              <a:t>Solicitor Regulation Authority</a:t>
            </a:r>
            <a:r>
              <a:rPr lang="en-US" sz="2000">
                <a:ea typeface="+mn-lt"/>
                <a:cs typeface="+mn-lt"/>
              </a:rPr>
              <a:t> (2025a), </a:t>
            </a:r>
            <a:r>
              <a:rPr lang="en-US" sz="2000" i="1">
                <a:ea typeface="+mn-lt"/>
                <a:cs typeface="+mn-lt"/>
              </a:rPr>
              <a:t>Diversity in law firms’ workplace</a:t>
            </a:r>
            <a:r>
              <a:rPr lang="en-US" sz="2000">
                <a:ea typeface="+mn-lt"/>
                <a:cs typeface="+mn-lt"/>
              </a:rPr>
              <a:t>. Available at: </a:t>
            </a:r>
            <a:r>
              <a:rPr lang="en-US" sz="2000">
                <a:ea typeface="+mn-lt"/>
                <a:cs typeface="+mn-lt"/>
                <a:hlinkClick r:id="rId4"/>
              </a:rPr>
              <a:t>https://www.sra.org.uk/sra/equality-diversity/diversity-profession/diverse-legal-profession/</a:t>
            </a:r>
            <a:r>
              <a:rPr lang="en-US" sz="2000">
                <a:ea typeface="+mn-lt"/>
                <a:cs typeface="+mn-lt"/>
              </a:rPr>
              <a:t> (Accessed: 19/04/2025)</a:t>
            </a:r>
            <a:endParaRPr lang="en-US" sz="2000"/>
          </a:p>
          <a:p>
            <a:pPr marL="285750" indent="-285750">
              <a:buFont typeface="Arial"/>
              <a:buChar char="•"/>
            </a:pPr>
            <a:r>
              <a:rPr lang="en-US" sz="2000" b="1">
                <a:ea typeface="+mn-lt"/>
                <a:cs typeface="+mn-lt"/>
              </a:rPr>
              <a:t>Solicitor Regulation Authority</a:t>
            </a:r>
            <a:r>
              <a:rPr lang="en-US" sz="2000">
                <a:ea typeface="+mn-lt"/>
                <a:cs typeface="+mn-lt"/>
              </a:rPr>
              <a:t> (2025b), </a:t>
            </a:r>
            <a:r>
              <a:rPr lang="en-US" sz="2000" i="1">
                <a:ea typeface="+mn-lt"/>
                <a:cs typeface="+mn-lt"/>
              </a:rPr>
              <a:t>Law firm diversity data tool</a:t>
            </a:r>
            <a:r>
              <a:rPr lang="en-US" sz="2000">
                <a:ea typeface="+mn-lt"/>
                <a:cs typeface="+mn-lt"/>
              </a:rPr>
              <a:t>. Available at: </a:t>
            </a:r>
            <a:r>
              <a:rPr lang="en-US" sz="2000">
                <a:ea typeface="+mn-lt"/>
                <a:cs typeface="+mn-lt"/>
                <a:hlinkClick r:id="rId5"/>
              </a:rPr>
              <a:t>https://www.sra.org.uk/solicitors/resources/equality-diversity/law-firm-diversity-tool/</a:t>
            </a:r>
            <a:r>
              <a:rPr lang="en-US" sz="2000">
                <a:ea typeface="+mn-lt"/>
                <a:cs typeface="+mn-lt"/>
              </a:rPr>
              <a:t> (Accessed: 19/04/2025)</a:t>
            </a:r>
            <a:endParaRPr lang="en-US" sz="2000"/>
          </a:p>
          <a:p>
            <a:pPr marL="285750" indent="-285750">
              <a:buFont typeface="Arial"/>
              <a:buChar char="•"/>
            </a:pPr>
            <a:r>
              <a:rPr lang="en-US" sz="2000" b="1">
                <a:ea typeface="+mn-lt"/>
                <a:cs typeface="+mn-lt"/>
              </a:rPr>
              <a:t>Solicitor Regulation Authority</a:t>
            </a:r>
            <a:r>
              <a:rPr lang="en-US" sz="2000">
                <a:ea typeface="+mn-lt"/>
                <a:cs typeface="+mn-lt"/>
              </a:rPr>
              <a:t> (2025c), </a:t>
            </a:r>
            <a:r>
              <a:rPr lang="en-US" sz="2000" i="1">
                <a:ea typeface="+mn-lt"/>
                <a:cs typeface="+mn-lt"/>
              </a:rPr>
              <a:t>Diversity in law firms’ workplace</a:t>
            </a:r>
            <a:r>
              <a:rPr lang="en-US" sz="2000">
                <a:ea typeface="+mn-lt"/>
                <a:cs typeface="+mn-lt"/>
              </a:rPr>
              <a:t>. Available at: </a:t>
            </a:r>
            <a:r>
              <a:rPr lang="en-US" sz="2000">
                <a:ea typeface="+mn-lt"/>
                <a:cs typeface="+mn-lt"/>
                <a:hlinkClick r:id="rId6"/>
              </a:rPr>
              <a:t>https://www.sra.org.uk/sra/equality-diversity/diversity-profession/diverse-legal-profession/#:~:text=And%2077%25%20of%20lawyers%20are,)%20and%2085%25%20were%20White</a:t>
            </a:r>
            <a:r>
              <a:rPr lang="en-US" sz="2000">
                <a:ea typeface="+mn-lt"/>
                <a:cs typeface="+mn-lt"/>
              </a:rPr>
              <a:t>. (Accessed: 20/04/2025)</a:t>
            </a:r>
            <a:endParaRPr lang="en-US" sz="2000"/>
          </a:p>
          <a:p>
            <a:pPr marL="285750" indent="-285750">
              <a:buFont typeface="Arial"/>
              <a:buChar char="•"/>
            </a:pPr>
            <a:r>
              <a:rPr lang="en-US" sz="2000" b="1">
                <a:ea typeface="+mn-lt"/>
                <a:cs typeface="+mn-lt"/>
              </a:rPr>
              <a:t>The Law Society</a:t>
            </a:r>
            <a:r>
              <a:rPr lang="en-US" sz="2000">
                <a:ea typeface="+mn-lt"/>
                <a:cs typeface="+mn-lt"/>
              </a:rPr>
              <a:t> (2020), </a:t>
            </a:r>
            <a:r>
              <a:rPr lang="en-US" sz="2000" i="1">
                <a:ea typeface="+mn-lt"/>
                <a:cs typeface="+mn-lt"/>
              </a:rPr>
              <a:t>Race for inclusion: the experiences of Black, Asian and minority ethnic solicitors</a:t>
            </a:r>
            <a:r>
              <a:rPr lang="en-US" sz="2000">
                <a:ea typeface="+mn-lt"/>
                <a:cs typeface="+mn-lt"/>
              </a:rPr>
              <a:t>. Available at: </a:t>
            </a:r>
            <a:r>
              <a:rPr lang="en-US" sz="2000">
                <a:ea typeface="+mn-lt"/>
                <a:cs typeface="+mn-lt"/>
                <a:hlinkClick r:id="rId7"/>
              </a:rPr>
              <a:t>https://www.lawsociety.org.uk/topics/research/race-for-inclusion-the-experiences-of-black-asian-and-minority-ethnic-solicitors</a:t>
            </a:r>
            <a:r>
              <a:rPr lang="en-US" sz="2000">
                <a:ea typeface="+mn-lt"/>
                <a:cs typeface="+mn-lt"/>
              </a:rPr>
              <a:t> (Accessed: 20/04/2025)</a:t>
            </a:r>
            <a:endParaRPr lang="en-US" sz="2000"/>
          </a:p>
          <a:p>
            <a:endParaRPr lang="en-US" sz="2000" u="sng"/>
          </a:p>
        </p:txBody>
      </p:sp>
    </p:spTree>
    <p:extLst>
      <p:ext uri="{BB962C8B-B14F-4D97-AF65-F5344CB8AC3E}">
        <p14:creationId xmlns:p14="http://schemas.microsoft.com/office/powerpoint/2010/main" val="10077004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AB850-B0E4-A9E7-FA56-2759B412E784}"/>
              </a:ext>
            </a:extLst>
          </p:cNvPr>
          <p:cNvSpPr>
            <a:spLocks noGrp="1"/>
          </p:cNvSpPr>
          <p:nvPr>
            <p:ph type="title"/>
          </p:nvPr>
        </p:nvSpPr>
        <p:spPr/>
        <p:txBody>
          <a:bodyPr/>
          <a:lstStyle/>
          <a:p>
            <a:r>
              <a:rPr lang="en-US" u="sng"/>
              <a:t>Research Timeline (Lilly)</a:t>
            </a:r>
          </a:p>
        </p:txBody>
      </p:sp>
      <p:sp>
        <p:nvSpPr>
          <p:cNvPr id="3" name="Content Placeholder 2">
            <a:extLst>
              <a:ext uri="{FF2B5EF4-FFF2-40B4-BE49-F238E27FC236}">
                <a16:creationId xmlns:a16="http://schemas.microsoft.com/office/drawing/2014/main" id="{19F83772-1EBF-8FC3-8ECA-7D8552221451}"/>
              </a:ext>
            </a:extLst>
          </p:cNvPr>
          <p:cNvSpPr>
            <a:spLocks noGrp="1"/>
          </p:cNvSpPr>
          <p:nvPr>
            <p:ph idx="1"/>
          </p:nvPr>
        </p:nvSpPr>
        <p:spPr/>
        <p:txBody>
          <a:bodyPr vert="horz" lIns="91440" tIns="45720" rIns="91440" bIns="45720" rtlCol="0" anchor="t">
            <a:normAutofit/>
          </a:bodyPr>
          <a:lstStyle/>
          <a:p>
            <a:pPr marL="0" indent="0">
              <a:buNone/>
            </a:pPr>
            <a:endParaRPr lang="en-US"/>
          </a:p>
          <a:p>
            <a:endParaRPr lang="en-US"/>
          </a:p>
        </p:txBody>
      </p:sp>
      <p:graphicFrame>
        <p:nvGraphicFramePr>
          <p:cNvPr id="708" name="Diagram 707">
            <a:extLst>
              <a:ext uri="{FF2B5EF4-FFF2-40B4-BE49-F238E27FC236}">
                <a16:creationId xmlns:a16="http://schemas.microsoft.com/office/drawing/2014/main" id="{12E62FB5-7141-6F76-EB17-A9DC2E809696}"/>
              </a:ext>
            </a:extLst>
          </p:cNvPr>
          <p:cNvGraphicFramePr/>
          <p:nvPr>
            <p:extLst>
              <p:ext uri="{D42A27DB-BD31-4B8C-83A1-F6EECF244321}">
                <p14:modId xmlns:p14="http://schemas.microsoft.com/office/powerpoint/2010/main" val="1285567310"/>
              </p:ext>
            </p:extLst>
          </p:nvPr>
        </p:nvGraphicFramePr>
        <p:xfrm>
          <a:off x="2569308" y="2284046"/>
          <a:ext cx="7043615" cy="38139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7659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4EFF2-5F96-6A9C-6432-9496F8F2C3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34BDD0-4199-BB11-CD9E-7087AB769CF8}"/>
              </a:ext>
            </a:extLst>
          </p:cNvPr>
          <p:cNvSpPr>
            <a:spLocks noGrp="1"/>
          </p:cNvSpPr>
          <p:nvPr>
            <p:ph type="title"/>
          </p:nvPr>
        </p:nvSpPr>
        <p:spPr>
          <a:xfrm>
            <a:off x="-166524" y="6189"/>
            <a:ext cx="3682255" cy="714008"/>
          </a:xfrm>
        </p:spPr>
        <p:txBody>
          <a:bodyPr anchor="t">
            <a:normAutofit/>
          </a:bodyPr>
          <a:lstStyle/>
          <a:p>
            <a:r>
              <a:rPr lang="en-US" u="sng"/>
              <a:t>Reference List</a:t>
            </a:r>
          </a:p>
        </p:txBody>
      </p:sp>
      <p:sp>
        <p:nvSpPr>
          <p:cNvPr id="12" name="Date Placeholder 3">
            <a:extLst>
              <a:ext uri="{FF2B5EF4-FFF2-40B4-BE49-F238E27FC236}">
                <a16:creationId xmlns:a16="http://schemas.microsoft.com/office/drawing/2014/main" id="{6ED8CCE0-5281-48C7-5B00-262839BDD014}"/>
              </a:ext>
            </a:extLst>
          </p:cNvPr>
          <p:cNvSpPr>
            <a:spLocks noGrp="1"/>
          </p:cNvSpPr>
          <p:nvPr>
            <p:ph type="dt" sz="half" idx="10"/>
          </p:nvPr>
        </p:nvSpPr>
        <p:spPr/>
        <p:txBody>
          <a:bodyPr anchor="ctr">
            <a:normAutofit/>
          </a:bodyPr>
          <a:lstStyle/>
          <a:p>
            <a:pPr>
              <a:spcAft>
                <a:spcPts val="600"/>
              </a:spcAft>
            </a:pPr>
            <a:fld id="{0058EECA-56B8-46D3-86D5-14B5C11B2F3C}" type="datetime1">
              <a:rPr lang="en-US"/>
              <a:pPr>
                <a:spcAft>
                  <a:spcPts val="600"/>
                </a:spcAft>
              </a:pPr>
              <a:t>4/28/2025</a:t>
            </a:fld>
            <a:endParaRPr lang="en-US"/>
          </a:p>
        </p:txBody>
      </p:sp>
      <p:sp>
        <p:nvSpPr>
          <p:cNvPr id="14" name="Footer Placeholder 4">
            <a:extLst>
              <a:ext uri="{FF2B5EF4-FFF2-40B4-BE49-F238E27FC236}">
                <a16:creationId xmlns:a16="http://schemas.microsoft.com/office/drawing/2014/main" id="{552B08B0-1BF1-BB65-9B2E-830AAD5839D5}"/>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6" name="Slide Number Placeholder 5">
            <a:extLst>
              <a:ext uri="{FF2B5EF4-FFF2-40B4-BE49-F238E27FC236}">
                <a16:creationId xmlns:a16="http://schemas.microsoft.com/office/drawing/2014/main" id="{9635F1D0-0D29-369C-1D2B-E7A2A464B79C}"/>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31</a:t>
            </a:fld>
            <a:endParaRPr lang="en-US"/>
          </a:p>
        </p:txBody>
      </p:sp>
      <p:sp>
        <p:nvSpPr>
          <p:cNvPr id="53" name="TextBox 52">
            <a:extLst>
              <a:ext uri="{FF2B5EF4-FFF2-40B4-BE49-F238E27FC236}">
                <a16:creationId xmlns:a16="http://schemas.microsoft.com/office/drawing/2014/main" id="{76C943B8-EF3D-28F2-4EE5-1E913215118B}"/>
              </a:ext>
            </a:extLst>
          </p:cNvPr>
          <p:cNvSpPr txBox="1"/>
          <p:nvPr/>
        </p:nvSpPr>
        <p:spPr>
          <a:xfrm>
            <a:off x="-5113" y="711199"/>
            <a:ext cx="555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Part 5 - Sexuality (Harlee)</a:t>
            </a:r>
          </a:p>
        </p:txBody>
      </p:sp>
      <p:sp>
        <p:nvSpPr>
          <p:cNvPr id="3" name="TextBox 2">
            <a:extLst>
              <a:ext uri="{FF2B5EF4-FFF2-40B4-BE49-F238E27FC236}">
                <a16:creationId xmlns:a16="http://schemas.microsoft.com/office/drawing/2014/main" id="{43FC25C5-9876-06D9-5C44-0CAC8FFBC1E5}"/>
              </a:ext>
            </a:extLst>
          </p:cNvPr>
          <p:cNvSpPr txBox="1"/>
          <p:nvPr/>
        </p:nvSpPr>
        <p:spPr>
          <a:xfrm>
            <a:off x="181155" y="1259456"/>
            <a:ext cx="11010181"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a:t>Sexuality statistics</a:t>
            </a:r>
            <a:r>
              <a:rPr lang="en-US" sz="1500">
                <a:solidFill>
                  <a:srgbClr val="000000"/>
                </a:solidFill>
              </a:rPr>
              <a:t>​</a:t>
            </a:r>
            <a:br>
              <a:rPr lang="en-US" sz="1500">
                <a:solidFill>
                  <a:srgbClr val="000000"/>
                </a:solidFill>
              </a:rPr>
            </a:br>
            <a:r>
              <a:rPr lang="en-US" sz="1500">
                <a:solidFill>
                  <a:srgbClr val="000000"/>
                </a:solidFill>
              </a:rPr>
              <a:t>​</a:t>
            </a:r>
            <a:br>
              <a:rPr lang="en-US" sz="1500">
                <a:solidFill>
                  <a:srgbClr val="000000"/>
                </a:solidFill>
              </a:rPr>
            </a:br>
            <a:r>
              <a:rPr lang="en-GB" sz="1500" u="sng">
                <a:solidFill>
                  <a:srgbClr val="1F855C"/>
                </a:solidFill>
                <a:hlinkClick r:id="rId2"/>
              </a:rPr>
              <a:t>Diversity In The UK Solicitor Profession | The Lawyer Portal</a:t>
            </a:r>
            <a:r>
              <a:rPr lang="en-US" sz="1500">
                <a:solidFill>
                  <a:srgbClr val="000000"/>
                </a:solidFill>
              </a:rPr>
              <a:t>​</a:t>
            </a:r>
            <a:br>
              <a:rPr lang="en-US" sz="1500">
                <a:solidFill>
                  <a:srgbClr val="000000"/>
                </a:solidFill>
              </a:rPr>
            </a:br>
            <a:r>
              <a:rPr lang="en-GB" sz="1500"/>
              <a:t>The lawyer portal, 2024.</a:t>
            </a:r>
            <a:r>
              <a:rPr lang="en-US" sz="1500">
                <a:solidFill>
                  <a:srgbClr val="000000"/>
                </a:solidFill>
              </a:rPr>
              <a:t>​</a:t>
            </a:r>
            <a:br>
              <a:rPr lang="en-US" sz="1500">
                <a:solidFill>
                  <a:srgbClr val="000000"/>
                </a:solidFill>
              </a:rPr>
            </a:br>
            <a:r>
              <a:rPr lang="en-GB" sz="1500"/>
              <a:t>Diversity in the UK solicitor profession.</a:t>
            </a:r>
            <a:r>
              <a:rPr lang="en-US" sz="1500">
                <a:solidFill>
                  <a:srgbClr val="000000"/>
                </a:solidFill>
              </a:rPr>
              <a:t>​</a:t>
            </a:r>
            <a:br>
              <a:rPr lang="en-US" sz="1500">
                <a:solidFill>
                  <a:srgbClr val="000000"/>
                </a:solidFill>
              </a:rPr>
            </a:br>
            <a:r>
              <a:rPr lang="en-GB" sz="1500"/>
              <a:t>Sexuality statistics</a:t>
            </a:r>
            <a:r>
              <a:rPr lang="en-US" sz="1500">
                <a:solidFill>
                  <a:srgbClr val="000000"/>
                </a:solidFill>
              </a:rPr>
              <a:t>​</a:t>
            </a:r>
            <a:br>
              <a:rPr lang="en-US" sz="1500">
                <a:solidFill>
                  <a:srgbClr val="000000"/>
                </a:solidFill>
              </a:rPr>
            </a:br>
            <a:r>
              <a:rPr lang="en-US" sz="1500">
                <a:solidFill>
                  <a:srgbClr val="000000"/>
                </a:solidFill>
              </a:rPr>
              <a:t>​</a:t>
            </a:r>
            <a:br>
              <a:rPr lang="en-US" sz="1500">
                <a:solidFill>
                  <a:srgbClr val="000000"/>
                </a:solidFill>
              </a:rPr>
            </a:br>
            <a:r>
              <a:rPr lang="en-GB" sz="1500" u="sng">
                <a:solidFill>
                  <a:srgbClr val="1F855C"/>
                </a:solidFill>
                <a:hlinkClick r:id="rId3"/>
              </a:rPr>
              <a:t>SRA | Diversity in law firms' workforce | Solicitors Regulation Authority</a:t>
            </a:r>
            <a:r>
              <a:rPr lang="en-GB" sz="1500"/>
              <a:t> solicitors regulation authority, 2025.</a:t>
            </a:r>
            <a:r>
              <a:rPr lang="en-US" sz="1500">
                <a:solidFill>
                  <a:srgbClr val="000000"/>
                </a:solidFill>
              </a:rPr>
              <a:t>​</a:t>
            </a:r>
            <a:br>
              <a:rPr lang="en-US" sz="1500">
                <a:solidFill>
                  <a:srgbClr val="000000"/>
                </a:solidFill>
              </a:rPr>
            </a:br>
            <a:r>
              <a:rPr lang="en-GB" sz="1500"/>
              <a:t> Diversity in law firm's workforce.</a:t>
            </a:r>
            <a:r>
              <a:rPr lang="en-US" sz="1500">
                <a:solidFill>
                  <a:srgbClr val="000000"/>
                </a:solidFill>
              </a:rPr>
              <a:t>​</a:t>
            </a:r>
            <a:endParaRPr lang="en-US"/>
          </a:p>
        </p:txBody>
      </p:sp>
    </p:spTree>
    <p:extLst>
      <p:ext uri="{BB962C8B-B14F-4D97-AF65-F5344CB8AC3E}">
        <p14:creationId xmlns:p14="http://schemas.microsoft.com/office/powerpoint/2010/main" val="1107448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1CB9E-BB2D-57B3-E02F-D996BD21595A}"/>
              </a:ext>
            </a:extLst>
          </p:cNvPr>
          <p:cNvSpPr>
            <a:spLocks noGrp="1"/>
          </p:cNvSpPr>
          <p:nvPr>
            <p:ph type="title"/>
          </p:nvPr>
        </p:nvSpPr>
        <p:spPr/>
        <p:txBody>
          <a:bodyPr/>
          <a:lstStyle/>
          <a:p>
            <a:r>
              <a:rPr lang="en-US"/>
              <a:t>Research timeline (</a:t>
            </a:r>
            <a:r>
              <a:rPr lang="en-US" err="1"/>
              <a:t>harlee</a:t>
            </a:r>
            <a:r>
              <a:rPr lang="en-US"/>
              <a:t>)</a:t>
            </a:r>
          </a:p>
        </p:txBody>
      </p:sp>
      <p:sp>
        <p:nvSpPr>
          <p:cNvPr id="3" name="Content Placeholder 2">
            <a:extLst>
              <a:ext uri="{FF2B5EF4-FFF2-40B4-BE49-F238E27FC236}">
                <a16:creationId xmlns:a16="http://schemas.microsoft.com/office/drawing/2014/main" id="{E19C659D-31AC-F839-2DD6-C1F802D9F454}"/>
              </a:ext>
            </a:extLst>
          </p:cNvPr>
          <p:cNvSpPr>
            <a:spLocks noGrp="1"/>
          </p:cNvSpPr>
          <p:nvPr>
            <p:ph idx="1"/>
          </p:nvPr>
        </p:nvSpPr>
        <p:spPr/>
        <p:txBody>
          <a:bodyPr vert="horz" lIns="91440" tIns="45720" rIns="91440" bIns="45720" rtlCol="0" anchor="t">
            <a:normAutofit/>
          </a:bodyPr>
          <a:lstStyle/>
          <a:p>
            <a:r>
              <a:rPr lang="en-GB" sz="1500"/>
              <a:t>Research – 17/04/2025</a:t>
            </a:r>
            <a:br>
              <a:rPr lang="en-GB" sz="1500"/>
            </a:br>
            <a:br>
              <a:rPr lang="en-GB" sz="1500"/>
            </a:br>
            <a:r>
              <a:rPr lang="en-GB" sz="1500"/>
              <a:t>planned out – 18/04/2025</a:t>
            </a:r>
            <a:br>
              <a:rPr lang="en-GB" sz="1500"/>
            </a:br>
            <a:br>
              <a:rPr lang="en-GB" sz="1500"/>
            </a:br>
            <a:r>
              <a:rPr lang="en-GB" sz="1500"/>
              <a:t>The lawyer portal, 2024.</a:t>
            </a:r>
            <a:r>
              <a:rPr lang="en-GB" sz="1500">
                <a:solidFill>
                  <a:srgbClr val="FFFFFF"/>
                </a:solidFill>
              </a:rPr>
              <a:t> - accessed on 18/04/2025</a:t>
            </a:r>
            <a:br>
              <a:rPr lang="en-GB" sz="1500">
                <a:solidFill>
                  <a:srgbClr val="FFFFFF"/>
                </a:solidFill>
              </a:rPr>
            </a:br>
            <a:br>
              <a:rPr lang="en-GB" sz="1500">
                <a:solidFill>
                  <a:srgbClr val="FFFFFF"/>
                </a:solidFill>
              </a:rPr>
            </a:br>
            <a:r>
              <a:rPr lang="en-GB" sz="1500"/>
              <a:t>solicitors regulation authority, 2025.</a:t>
            </a:r>
            <a:r>
              <a:rPr lang="en-GB" sz="1500">
                <a:solidFill>
                  <a:srgbClr val="FFFFFF"/>
                </a:solidFill>
              </a:rPr>
              <a:t> - accessed on 20/04/2025</a:t>
            </a:r>
            <a:r>
              <a:rPr lang="en-US" sz="1500">
                <a:solidFill>
                  <a:srgbClr val="000000"/>
                </a:solidFill>
              </a:rPr>
              <a:t> </a:t>
            </a:r>
            <a:br>
              <a:rPr lang="en-US" sz="1500">
                <a:solidFill>
                  <a:srgbClr val="000000"/>
                </a:solidFill>
              </a:rPr>
            </a:br>
            <a:r>
              <a:rPr lang="en-US" sz="1500">
                <a:solidFill>
                  <a:srgbClr val="000000"/>
                </a:solidFill>
              </a:rPr>
              <a:t> Diversity in law firm's workforce. </a:t>
            </a:r>
            <a:br>
              <a:rPr lang="en-GB" sz="1500"/>
            </a:br>
            <a:br>
              <a:rPr lang="en-GB" sz="1500"/>
            </a:br>
            <a:r>
              <a:rPr lang="en-US" sz="1500">
                <a:solidFill>
                  <a:srgbClr val="000000"/>
                </a:solidFill>
              </a:rPr>
              <a:t>  </a:t>
            </a:r>
            <a:br>
              <a:rPr lang="en-US" sz="1500">
                <a:solidFill>
                  <a:srgbClr val="000000"/>
                </a:solidFill>
              </a:rPr>
            </a:br>
            <a:r>
              <a:rPr lang="en-US" sz="1500">
                <a:solidFill>
                  <a:srgbClr val="000000"/>
                </a:solidFill>
              </a:rPr>
              <a:t>Diversity in the UK solicitor profession. </a:t>
            </a:r>
            <a:br>
              <a:rPr lang="en-US" sz="1500">
                <a:solidFill>
                  <a:srgbClr val="000000"/>
                </a:solidFill>
              </a:rPr>
            </a:br>
            <a:r>
              <a:rPr lang="en-US" sz="1500">
                <a:solidFill>
                  <a:srgbClr val="000000"/>
                </a:solidFill>
              </a:rPr>
              <a:t>Sexuality statistics </a:t>
            </a:r>
            <a:endParaRPr lang="en-US"/>
          </a:p>
        </p:txBody>
      </p:sp>
      <p:sp>
        <p:nvSpPr>
          <p:cNvPr id="4" name="Date Placeholder 3">
            <a:extLst>
              <a:ext uri="{FF2B5EF4-FFF2-40B4-BE49-F238E27FC236}">
                <a16:creationId xmlns:a16="http://schemas.microsoft.com/office/drawing/2014/main" id="{A64AB37C-7F6A-03C1-29CE-FB9FA6DCD006}"/>
              </a:ext>
            </a:extLst>
          </p:cNvPr>
          <p:cNvSpPr>
            <a:spLocks noGrp="1"/>
          </p:cNvSpPr>
          <p:nvPr>
            <p:ph type="dt" sz="half" idx="10"/>
          </p:nvPr>
        </p:nvSpPr>
        <p:spPr/>
        <p:txBody>
          <a:bodyPr/>
          <a:lstStyle/>
          <a:p>
            <a:fld id="{239771DF-9EA4-41DE-84AD-D88941B2F5AE}" type="datetime1">
              <a:t>4/28/2025</a:t>
            </a:fld>
            <a:endParaRPr lang="en-US"/>
          </a:p>
        </p:txBody>
      </p:sp>
      <p:sp>
        <p:nvSpPr>
          <p:cNvPr id="5" name="Footer Placeholder 4">
            <a:extLst>
              <a:ext uri="{FF2B5EF4-FFF2-40B4-BE49-F238E27FC236}">
                <a16:creationId xmlns:a16="http://schemas.microsoft.com/office/drawing/2014/main" id="{8F492AA9-DCF9-49D8-DB50-C4E134CE5CF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0EDC1A-3290-77B3-08F2-C8BC39EA4542}"/>
              </a:ext>
            </a:extLst>
          </p:cNvPr>
          <p:cNvSpPr>
            <a:spLocks noGrp="1"/>
          </p:cNvSpPr>
          <p:nvPr>
            <p:ph type="sldNum" sz="quarter" idx="12"/>
          </p:nvPr>
        </p:nvSpPr>
        <p:spPr/>
        <p:txBody>
          <a:bodyPr/>
          <a:lstStyle/>
          <a:p>
            <a:fld id="{196A61CA-0502-4EE4-9724-96EA822543E5}" type="slidenum">
              <a:rPr lang="en-US" dirty="0"/>
              <a:t>32</a:t>
            </a:fld>
            <a:endParaRPr lang="en-US"/>
          </a:p>
        </p:txBody>
      </p:sp>
    </p:spTree>
    <p:extLst>
      <p:ext uri="{BB962C8B-B14F-4D97-AF65-F5344CB8AC3E}">
        <p14:creationId xmlns:p14="http://schemas.microsoft.com/office/powerpoint/2010/main" val="312520978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32</Slides>
  <Notes>3</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PortalVTI</vt:lpstr>
      <vt:lpstr>Diversity amongst solicitors              in the Uk</vt:lpstr>
      <vt:lpstr>!Welcome to our group presentation!</vt:lpstr>
      <vt:lpstr>What is a solicitor?</vt:lpstr>
      <vt:lpstr>How to become a solicitor?</vt:lpstr>
      <vt:lpstr>What do solicitors do? Where do they work?</vt:lpstr>
      <vt:lpstr>Significance of solicitors</vt:lpstr>
      <vt:lpstr>Age statistics </vt:lpstr>
      <vt:lpstr>Age diversity jay</vt:lpstr>
      <vt:lpstr>Past statistics and key differences </vt:lpstr>
      <vt:lpstr>Overview of gender within the legal field</vt:lpstr>
      <vt:lpstr>Gender statistics amongst solicitors</vt:lpstr>
      <vt:lpstr>Explanations for the increase in female solicitors</vt:lpstr>
      <vt:lpstr>How can gender equality be achieved?</vt:lpstr>
      <vt:lpstr>Overall view of ethnic backgrounds within legal professions</vt:lpstr>
      <vt:lpstr>Ethnicity statistics amongst solicitors </vt:lpstr>
      <vt:lpstr>Ethnicity statistics amongst solicitors </vt:lpstr>
      <vt:lpstr>Why ethnic representation is important and how it can be achieved </vt:lpstr>
      <vt:lpstr>PowerPoint Presentation</vt:lpstr>
      <vt:lpstr>PowerPoint Presentation</vt:lpstr>
      <vt:lpstr>PowerPoint Presentation</vt:lpstr>
      <vt:lpstr> </vt:lpstr>
      <vt:lpstr>Conclusion </vt:lpstr>
      <vt:lpstr>!Thank you!</vt:lpstr>
      <vt:lpstr>Reference List</vt:lpstr>
      <vt:lpstr>Research Timeline Nikita</vt:lpstr>
      <vt:lpstr>Research Timeline Jay </vt:lpstr>
      <vt:lpstr>Reference List</vt:lpstr>
      <vt:lpstr>Research Timeline (Calan)</vt:lpstr>
      <vt:lpstr>Reference List</vt:lpstr>
      <vt:lpstr>Research Timeline (Lilly)</vt:lpstr>
      <vt:lpstr>Reference List</vt:lpstr>
      <vt:lpstr>Research timeline (harlee)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amongst solicitors              in the Uk</dc:title>
  <dc:creator/>
  <cp:revision>1</cp:revision>
  <dcterms:created xsi:type="dcterms:W3CDTF">2025-03-18T14:14:58Z</dcterms:created>
  <dcterms:modified xsi:type="dcterms:W3CDTF">2025-04-28T22:19:40Z</dcterms:modified>
</cp:coreProperties>
</file>