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9"/>
  </p:notesMasterIdLst>
  <p:sldIdLst>
    <p:sldId id="256" r:id="rId5"/>
    <p:sldId id="257" r:id="rId6"/>
    <p:sldId id="258" r:id="rId7"/>
    <p:sldId id="259" r:id="rId8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FF5E8E-3B0A-42DE-BB8E-4B4F670DE522}" v="260" dt="2026-03-09T10:47:58.7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04" autoAdjust="0"/>
    <p:restoredTop sz="92288" autoAdjust="0"/>
  </p:normalViewPr>
  <p:slideViewPr>
    <p:cSldViewPr snapToGrid="0">
      <p:cViewPr varScale="1">
        <p:scale>
          <a:sx n="47" d="100"/>
          <a:sy n="47" d="100"/>
        </p:scale>
        <p:origin x="2827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yley Johnston (2321180)" userId="de0e7add-8e3c-4f5a-94ee-2c6c89a50531" providerId="ADAL" clId="{6F7ECEA4-9525-415D-9882-B03B5086D7B9}"/>
    <pc:docChg chg="undo custSel addSld delSld modSld sldOrd">
      <pc:chgData name="Hayley Johnston (2321180)" userId="de0e7add-8e3c-4f5a-94ee-2c6c89a50531" providerId="ADAL" clId="{6F7ECEA4-9525-415D-9882-B03B5086D7B9}" dt="2026-03-09T10:48:54.755" v="5307"/>
      <pc:docMkLst>
        <pc:docMk/>
      </pc:docMkLst>
      <pc:sldChg chg="addSp delSp modSp mod setBg">
        <pc:chgData name="Hayley Johnston (2321180)" userId="de0e7add-8e3c-4f5a-94ee-2c6c89a50531" providerId="ADAL" clId="{6F7ECEA4-9525-415D-9882-B03B5086D7B9}" dt="2026-03-09T10:48:32.328" v="5305" actId="478"/>
        <pc:sldMkLst>
          <pc:docMk/>
          <pc:sldMk cId="178221622" sldId="256"/>
        </pc:sldMkLst>
        <pc:spChg chg="add del mod">
          <ac:chgData name="Hayley Johnston (2321180)" userId="de0e7add-8e3c-4f5a-94ee-2c6c89a50531" providerId="ADAL" clId="{6F7ECEA4-9525-415D-9882-B03B5086D7B9}" dt="2026-03-07T20:14:17.990" v="4892" actId="12"/>
          <ac:spMkLst>
            <pc:docMk/>
            <pc:sldMk cId="178221622" sldId="256"/>
            <ac:spMk id="2" creationId="{1B38D8AD-C751-6018-7F53-250245E911EF}"/>
          </ac:spMkLst>
        </pc:spChg>
        <pc:spChg chg="add del mod">
          <ac:chgData name="Hayley Johnston (2321180)" userId="de0e7add-8e3c-4f5a-94ee-2c6c89a50531" providerId="ADAL" clId="{6F7ECEA4-9525-415D-9882-B03B5086D7B9}" dt="2026-03-07T13:35:09.045" v="575" actId="14100"/>
          <ac:spMkLst>
            <pc:docMk/>
            <pc:sldMk cId="178221622" sldId="256"/>
            <ac:spMk id="3" creationId="{2AE84683-AC3B-6B7C-1A09-42DF1837DE99}"/>
          </ac:spMkLst>
        </pc:spChg>
        <pc:spChg chg="mod">
          <ac:chgData name="Hayley Johnston (2321180)" userId="de0e7add-8e3c-4f5a-94ee-2c6c89a50531" providerId="ADAL" clId="{6F7ECEA4-9525-415D-9882-B03B5086D7B9}" dt="2026-03-07T20:17:58.812" v="4903" actId="113"/>
          <ac:spMkLst>
            <pc:docMk/>
            <pc:sldMk cId="178221622" sldId="256"/>
            <ac:spMk id="4" creationId="{96F4D5B1-D893-DFB6-98F4-C0148AF77055}"/>
          </ac:spMkLst>
        </pc:spChg>
        <pc:spChg chg="add mod">
          <ac:chgData name="Hayley Johnston (2321180)" userId="de0e7add-8e3c-4f5a-94ee-2c6c89a50531" providerId="ADAL" clId="{6F7ECEA4-9525-415D-9882-B03B5086D7B9}" dt="2026-03-09T10:42:04.405" v="5253" actId="478"/>
          <ac:spMkLst>
            <pc:docMk/>
            <pc:sldMk cId="178221622" sldId="256"/>
            <ac:spMk id="5" creationId="{BFB97765-E897-6BAD-7357-0D9BE5BEE01D}"/>
          </ac:spMkLst>
        </pc:spChg>
        <pc:spChg chg="add del mod">
          <ac:chgData name="Hayley Johnston (2321180)" userId="de0e7add-8e3c-4f5a-94ee-2c6c89a50531" providerId="ADAL" clId="{6F7ECEA4-9525-415D-9882-B03B5086D7B9}" dt="2026-03-08T21:08:57.125" v="5016"/>
          <ac:spMkLst>
            <pc:docMk/>
            <pc:sldMk cId="178221622" sldId="256"/>
            <ac:spMk id="5" creationId="{D0E2ADA0-C803-78AE-7F39-17B0FF9D3570}"/>
          </ac:spMkLst>
        </pc:spChg>
        <pc:spChg chg="mod">
          <ac:chgData name="Hayley Johnston (2321180)" userId="de0e7add-8e3c-4f5a-94ee-2c6c89a50531" providerId="ADAL" clId="{6F7ECEA4-9525-415D-9882-B03B5086D7B9}" dt="2026-03-07T19:11:24.459" v="2508" actId="12"/>
          <ac:spMkLst>
            <pc:docMk/>
            <pc:sldMk cId="178221622" sldId="256"/>
            <ac:spMk id="6" creationId="{489B23BF-FF80-AEC7-188C-37921A87F558}"/>
          </ac:spMkLst>
        </pc:spChg>
        <pc:spChg chg="add mod">
          <ac:chgData name="Hayley Johnston (2321180)" userId="de0e7add-8e3c-4f5a-94ee-2c6c89a50531" providerId="ADAL" clId="{6F7ECEA4-9525-415D-9882-B03B5086D7B9}" dt="2026-03-08T19:59:05.801" v="4943" actId="313"/>
          <ac:spMkLst>
            <pc:docMk/>
            <pc:sldMk cId="178221622" sldId="256"/>
            <ac:spMk id="7" creationId="{1012884B-37BD-B5A8-90D8-2A425EF83373}"/>
          </ac:spMkLst>
        </pc:spChg>
        <pc:spChg chg="mod">
          <ac:chgData name="Hayley Johnston (2321180)" userId="de0e7add-8e3c-4f5a-94ee-2c6c89a50531" providerId="ADAL" clId="{6F7ECEA4-9525-415D-9882-B03B5086D7B9}" dt="2026-03-07T20:18:04.602" v="4904" actId="113"/>
          <ac:spMkLst>
            <pc:docMk/>
            <pc:sldMk cId="178221622" sldId="256"/>
            <ac:spMk id="8" creationId="{5E445E8E-5428-061F-E804-DF3AE1D1AE2D}"/>
          </ac:spMkLst>
        </pc:spChg>
        <pc:spChg chg="add mod">
          <ac:chgData name="Hayley Johnston (2321180)" userId="de0e7add-8e3c-4f5a-94ee-2c6c89a50531" providerId="ADAL" clId="{6F7ECEA4-9525-415D-9882-B03B5086D7B9}" dt="2026-03-08T21:22:56.903" v="5063" actId="1076"/>
          <ac:spMkLst>
            <pc:docMk/>
            <pc:sldMk cId="178221622" sldId="256"/>
            <ac:spMk id="10" creationId="{E8790E97-9777-AE63-B2CC-FEFE8D655B00}"/>
          </ac:spMkLst>
        </pc:spChg>
        <pc:spChg chg="add mod">
          <ac:chgData name="Hayley Johnston (2321180)" userId="de0e7add-8e3c-4f5a-94ee-2c6c89a50531" providerId="ADAL" clId="{6F7ECEA4-9525-415D-9882-B03B5086D7B9}" dt="2026-03-07T18:35:57.306" v="2085"/>
          <ac:spMkLst>
            <pc:docMk/>
            <pc:sldMk cId="178221622" sldId="256"/>
            <ac:spMk id="11" creationId="{2CB3A7DB-3AEF-5BCB-852E-9C6777B68770}"/>
          </ac:spMkLst>
        </pc:spChg>
        <pc:spChg chg="add del mod">
          <ac:chgData name="Hayley Johnston (2321180)" userId="de0e7add-8e3c-4f5a-94ee-2c6c89a50531" providerId="ADAL" clId="{6F7ECEA4-9525-415D-9882-B03B5086D7B9}" dt="2026-03-08T21:08:55.830" v="5014"/>
          <ac:spMkLst>
            <pc:docMk/>
            <pc:sldMk cId="178221622" sldId="256"/>
            <ac:spMk id="12" creationId="{005DA378-7077-FA59-EFC7-29A172F76084}"/>
          </ac:spMkLst>
        </pc:spChg>
        <pc:spChg chg="add del mod">
          <ac:chgData name="Hayley Johnston (2321180)" userId="de0e7add-8e3c-4f5a-94ee-2c6c89a50531" providerId="ADAL" clId="{6F7ECEA4-9525-415D-9882-B03B5086D7B9}" dt="2026-03-09T10:48:32.328" v="5305" actId="478"/>
          <ac:spMkLst>
            <pc:docMk/>
            <pc:sldMk cId="178221622" sldId="256"/>
            <ac:spMk id="12" creationId="{909B0A50-624C-D92F-5ED3-240ED2AF464D}"/>
          </ac:spMkLst>
        </pc:spChg>
        <pc:spChg chg="add del mod">
          <ac:chgData name="Hayley Johnston (2321180)" userId="de0e7add-8e3c-4f5a-94ee-2c6c89a50531" providerId="ADAL" clId="{6F7ECEA4-9525-415D-9882-B03B5086D7B9}" dt="2026-03-08T21:08:54.894" v="5012"/>
          <ac:spMkLst>
            <pc:docMk/>
            <pc:sldMk cId="178221622" sldId="256"/>
            <ac:spMk id="13" creationId="{BB8F5684-C410-E4FC-9E7D-2B6DF3A605DE}"/>
          </ac:spMkLst>
        </pc:spChg>
        <pc:spChg chg="add del mod">
          <ac:chgData name="Hayley Johnston (2321180)" userId="de0e7add-8e3c-4f5a-94ee-2c6c89a50531" providerId="ADAL" clId="{6F7ECEA4-9525-415D-9882-B03B5086D7B9}" dt="2026-03-08T21:08:53.735" v="5010"/>
          <ac:spMkLst>
            <pc:docMk/>
            <pc:sldMk cId="178221622" sldId="256"/>
            <ac:spMk id="14" creationId="{012788FC-A317-0A65-B908-2E2200337C88}"/>
          </ac:spMkLst>
        </pc:spChg>
        <pc:spChg chg="add del mod">
          <ac:chgData name="Hayley Johnston (2321180)" userId="de0e7add-8e3c-4f5a-94ee-2c6c89a50531" providerId="ADAL" clId="{6F7ECEA4-9525-415D-9882-B03B5086D7B9}" dt="2026-03-08T21:08:52.180" v="5008"/>
          <ac:spMkLst>
            <pc:docMk/>
            <pc:sldMk cId="178221622" sldId="256"/>
            <ac:spMk id="15" creationId="{B0B020E8-7B2D-0BF2-BD4C-CA34D3CD0D50}"/>
          </ac:spMkLst>
        </pc:spChg>
        <pc:spChg chg="add mod">
          <ac:chgData name="Hayley Johnston (2321180)" userId="de0e7add-8e3c-4f5a-94ee-2c6c89a50531" providerId="ADAL" clId="{6F7ECEA4-9525-415D-9882-B03B5086D7B9}" dt="2026-03-08T21:23:13.290" v="5067" actId="14100"/>
          <ac:spMkLst>
            <pc:docMk/>
            <pc:sldMk cId="178221622" sldId="256"/>
            <ac:spMk id="16" creationId="{748A1864-4844-6DEF-93F0-FE1FEE54F1FE}"/>
          </ac:spMkLst>
        </pc:spChg>
        <pc:picChg chg="add del mod">
          <ac:chgData name="Hayley Johnston (2321180)" userId="de0e7add-8e3c-4f5a-94ee-2c6c89a50531" providerId="ADAL" clId="{6F7ECEA4-9525-415D-9882-B03B5086D7B9}" dt="2026-03-08T21:08:57.762" v="5017" actId="478"/>
          <ac:picMkLst>
            <pc:docMk/>
            <pc:sldMk cId="178221622" sldId="256"/>
            <ac:picMk id="9" creationId="{704DAC41-9C51-7215-7B6F-260D4764CC9D}"/>
          </ac:picMkLst>
        </pc:picChg>
        <pc:picChg chg="add del mod">
          <ac:chgData name="Hayley Johnston (2321180)" userId="de0e7add-8e3c-4f5a-94ee-2c6c89a50531" providerId="ADAL" clId="{6F7ECEA4-9525-415D-9882-B03B5086D7B9}" dt="2026-03-09T10:42:18.400" v="5255" actId="478"/>
          <ac:picMkLst>
            <pc:docMk/>
            <pc:sldMk cId="178221622" sldId="256"/>
            <ac:picMk id="1026" creationId="{6E841271-C204-6E81-C8F6-D4EBB8CA0572}"/>
          </ac:picMkLst>
        </pc:picChg>
        <pc:picChg chg="add del mod">
          <ac:chgData name="Hayley Johnston (2321180)" userId="de0e7add-8e3c-4f5a-94ee-2c6c89a50531" providerId="ADAL" clId="{6F7ECEA4-9525-415D-9882-B03B5086D7B9}" dt="2026-03-09T10:30:29.314" v="5230" actId="478"/>
          <ac:picMkLst>
            <pc:docMk/>
            <pc:sldMk cId="178221622" sldId="256"/>
            <ac:picMk id="1032" creationId="{AA178831-9362-C5EB-1AB0-EE77EF721FDC}"/>
          </ac:picMkLst>
        </pc:picChg>
        <pc:picChg chg="add del mod">
          <ac:chgData name="Hayley Johnston (2321180)" userId="de0e7add-8e3c-4f5a-94ee-2c6c89a50531" providerId="ADAL" clId="{6F7ECEA4-9525-415D-9882-B03B5086D7B9}" dt="2026-03-08T21:21:03.375" v="5044" actId="478"/>
          <ac:picMkLst>
            <pc:docMk/>
            <pc:sldMk cId="178221622" sldId="256"/>
            <ac:picMk id="1034" creationId="{E25015F8-867B-008C-02F2-9004A5A4BBFB}"/>
          </ac:picMkLst>
        </pc:picChg>
        <pc:picChg chg="add mod">
          <ac:chgData name="Hayley Johnston (2321180)" userId="de0e7add-8e3c-4f5a-94ee-2c6c89a50531" providerId="ADAL" clId="{6F7ECEA4-9525-415D-9882-B03B5086D7B9}" dt="2026-03-08T21:23:06.883" v="5066" actId="14100"/>
          <ac:picMkLst>
            <pc:docMk/>
            <pc:sldMk cId="178221622" sldId="256"/>
            <ac:picMk id="1036" creationId="{216C0366-6790-F44C-FA54-564F6ABA7146}"/>
          </ac:picMkLst>
        </pc:picChg>
        <pc:picChg chg="add mod">
          <ac:chgData name="Hayley Johnston (2321180)" userId="de0e7add-8e3c-4f5a-94ee-2c6c89a50531" providerId="ADAL" clId="{6F7ECEA4-9525-415D-9882-B03B5086D7B9}" dt="2026-03-09T10:30:52.400" v="5236" actId="14100"/>
          <ac:picMkLst>
            <pc:docMk/>
            <pc:sldMk cId="178221622" sldId="256"/>
            <ac:picMk id="2050" creationId="{F3825A8C-4198-5DAD-09CE-24D9B261F039}"/>
          </ac:picMkLst>
        </pc:picChg>
        <pc:picChg chg="add mod">
          <ac:chgData name="Hayley Johnston (2321180)" userId="de0e7add-8e3c-4f5a-94ee-2c6c89a50531" providerId="ADAL" clId="{6F7ECEA4-9525-415D-9882-B03B5086D7B9}" dt="2026-03-09T10:42:51.827" v="5264" actId="14100"/>
          <ac:picMkLst>
            <pc:docMk/>
            <pc:sldMk cId="178221622" sldId="256"/>
            <ac:picMk id="2052" creationId="{2A192DF1-5C5D-0C69-50B2-5970B6FD61D6}"/>
          </ac:picMkLst>
        </pc:picChg>
      </pc:sldChg>
      <pc:sldChg chg="addSp delSp modSp new mod">
        <pc:chgData name="Hayley Johnston (2321180)" userId="de0e7add-8e3c-4f5a-94ee-2c6c89a50531" providerId="ADAL" clId="{6F7ECEA4-9525-415D-9882-B03B5086D7B9}" dt="2026-03-09T10:23:50.919" v="5229" actId="14100"/>
        <pc:sldMkLst>
          <pc:docMk/>
          <pc:sldMk cId="1676260692" sldId="257"/>
        </pc:sldMkLst>
        <pc:spChg chg="add mod">
          <ac:chgData name="Hayley Johnston (2321180)" userId="de0e7add-8e3c-4f5a-94ee-2c6c89a50531" providerId="ADAL" clId="{6F7ECEA4-9525-415D-9882-B03B5086D7B9}" dt="2026-03-09T00:27:06.125" v="5195" actId="14100"/>
          <ac:spMkLst>
            <pc:docMk/>
            <pc:sldMk cId="1676260692" sldId="257"/>
            <ac:spMk id="3" creationId="{EE9F701C-203F-08B0-D8B3-12B080D7BA59}"/>
          </ac:spMkLst>
        </pc:spChg>
        <pc:spChg chg="add mod">
          <ac:chgData name="Hayley Johnston (2321180)" userId="de0e7add-8e3c-4f5a-94ee-2c6c89a50531" providerId="ADAL" clId="{6F7ECEA4-9525-415D-9882-B03B5086D7B9}" dt="2026-03-07T19:39:17.441" v="3349" actId="207"/>
          <ac:spMkLst>
            <pc:docMk/>
            <pc:sldMk cId="1676260692" sldId="257"/>
            <ac:spMk id="4" creationId="{9C2127A4-CD61-F0A3-B54E-7B536E7BF075}"/>
          </ac:spMkLst>
        </pc:spChg>
        <pc:spChg chg="add mod">
          <ac:chgData name="Hayley Johnston (2321180)" userId="de0e7add-8e3c-4f5a-94ee-2c6c89a50531" providerId="ADAL" clId="{6F7ECEA4-9525-415D-9882-B03B5086D7B9}" dt="2026-03-07T19:41:07.495" v="3383" actId="1076"/>
          <ac:spMkLst>
            <pc:docMk/>
            <pc:sldMk cId="1676260692" sldId="257"/>
            <ac:spMk id="5" creationId="{0D591821-2739-D157-8BEF-53FBF6BA2373}"/>
          </ac:spMkLst>
        </pc:spChg>
        <pc:spChg chg="add mod">
          <ac:chgData name="Hayley Johnston (2321180)" userId="de0e7add-8e3c-4f5a-94ee-2c6c89a50531" providerId="ADAL" clId="{6F7ECEA4-9525-415D-9882-B03B5086D7B9}" dt="2026-03-07T19:40:59.707" v="3382" actId="1076"/>
          <ac:spMkLst>
            <pc:docMk/>
            <pc:sldMk cId="1676260692" sldId="257"/>
            <ac:spMk id="6" creationId="{DC343072-117A-C60D-D293-A87CC4ECBC08}"/>
          </ac:spMkLst>
        </pc:spChg>
        <pc:spChg chg="add mod">
          <ac:chgData name="Hayley Johnston (2321180)" userId="de0e7add-8e3c-4f5a-94ee-2c6c89a50531" providerId="ADAL" clId="{6F7ECEA4-9525-415D-9882-B03B5086D7B9}" dt="2026-03-07T19:41:10.816" v="3384" actId="1076"/>
          <ac:spMkLst>
            <pc:docMk/>
            <pc:sldMk cId="1676260692" sldId="257"/>
            <ac:spMk id="7" creationId="{A218EC61-0B58-9D56-FFCD-E833D2DCBBDF}"/>
          </ac:spMkLst>
        </pc:spChg>
        <pc:spChg chg="add mod">
          <ac:chgData name="Hayley Johnston (2321180)" userId="de0e7add-8e3c-4f5a-94ee-2c6c89a50531" providerId="ADAL" clId="{6F7ECEA4-9525-415D-9882-B03B5086D7B9}" dt="2026-03-07T19:41:29.913" v="3387" actId="1076"/>
          <ac:spMkLst>
            <pc:docMk/>
            <pc:sldMk cId="1676260692" sldId="257"/>
            <ac:spMk id="8" creationId="{16125CB9-F558-8EB6-362B-6E1391C18B82}"/>
          </ac:spMkLst>
        </pc:spChg>
        <pc:spChg chg="add mod">
          <ac:chgData name="Hayley Johnston (2321180)" userId="de0e7add-8e3c-4f5a-94ee-2c6c89a50531" providerId="ADAL" clId="{6F7ECEA4-9525-415D-9882-B03B5086D7B9}" dt="2026-03-08T20:07:01.352" v="4961" actId="113"/>
          <ac:spMkLst>
            <pc:docMk/>
            <pc:sldMk cId="1676260692" sldId="257"/>
            <ac:spMk id="9" creationId="{D3B38EE5-75D4-4A54-064C-F3E87D4FA740}"/>
          </ac:spMkLst>
        </pc:spChg>
        <pc:spChg chg="add mod">
          <ac:chgData name="Hayley Johnston (2321180)" userId="de0e7add-8e3c-4f5a-94ee-2c6c89a50531" providerId="ADAL" clId="{6F7ECEA4-9525-415D-9882-B03B5086D7B9}" dt="2026-03-07T20:16:00.954" v="4899" actId="113"/>
          <ac:spMkLst>
            <pc:docMk/>
            <pc:sldMk cId="1676260692" sldId="257"/>
            <ac:spMk id="10" creationId="{ACC99383-E6EA-C706-1B9B-E67D7313945B}"/>
          </ac:spMkLst>
        </pc:spChg>
        <pc:spChg chg="add mod">
          <ac:chgData name="Hayley Johnston (2321180)" userId="de0e7add-8e3c-4f5a-94ee-2c6c89a50531" providerId="ADAL" clId="{6F7ECEA4-9525-415D-9882-B03B5086D7B9}" dt="2026-03-07T20:07:16.747" v="4515" actId="14100"/>
          <ac:spMkLst>
            <pc:docMk/>
            <pc:sldMk cId="1676260692" sldId="257"/>
            <ac:spMk id="11" creationId="{70179A76-0CF3-3E29-6010-0C2206999966}"/>
          </ac:spMkLst>
        </pc:spChg>
        <pc:spChg chg="add mod">
          <ac:chgData name="Hayley Johnston (2321180)" userId="de0e7add-8e3c-4f5a-94ee-2c6c89a50531" providerId="ADAL" clId="{6F7ECEA4-9525-415D-9882-B03B5086D7B9}" dt="2026-03-07T20:16:18.506" v="4900" actId="12"/>
          <ac:spMkLst>
            <pc:docMk/>
            <pc:sldMk cId="1676260692" sldId="257"/>
            <ac:spMk id="12" creationId="{96FB65FB-C602-48FD-16FF-C88AC0CFAD67}"/>
          </ac:spMkLst>
        </pc:spChg>
        <pc:picChg chg="add mod">
          <ac:chgData name="Hayley Johnston (2321180)" userId="de0e7add-8e3c-4f5a-94ee-2c6c89a50531" providerId="ADAL" clId="{6F7ECEA4-9525-415D-9882-B03B5086D7B9}" dt="2026-03-08T21:47:15.440" v="5142" actId="14100"/>
          <ac:picMkLst>
            <pc:docMk/>
            <pc:sldMk cId="1676260692" sldId="257"/>
            <ac:picMk id="2" creationId="{85EAAE0C-77D2-5E0F-74CB-282946562614}"/>
          </ac:picMkLst>
        </pc:picChg>
        <pc:picChg chg="add mod">
          <ac:chgData name="Hayley Johnston (2321180)" userId="de0e7add-8e3c-4f5a-94ee-2c6c89a50531" providerId="ADAL" clId="{6F7ECEA4-9525-415D-9882-B03B5086D7B9}" dt="2026-03-09T10:23:50.919" v="5229" actId="14100"/>
          <ac:picMkLst>
            <pc:docMk/>
            <pc:sldMk cId="1676260692" sldId="257"/>
            <ac:picMk id="1026" creationId="{F19BB53C-D1EC-F506-9CEE-375311CB3C7D}"/>
          </ac:picMkLst>
        </pc:picChg>
        <pc:picChg chg="add del mod">
          <ac:chgData name="Hayley Johnston (2321180)" userId="de0e7add-8e3c-4f5a-94ee-2c6c89a50531" providerId="ADAL" clId="{6F7ECEA4-9525-415D-9882-B03B5086D7B9}" dt="2026-03-08T21:46:34.202" v="5132" actId="478"/>
          <ac:picMkLst>
            <pc:docMk/>
            <pc:sldMk cId="1676260692" sldId="257"/>
            <ac:picMk id="2050" creationId="{D6D28B68-7892-5DD1-9E05-D2C1A9F10C7C}"/>
          </ac:picMkLst>
        </pc:picChg>
        <pc:picChg chg="add mod">
          <ac:chgData name="Hayley Johnston (2321180)" userId="de0e7add-8e3c-4f5a-94ee-2c6c89a50531" providerId="ADAL" clId="{6F7ECEA4-9525-415D-9882-B03B5086D7B9}" dt="2026-03-07T19:21:41.519" v="3040" actId="14100"/>
          <ac:picMkLst>
            <pc:docMk/>
            <pc:sldMk cId="1676260692" sldId="257"/>
            <ac:picMk id="2052" creationId="{CA4F1DE2-33FA-7C37-F487-492E82B488C4}"/>
          </ac:picMkLst>
        </pc:picChg>
        <pc:picChg chg="add del mod">
          <ac:chgData name="Hayley Johnston (2321180)" userId="de0e7add-8e3c-4f5a-94ee-2c6c89a50531" providerId="ADAL" clId="{6F7ECEA4-9525-415D-9882-B03B5086D7B9}" dt="2026-03-09T10:23:30.651" v="5223" actId="478"/>
          <ac:picMkLst>
            <pc:docMk/>
            <pc:sldMk cId="1676260692" sldId="257"/>
            <ac:picMk id="2054" creationId="{80C107CA-84AB-F4E3-2A2F-207FBA082BD7}"/>
          </ac:picMkLst>
        </pc:picChg>
        <pc:picChg chg="add del mod">
          <ac:chgData name="Hayley Johnston (2321180)" userId="de0e7add-8e3c-4f5a-94ee-2c6c89a50531" providerId="ADAL" clId="{6F7ECEA4-9525-415D-9882-B03B5086D7B9}" dt="2026-03-08T21:39:34.801" v="5121" actId="478"/>
          <ac:picMkLst>
            <pc:docMk/>
            <pc:sldMk cId="1676260692" sldId="257"/>
            <ac:picMk id="2056" creationId="{E8A540DE-D254-8ABB-8745-99121E3D5EE7}"/>
          </ac:picMkLst>
        </pc:picChg>
      </pc:sldChg>
      <pc:sldChg chg="addSp delSp modSp new mod ord">
        <pc:chgData name="Hayley Johnston (2321180)" userId="de0e7add-8e3c-4f5a-94ee-2c6c89a50531" providerId="ADAL" clId="{6F7ECEA4-9525-415D-9882-B03B5086D7B9}" dt="2026-03-09T10:48:54.755" v="5307"/>
        <pc:sldMkLst>
          <pc:docMk/>
          <pc:sldMk cId="1438058599" sldId="258"/>
        </pc:sldMkLst>
        <pc:spChg chg="add del mod">
          <ac:chgData name="Hayley Johnston (2321180)" userId="de0e7add-8e3c-4f5a-94ee-2c6c89a50531" providerId="ADAL" clId="{6F7ECEA4-9525-415D-9882-B03B5086D7B9}" dt="2026-03-08T21:55:52.594" v="5169"/>
          <ac:spMkLst>
            <pc:docMk/>
            <pc:sldMk cId="1438058599" sldId="258"/>
            <ac:spMk id="3" creationId="{370C12E4-CDDA-12F4-63FF-5E773D16D82F}"/>
          </ac:spMkLst>
        </pc:spChg>
        <pc:spChg chg="add mod">
          <ac:chgData name="Hayley Johnston (2321180)" userId="de0e7add-8e3c-4f5a-94ee-2c6c89a50531" providerId="ADAL" clId="{6F7ECEA4-9525-415D-9882-B03B5086D7B9}" dt="2026-03-08T19:57:22.046" v="4939" actId="2711"/>
          <ac:spMkLst>
            <pc:docMk/>
            <pc:sldMk cId="1438058599" sldId="258"/>
            <ac:spMk id="4" creationId="{863D97A6-6D38-F556-8C76-558A02F2A90E}"/>
          </ac:spMkLst>
        </pc:spChg>
        <pc:spChg chg="add del mod">
          <ac:chgData name="Hayley Johnston (2321180)" userId="de0e7add-8e3c-4f5a-94ee-2c6c89a50531" providerId="ADAL" clId="{6F7ECEA4-9525-415D-9882-B03B5086D7B9}" dt="2026-03-08T21:24:10.769" v="5072" actId="478"/>
          <ac:spMkLst>
            <pc:docMk/>
            <pc:sldMk cId="1438058599" sldId="258"/>
            <ac:spMk id="5" creationId="{9A9EB7A5-2013-EC06-1FFE-CBFABB59879A}"/>
          </ac:spMkLst>
        </pc:spChg>
        <pc:spChg chg="add del mod">
          <ac:chgData name="Hayley Johnston (2321180)" userId="de0e7add-8e3c-4f5a-94ee-2c6c89a50531" providerId="ADAL" clId="{6F7ECEA4-9525-415D-9882-B03B5086D7B9}" dt="2026-03-08T21:55:55.297" v="5170" actId="478"/>
          <ac:spMkLst>
            <pc:docMk/>
            <pc:sldMk cId="1438058599" sldId="258"/>
            <ac:spMk id="7" creationId="{D19CF5D6-1D5D-3AB4-8D74-04CC9BDFEE87}"/>
          </ac:spMkLst>
        </pc:spChg>
        <pc:spChg chg="add del mod">
          <ac:chgData name="Hayley Johnston (2321180)" userId="de0e7add-8e3c-4f5a-94ee-2c6c89a50531" providerId="ADAL" clId="{6F7ECEA4-9525-415D-9882-B03B5086D7B9}" dt="2026-03-08T21:55:52.587" v="5167" actId="478"/>
          <ac:spMkLst>
            <pc:docMk/>
            <pc:sldMk cId="1438058599" sldId="258"/>
            <ac:spMk id="9" creationId="{D74EE497-1D2F-096B-6070-744724040029}"/>
          </ac:spMkLst>
        </pc:spChg>
        <pc:spChg chg="add del mod">
          <ac:chgData name="Hayley Johnston (2321180)" userId="de0e7add-8e3c-4f5a-94ee-2c6c89a50531" providerId="ADAL" clId="{6F7ECEA4-9525-415D-9882-B03B5086D7B9}" dt="2026-03-08T21:25:24.918" v="5089" actId="478"/>
          <ac:spMkLst>
            <pc:docMk/>
            <pc:sldMk cId="1438058599" sldId="258"/>
            <ac:spMk id="11" creationId="{4717AD0E-6596-F37C-5007-6CDA8075B187}"/>
          </ac:spMkLst>
        </pc:spChg>
        <pc:spChg chg="add del mod">
          <ac:chgData name="Hayley Johnston (2321180)" userId="de0e7add-8e3c-4f5a-94ee-2c6c89a50531" providerId="ADAL" clId="{6F7ECEA4-9525-415D-9882-B03B5086D7B9}" dt="2026-03-08T21:31:01.600" v="5112" actId="478"/>
          <ac:spMkLst>
            <pc:docMk/>
            <pc:sldMk cId="1438058599" sldId="258"/>
            <ac:spMk id="13" creationId="{1A5E24F7-269D-0AF9-AC05-A9AA30EB510A}"/>
          </ac:spMkLst>
        </pc:spChg>
        <pc:spChg chg="add mod">
          <ac:chgData name="Hayley Johnston (2321180)" userId="de0e7add-8e3c-4f5a-94ee-2c6c89a50531" providerId="ADAL" clId="{6F7ECEA4-9525-415D-9882-B03B5086D7B9}" dt="2026-03-09T10:32:45.139" v="5252" actId="1076"/>
          <ac:spMkLst>
            <pc:docMk/>
            <pc:sldMk cId="1438058599" sldId="258"/>
            <ac:spMk id="15" creationId="{800EA9A2-AA1E-D2AD-85C9-102DE649A269}"/>
          </ac:spMkLst>
        </pc:spChg>
      </pc:sldChg>
      <pc:sldChg chg="new del">
        <pc:chgData name="Hayley Johnston (2321180)" userId="de0e7add-8e3c-4f5a-94ee-2c6c89a50531" providerId="ADAL" clId="{6F7ECEA4-9525-415D-9882-B03B5086D7B9}" dt="2026-03-08T19:54:24.162" v="4906" actId="680"/>
        <pc:sldMkLst>
          <pc:docMk/>
          <pc:sldMk cId="3633938229" sldId="258"/>
        </pc:sldMkLst>
      </pc:sldChg>
      <pc:sldChg chg="addSp delSp modSp new del mod">
        <pc:chgData name="Hayley Johnston (2321180)" userId="de0e7add-8e3c-4f5a-94ee-2c6c89a50531" providerId="ADAL" clId="{6F7ECEA4-9525-415D-9882-B03B5086D7B9}" dt="2026-03-08T21:57:52.475" v="5186" actId="47"/>
        <pc:sldMkLst>
          <pc:docMk/>
          <pc:sldMk cId="2343734382" sldId="259"/>
        </pc:sldMkLst>
        <pc:spChg chg="add del">
          <ac:chgData name="Hayley Johnston (2321180)" userId="de0e7add-8e3c-4f5a-94ee-2c6c89a50531" providerId="ADAL" clId="{6F7ECEA4-9525-415D-9882-B03B5086D7B9}" dt="2026-03-08T21:49:08.060" v="5153" actId="478"/>
          <ac:spMkLst>
            <pc:docMk/>
            <pc:sldMk cId="2343734382" sldId="259"/>
            <ac:spMk id="3" creationId="{E032479F-23FF-F628-29B7-A456C50F7DEE}"/>
          </ac:spMkLst>
        </pc:spChg>
        <pc:spChg chg="add mod">
          <ac:chgData name="Hayley Johnston (2321180)" userId="de0e7add-8e3c-4f5a-94ee-2c6c89a50531" providerId="ADAL" clId="{6F7ECEA4-9525-415D-9882-B03B5086D7B9}" dt="2026-03-08T21:49:05.521" v="5152" actId="20577"/>
          <ac:spMkLst>
            <pc:docMk/>
            <pc:sldMk cId="2343734382" sldId="259"/>
            <ac:spMk id="5" creationId="{57D5858C-60CC-380C-5700-1BDD30ACACD5}"/>
          </ac:spMkLst>
        </pc:spChg>
      </pc:sldChg>
      <pc:sldChg chg="addSp modSp new mod">
        <pc:chgData name="Hayley Johnston (2321180)" userId="de0e7add-8e3c-4f5a-94ee-2c6c89a50531" providerId="ADAL" clId="{6F7ECEA4-9525-415D-9882-B03B5086D7B9}" dt="2026-03-09T10:48:14.080" v="5304" actId="1076"/>
        <pc:sldMkLst>
          <pc:docMk/>
          <pc:sldMk cId="3128473937" sldId="259"/>
        </pc:sldMkLst>
        <pc:spChg chg="add mod">
          <ac:chgData name="Hayley Johnston (2321180)" userId="de0e7add-8e3c-4f5a-94ee-2c6c89a50531" providerId="ADAL" clId="{6F7ECEA4-9525-415D-9882-B03B5086D7B9}" dt="2026-03-09T10:48:05.388" v="5303" actId="20577"/>
          <ac:spMkLst>
            <pc:docMk/>
            <pc:sldMk cId="3128473937" sldId="259"/>
            <ac:spMk id="3" creationId="{8ABF4FCB-2CEA-3346-FC97-C3AF06BB981A}"/>
          </ac:spMkLst>
        </pc:spChg>
        <pc:spChg chg="add mod">
          <ac:chgData name="Hayley Johnston (2321180)" userId="de0e7add-8e3c-4f5a-94ee-2c6c89a50531" providerId="ADAL" clId="{6F7ECEA4-9525-415D-9882-B03B5086D7B9}" dt="2026-03-09T10:48:14.080" v="5304" actId="1076"/>
          <ac:spMkLst>
            <pc:docMk/>
            <pc:sldMk cId="3128473937" sldId="259"/>
            <ac:spMk id="4" creationId="{9958251B-CDCF-25C0-2126-8B51C9378D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CC1961-D152-4787-96D7-AB502B97347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60638" y="1143000"/>
            <a:ext cx="17367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688014-468C-40BB-AA7A-348C06B6F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9229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688014-468C-40BB-AA7A-348C06B6FE6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10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97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994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625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67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20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70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208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110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159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932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124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41A0F9-FF1D-459B-9770-64B9D077732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6C0A48-9E3F-48AC-960B-5B1F1F9F3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115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humbs.dreamstime.com/b/light-bulb-brain-icon-filament-itself-takes-shape-brain-s-neural-network-intricately-woven-illuminated-315378008.jpg" TargetMode="External"/><Relationship Id="rId2" Type="http://schemas.openxmlformats.org/officeDocument/2006/relationships/hyperlink" Target="https://www.archdaily.com/806559/these-images-of-abandoned-insane-asylums-show-architecture-that-was-designed-to-hea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n.pinterest.com/pin/mental-health-stigma--1037235357899456031/" TargetMode="External"/><Relationship Id="rId5" Type="http://schemas.openxmlformats.org/officeDocument/2006/relationships/hyperlink" Target="https://www.pinmart.com/awareness-ribbon-pin-mental-health/" TargetMode="External"/><Relationship Id="rId4" Type="http://schemas.openxmlformats.org/officeDocument/2006/relationships/hyperlink" Target="https://www.freepik.com/premium-vector/family-icon-vector-image-can-be-used-vacation-planning_177516647.htm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free-vector/mental-health-stigma" TargetMode="External"/><Relationship Id="rId2" Type="http://schemas.openxmlformats.org/officeDocument/2006/relationships/hyperlink" Target="https://in.pinterest.com/pin/mental-health-stigma--1037235357899456031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vecteezy.com/photo/21984963-head-explosion-headache-aggression-negative-emotions-concept-losing-control-problems-with-mental-health-anger-generative-a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6F4D5B1-D893-DFB6-98F4-C0148AF77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070860" cy="944880"/>
          </a:xfrm>
          <a:solidFill>
            <a:schemeClr val="tx2">
              <a:lumMod val="50000"/>
              <a:lumOff val="50000"/>
            </a:schemeClr>
          </a:solidFill>
        </p:spPr>
        <p:txBody>
          <a:bodyPr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Schizophrenia: Historical and Contemporary                                                                                                                              Treatment, Stigma and Policy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89B23BF-FF80-AEC7-188C-37921A87F5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1252656"/>
            <a:ext cx="3070860" cy="3031821"/>
          </a:xfrm>
          <a:solidFill>
            <a:srgbClr val="FFFFCC"/>
          </a:solidFill>
        </p:spPr>
        <p:txBody>
          <a:bodyPr>
            <a:normAutofit fontScale="47500" lnSpcReduction="20000"/>
          </a:bodyPr>
          <a:lstStyle/>
          <a:p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&amp; Background</a:t>
            </a:r>
          </a:p>
          <a:p>
            <a:pPr marL="171450" indent="-1714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Schizophrenia, classified in ICD-11 as a schizophrenia spectrum disorder (6A20), is a severe mental disorder that affects a person’s perception and behaviour( WHO,2019).</a:t>
            </a:r>
          </a:p>
          <a:p>
            <a:pPr marL="171450" indent="-1714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Symptoms include hallucinations, delusions and disorganised thinking.</a:t>
            </a:r>
          </a:p>
          <a:p>
            <a:pPr marL="171450" indent="-1714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Affects around 1% of the population( Mc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Cutheon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et al.,2020).</a:t>
            </a:r>
          </a:p>
          <a:p>
            <a:pPr marL="171450" indent="-1714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Initially associated with stigma, discrimination and institutionalisation.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445E8E-5428-061F-E804-DF3AE1D1AE2D}"/>
              </a:ext>
            </a:extLst>
          </p:cNvPr>
          <p:cNvSpPr txBox="1"/>
          <p:nvPr/>
        </p:nvSpPr>
        <p:spPr>
          <a:xfrm>
            <a:off x="0" y="944880"/>
            <a:ext cx="3070860" cy="30777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Hayley Johnston 2321180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38D8AD-C751-6018-7F53-250245E911EF}"/>
              </a:ext>
            </a:extLst>
          </p:cNvPr>
          <p:cNvSpPr txBox="1"/>
          <p:nvPr/>
        </p:nvSpPr>
        <p:spPr>
          <a:xfrm>
            <a:off x="3070860" y="2629483"/>
            <a:ext cx="3787140" cy="2954655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+mj-lt"/>
                <a:cs typeface="Arial" panose="020B0604020202020204" pitchFamily="34" charset="0"/>
              </a:rPr>
              <a:t>Historical Treatment -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600" b="1" dirty="0">
                <a:latin typeface="+mj-lt"/>
                <a:cs typeface="Arial" panose="020B0604020202020204" pitchFamily="34" charset="0"/>
              </a:rPr>
              <a:t>19</a:t>
            </a:r>
            <a:r>
              <a:rPr lang="en-GB" sz="1600" b="1" baseline="30000" dirty="0">
                <a:latin typeface="+mj-lt"/>
                <a:cs typeface="Arial" panose="020B0604020202020204" pitchFamily="34" charset="0"/>
              </a:rPr>
              <a:t>th</a:t>
            </a:r>
            <a:r>
              <a:rPr lang="en-GB" sz="1600" b="1" dirty="0">
                <a:latin typeface="+mj-lt"/>
                <a:cs typeface="Arial" panose="020B0604020202020204" pitchFamily="34" charset="0"/>
              </a:rPr>
              <a:t>- early 20</a:t>
            </a:r>
            <a:r>
              <a:rPr lang="en-GB" sz="1600" b="1" baseline="30000" dirty="0">
                <a:latin typeface="+mj-lt"/>
                <a:cs typeface="Arial" panose="020B0604020202020204" pitchFamily="34" charset="0"/>
              </a:rPr>
              <a:t>th</a:t>
            </a:r>
            <a:r>
              <a:rPr lang="en-GB" sz="1600" b="1" dirty="0">
                <a:latin typeface="+mj-lt"/>
                <a:cs typeface="Arial" panose="020B0604020202020204" pitchFamily="34" charset="0"/>
              </a:rPr>
              <a:t> century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Term dementia praecox introduced by Kraepelin(1919).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Institutionalisation in psychiatric asylums(Scull,2015).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Treatments consisted of: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Physical Restraints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Hydrotherapy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Insulin coma therapy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Electroconvulsive therapy (ECT).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Care consisted of containment rather than recovery</a:t>
            </a:r>
          </a:p>
        </p:txBody>
      </p:sp>
      <p:sp>
        <p:nvSpPr>
          <p:cNvPr id="3" name="AutoShape 2" descr="Image result for insane asylum">
            <a:extLst>
              <a:ext uri="{FF2B5EF4-FFF2-40B4-BE49-F238E27FC236}">
                <a16:creationId xmlns:a16="http://schemas.microsoft.com/office/drawing/2014/main" id="{2AE84683-AC3B-6B7C-1A09-42DF1837DE9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276600" y="5943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12884B-37BD-B5A8-90D8-2A425EF83373}"/>
              </a:ext>
            </a:extLst>
          </p:cNvPr>
          <p:cNvSpPr txBox="1"/>
          <p:nvPr/>
        </p:nvSpPr>
        <p:spPr>
          <a:xfrm>
            <a:off x="-14287" y="6143994"/>
            <a:ext cx="3070860" cy="249299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600" b="1" dirty="0"/>
              <a:t>Social and Cultural Context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Mental Illness often misunderstood and feared by others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Individuals suffering from schizophrenia were often looked upon as dangerous or unpredictable individuals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Stigma caused social exclusion and discrimination (Corrigan, Druss and Perlick 2014)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2" descr="Mental Health Stigma Vector Art, Icons, and Graphics for Free Download">
            <a:extLst>
              <a:ext uri="{FF2B5EF4-FFF2-40B4-BE49-F238E27FC236}">
                <a16:creationId xmlns:a16="http://schemas.microsoft.com/office/drawing/2014/main" id="{704DAC41-9C51-7215-7B6F-260D4764CC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575" y="4262879"/>
            <a:ext cx="3152775" cy="187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8790E97-9777-AE63-B2CC-FEFE8D655B00}"/>
              </a:ext>
            </a:extLst>
          </p:cNvPr>
          <p:cNvSpPr txBox="1"/>
          <p:nvPr/>
        </p:nvSpPr>
        <p:spPr>
          <a:xfrm>
            <a:off x="2956563" y="8059136"/>
            <a:ext cx="3901437" cy="2769989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US" sz="1600" b="1" dirty="0"/>
              <a:t>Contemporary Treatment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Modern care focuses on recovery and community support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Main treatments include: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Antipsychotic Medication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Cognitive Behavioral Therapy for psychosis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Early Intervention Services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Community Mental Health Teams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These approaches focus on improving independence and quality of life( Owen, Sawa and Mortensen,2016)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1" name="AutoShape 4" descr="Image result for community care icon">
            <a:extLst>
              <a:ext uri="{FF2B5EF4-FFF2-40B4-BE49-F238E27FC236}">
                <a16:creationId xmlns:a16="http://schemas.microsoft.com/office/drawing/2014/main" id="{2CB3A7DB-3AEF-5BCB-852E-9C6777B6877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429000" y="6096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48A1864-4844-6DEF-93F0-FE1FEE54F1FE}"/>
              </a:ext>
            </a:extLst>
          </p:cNvPr>
          <p:cNvSpPr txBox="1"/>
          <p:nvPr/>
        </p:nvSpPr>
        <p:spPr>
          <a:xfrm>
            <a:off x="1" y="10743792"/>
            <a:ext cx="6858000" cy="1508105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Policy and Legislation (UK)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Mental Health Act 1983 (amended 2007)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and Community Care Act 1990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Long-term plan (2019)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These policies support community-based care and patients’ rights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36" name="Picture 12" descr="Premium Vector | Family icon vector image Can be used for Vacation Planning">
            <a:extLst>
              <a:ext uri="{FF2B5EF4-FFF2-40B4-BE49-F238E27FC236}">
                <a16:creationId xmlns:a16="http://schemas.microsoft.com/office/drawing/2014/main" id="{216C0366-6790-F44C-FA54-564F6ABA71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4" y="8623810"/>
            <a:ext cx="3074066" cy="211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Gallery of These Images of Abandoned Insane Asylums Show Architecture ...">
            <a:extLst>
              <a:ext uri="{FF2B5EF4-FFF2-40B4-BE49-F238E27FC236}">
                <a16:creationId xmlns:a16="http://schemas.microsoft.com/office/drawing/2014/main" id="{F3825A8C-4198-5DAD-09CE-24D9B261F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860" y="5584138"/>
            <a:ext cx="3787140" cy="2523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ead explosion. Headache, aggression, negative emotions concept. Losing ...">
            <a:extLst>
              <a:ext uri="{FF2B5EF4-FFF2-40B4-BE49-F238E27FC236}">
                <a16:creationId xmlns:a16="http://schemas.microsoft.com/office/drawing/2014/main" id="{2A192DF1-5C5D-0C69-50B2-5970B6FD61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6574" y="1"/>
            <a:ext cx="3801426" cy="262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221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9F701C-203F-08B0-D8B3-12B080D7BA59}"/>
              </a:ext>
            </a:extLst>
          </p:cNvPr>
          <p:cNvSpPr txBox="1"/>
          <p:nvPr/>
        </p:nvSpPr>
        <p:spPr>
          <a:xfrm>
            <a:off x="-2" y="-7927"/>
            <a:ext cx="3993268" cy="3253344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Key Statistics</a:t>
            </a:r>
          </a:p>
          <a:p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24 million people globally live with Schizophrenia( WHO,2019)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Affects around 1% of the population(Mc Cutcheon et al.,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Life expectancy reduced by 10-20 years(WHO,2019)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Suicide risk approximately 5%(Mc Cutcheon et al,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Around 9 out of 10 people suffering from schizophrenia report experiencing stigma or discrimination( Thornicroft, 2016)</a:t>
            </a:r>
          </a:p>
          <a:p>
            <a:endParaRPr lang="en-GB" dirty="0"/>
          </a:p>
        </p:txBody>
      </p:sp>
      <p:pic>
        <p:nvPicPr>
          <p:cNvPr id="2052" name="Picture 4" descr="Brain in a light bulb icon 21506067 Vector Art at Vecteezy">
            <a:extLst>
              <a:ext uri="{FF2B5EF4-FFF2-40B4-BE49-F238E27FC236}">
                <a16:creationId xmlns:a16="http://schemas.microsoft.com/office/drawing/2014/main" id="{CA4F1DE2-33FA-7C37-F487-492E82B488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267" y="0"/>
            <a:ext cx="2864733" cy="3170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2127A4-CD61-F0A3-B54E-7B536E7BF075}"/>
              </a:ext>
            </a:extLst>
          </p:cNvPr>
          <p:cNvSpPr txBox="1"/>
          <p:nvPr/>
        </p:nvSpPr>
        <p:spPr>
          <a:xfrm>
            <a:off x="-1" y="3165591"/>
            <a:ext cx="6858000" cy="369332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      1900s                 1950s                                       1990                         2019</a:t>
            </a:r>
            <a:endParaRPr lang="en-GB" dirty="0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0D591821-2739-D157-8BEF-53FBF6BA2373}"/>
              </a:ext>
            </a:extLst>
          </p:cNvPr>
          <p:cNvSpPr/>
          <p:nvPr/>
        </p:nvSpPr>
        <p:spPr>
          <a:xfrm>
            <a:off x="0" y="3441891"/>
            <a:ext cx="1250066" cy="785573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Asylums</a:t>
            </a:r>
            <a:endParaRPr lang="en-GB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DC343072-117A-C60D-D293-A87CC4ECBC08}"/>
              </a:ext>
            </a:extLst>
          </p:cNvPr>
          <p:cNvSpPr/>
          <p:nvPr/>
        </p:nvSpPr>
        <p:spPr>
          <a:xfrm>
            <a:off x="1250064" y="3442857"/>
            <a:ext cx="1875098" cy="803293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Antipsychotics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A218EC61-0B58-9D56-FFCD-E833D2DCBBDF}"/>
              </a:ext>
            </a:extLst>
          </p:cNvPr>
          <p:cNvSpPr/>
          <p:nvPr/>
        </p:nvSpPr>
        <p:spPr>
          <a:xfrm>
            <a:off x="3125163" y="3394536"/>
            <a:ext cx="2002421" cy="936208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ysClr val="windowText" lastClr="000000"/>
                </a:solidFill>
              </a:rPr>
              <a:t>Community Care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16125CB9-F558-8EB6-362B-6E1391C18B82}"/>
              </a:ext>
            </a:extLst>
          </p:cNvPr>
          <p:cNvSpPr/>
          <p:nvPr/>
        </p:nvSpPr>
        <p:spPr>
          <a:xfrm>
            <a:off x="5127584" y="3394585"/>
            <a:ext cx="1796971" cy="936208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Early Interventions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B38EE5-75D4-4A54-064C-F3E87D4FA740}"/>
              </a:ext>
            </a:extLst>
          </p:cNvPr>
          <p:cNvSpPr txBox="1"/>
          <p:nvPr/>
        </p:nvSpPr>
        <p:spPr>
          <a:xfrm>
            <a:off x="-66556" y="4227464"/>
            <a:ext cx="6924555" cy="1846659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Stigma and Equality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Although individuals with Schizophrenia improve, they still experience: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Social Exclusion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Employment Discrimination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Declining Physical Health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Life expectancy( Thornicroft, 2016)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Individuals from ethnic minority groups are also more likely to be detained under the Mental Health Act.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C99383-E6EA-C706-1B9B-E67D7313945B}"/>
              </a:ext>
            </a:extLst>
          </p:cNvPr>
          <p:cNvSpPr txBox="1"/>
          <p:nvPr/>
        </p:nvSpPr>
        <p:spPr>
          <a:xfrm>
            <a:off x="0" y="6072851"/>
            <a:ext cx="3548548" cy="1846659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Future practice should concentrate on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Widening early intervention services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Better financial help to support community mental health funding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Educating others about mental health conditions can help to reduce stigma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Improving on culturally competent care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179A76-0CF3-3E29-6010-0C2206999966}"/>
              </a:ext>
            </a:extLst>
          </p:cNvPr>
          <p:cNvSpPr txBox="1"/>
          <p:nvPr/>
        </p:nvSpPr>
        <p:spPr>
          <a:xfrm>
            <a:off x="0" y="7900824"/>
            <a:ext cx="3615104" cy="1631216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Treatment of Schizophrenia has advanced from institutional care to recovery focused community services. However, unfortunately stigma, discrimination and inequalities continue to cause significant challenges within mental health care.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FB65FB-C602-48FD-16FF-C88AC0CFAD67}"/>
              </a:ext>
            </a:extLst>
          </p:cNvPr>
          <p:cNvSpPr txBox="1"/>
          <p:nvPr/>
        </p:nvSpPr>
        <p:spPr>
          <a:xfrm>
            <a:off x="2231022" y="9476636"/>
            <a:ext cx="4693533" cy="2708434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Core Symptoms of Schizophrenia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Positive Symptoms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Hallucinations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Delusions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Disorganised Thinking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Negative Symptoms: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Lack of motivation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Withdrawal from social events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 Flatness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Cognitive Symptoms: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Lack of concentration</a:t>
            </a:r>
          </a:p>
          <a:p>
            <a:pPr marL="285750" indent="-285750">
              <a:buClr>
                <a:schemeClr val="accent2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Difficulty remembering things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4" descr="Awareness Ribbon Pin - Mental Health | PinMart">
            <a:extLst>
              <a:ext uri="{FF2B5EF4-FFF2-40B4-BE49-F238E27FC236}">
                <a16:creationId xmlns:a16="http://schemas.microsoft.com/office/drawing/2014/main" id="{85EAAE0C-77D2-5E0F-74CB-2829465626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8" y="9495322"/>
            <a:ext cx="2198914" cy="2621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ental Health Stigma | Mental health stigma, Try harder, Im weak">
            <a:extLst>
              <a:ext uri="{FF2B5EF4-FFF2-40B4-BE49-F238E27FC236}">
                <a16:creationId xmlns:a16="http://schemas.microsoft.com/office/drawing/2014/main" id="{F19BB53C-D1EC-F506-9CEE-375311CB3C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8558" y="6009021"/>
            <a:ext cx="3409432" cy="3467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6260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63D97A6-6D38-F556-8C76-558A02F2A90E}"/>
              </a:ext>
            </a:extLst>
          </p:cNvPr>
          <p:cNvSpPr txBox="1"/>
          <p:nvPr/>
        </p:nvSpPr>
        <p:spPr>
          <a:xfrm>
            <a:off x="0" y="228600"/>
            <a:ext cx="6858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0EA9A2-AA1E-D2AD-85C9-102DE649A269}"/>
              </a:ext>
            </a:extLst>
          </p:cNvPr>
          <p:cNvSpPr txBox="1"/>
          <p:nvPr/>
        </p:nvSpPr>
        <p:spPr>
          <a:xfrm>
            <a:off x="0" y="255814"/>
            <a:ext cx="6874328" cy="13665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US" dirty="0"/>
              <a:t>Baranyk, I. (2017) </a:t>
            </a:r>
            <a:r>
              <a:rPr lang="en-US" i="1" dirty="0"/>
              <a:t>These images of abandoned insane asylums show architecture that was designed to heal.</a:t>
            </a:r>
            <a:r>
              <a:rPr lang="en-US" dirty="0"/>
              <a:t> Available at: </a:t>
            </a:r>
            <a:r>
              <a:rPr lang="en-US" dirty="0">
                <a:hlinkClick r:id="rId2"/>
              </a:rPr>
              <a:t>https://www.archdaily.com/806559/these-images-of-abandoned-insane-asylums-show-architecture-that-was-designed-to-heal</a:t>
            </a:r>
            <a:r>
              <a:rPr lang="en-US" dirty="0"/>
              <a:t> (Accessed: 5 March 2026)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Corrigan, P., Druss, B. and Perlick, D. (2014) ‘The impact of mental illness stigma on seeking and participating in mental health care’, </a:t>
            </a:r>
            <a:r>
              <a:rPr lang="en-GB" i="1" dirty="0"/>
              <a:t>Psychological Science in the Public Interest</a:t>
            </a:r>
            <a:r>
              <a:rPr lang="en-GB" dirty="0"/>
              <a:t>, 15(2), pp. 37–70.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Department of Health (1990) </a:t>
            </a:r>
            <a:r>
              <a:rPr lang="en-GB" i="1" dirty="0"/>
              <a:t>NHS and Community Care Act 1990</a:t>
            </a:r>
            <a:r>
              <a:rPr lang="en-GB" dirty="0"/>
              <a:t>. London: HMSO.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err="1"/>
              <a:t>Dreamstime</a:t>
            </a:r>
            <a:r>
              <a:rPr lang="en-GB" dirty="0"/>
              <a:t> (n.d.) </a:t>
            </a:r>
            <a:r>
              <a:rPr lang="en-GB" i="1" dirty="0"/>
              <a:t>Light bulb brain icon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https://thumbs.dreamstime.com/b/light-bulb-brain-icon-filament-itself-takes-shape-brain-s-neural-network-intricately-woven-illuminated-315378008.jpg</a:t>
            </a:r>
            <a:r>
              <a:rPr lang="en-GB" dirty="0"/>
              <a:t> (Accessed: 5 March 2026).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err="1"/>
              <a:t>Freepik</a:t>
            </a:r>
            <a:r>
              <a:rPr lang="en-GB" dirty="0"/>
              <a:t> (n.d.) </a:t>
            </a:r>
            <a:r>
              <a:rPr lang="en-GB" i="1" dirty="0"/>
              <a:t>Family icon vector image can be used for vacation planning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https://www.freepik.com/premium-vector/family-icon-vector-image-can-be-used-vacation-planning_177516647.htm</a:t>
            </a:r>
            <a:r>
              <a:rPr lang="en-GB" dirty="0"/>
              <a:t> (Accessed: 5 March 2026).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Kraepelin, E. (1919) </a:t>
            </a:r>
            <a:r>
              <a:rPr lang="en-GB" i="1" dirty="0"/>
              <a:t>Dementia Praecox and Paraphrenia</a:t>
            </a:r>
            <a:r>
              <a:rPr lang="en-GB" dirty="0"/>
              <a:t>. Edinburgh: E &amp; S Livingstone.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McCutcheon, R., Marques, T. and Howes, O. (2020) ‘Schizophrenia—An overview’, </a:t>
            </a:r>
            <a:r>
              <a:rPr lang="en-GB" i="1" dirty="0"/>
              <a:t>JAMA Psychiatry</a:t>
            </a:r>
            <a:r>
              <a:rPr lang="en-GB" dirty="0"/>
              <a:t>, 77(2), pp. 201–210.</a:t>
            </a:r>
          </a:p>
          <a:p>
            <a:pPr>
              <a:buNone/>
            </a:pPr>
            <a:r>
              <a:rPr lang="en-GB" dirty="0"/>
              <a:t>Mental Health Act 1983 (amended 2007). London: HMSO.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NHS England (2019) </a:t>
            </a:r>
            <a:r>
              <a:rPr lang="en-GB" i="1" dirty="0"/>
              <a:t>The NHS Long Term Plan</a:t>
            </a:r>
            <a:r>
              <a:rPr lang="en-GB" dirty="0"/>
              <a:t>. London: NHS England.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Owen, M., Sawa, A. and Mortensen, P. (2016) ‘Schizophrenia’, </a:t>
            </a:r>
            <a:r>
              <a:rPr lang="en-GB" i="1" dirty="0"/>
              <a:t>The Lancet</a:t>
            </a:r>
            <a:r>
              <a:rPr lang="en-GB" dirty="0"/>
              <a:t>, 388(10039), pp. 86–97.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err="1"/>
              <a:t>PinMart</a:t>
            </a:r>
            <a:r>
              <a:rPr lang="en-GB" dirty="0"/>
              <a:t> (n.d.) </a:t>
            </a:r>
            <a:r>
              <a:rPr lang="en-GB" i="1" dirty="0"/>
              <a:t>Mental health awareness ribbon pin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https://www.pinmart.com/awareness-ribbon-pin-mental-health/</a:t>
            </a:r>
            <a:r>
              <a:rPr lang="en-GB" dirty="0"/>
              <a:t> (Accessed: 5 March 2026).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US" dirty="0"/>
              <a:t>Pinterest (n.d.) </a:t>
            </a:r>
            <a:r>
              <a:rPr lang="en-US" i="1" dirty="0"/>
              <a:t>Mental health stigma.</a:t>
            </a:r>
            <a:r>
              <a:rPr lang="en-US" dirty="0"/>
              <a:t> [Online image]. Available at: </a:t>
            </a:r>
            <a:r>
              <a:rPr lang="en-US" dirty="0">
                <a:hlinkClick r:id="rId6"/>
              </a:rPr>
              <a:t>https://in.pinterest.com/pin/mental-health-stigma--1037235357899456031/</a:t>
            </a:r>
            <a:r>
              <a:rPr lang="en-US" dirty="0"/>
              <a:t> (Accessed: 5 March 2026)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Scull, A. (2015) </a:t>
            </a:r>
            <a:r>
              <a:rPr lang="en-GB" i="1" dirty="0"/>
              <a:t>Madness in Civilization: A Cultural History of Insanity</a:t>
            </a:r>
            <a:r>
              <a:rPr lang="en-GB" dirty="0"/>
              <a:t>. Princeton: Princeton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1438058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ABF4FCB-2CEA-3346-FC97-C3AF06BB981A}"/>
              </a:ext>
            </a:extLst>
          </p:cNvPr>
          <p:cNvSpPr txBox="1"/>
          <p:nvPr/>
        </p:nvSpPr>
        <p:spPr>
          <a:xfrm>
            <a:off x="0" y="-146957"/>
            <a:ext cx="68580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US" dirty="0"/>
              <a:t>Pinterest (n.d.) </a:t>
            </a:r>
            <a:r>
              <a:rPr lang="en-US" i="1" dirty="0"/>
              <a:t>Mental health stigma.</a:t>
            </a:r>
            <a:r>
              <a:rPr lang="en-US" dirty="0"/>
              <a:t> [Online image]. Available at: </a:t>
            </a:r>
            <a:r>
              <a:rPr lang="en-US" dirty="0">
                <a:hlinkClick r:id="rId2"/>
              </a:rPr>
              <a:t>https://in.pinterest.com/pin/mental-health-stigma--1037235357899456031/</a:t>
            </a:r>
            <a:r>
              <a:rPr lang="en-US" dirty="0"/>
              <a:t> (Accessed: 5 March 2026)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Scull, A. (2015) </a:t>
            </a:r>
            <a:r>
              <a:rPr lang="en-GB" i="1" dirty="0"/>
              <a:t>Madness in Civilization: A Cultural History of Insanity</a:t>
            </a:r>
            <a:r>
              <a:rPr lang="en-GB" dirty="0"/>
              <a:t>. Princeton: Princeton University Press.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Thornicroft, G. (2016) </a:t>
            </a:r>
            <a:r>
              <a:rPr lang="en-GB" i="1" dirty="0"/>
              <a:t>Shunned: Discrimination Against People with Mental Illness</a:t>
            </a:r>
            <a:r>
              <a:rPr lang="en-GB" dirty="0"/>
              <a:t>. Oxford: Oxford University Press.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World Health Organization (2019) </a:t>
            </a:r>
            <a:r>
              <a:rPr lang="en-GB" i="1" dirty="0"/>
              <a:t>International Classification of Diseases 11th Revision (ICD-11)</a:t>
            </a:r>
            <a:r>
              <a:rPr lang="en-GB" dirty="0"/>
              <a:t>. Geneva: WHO.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 err="1"/>
              <a:t>Vecteezy</a:t>
            </a:r>
            <a:r>
              <a:rPr lang="en-US" dirty="0"/>
              <a:t> (n.d.) </a:t>
            </a:r>
            <a:r>
              <a:rPr lang="en-US" i="1" dirty="0"/>
              <a:t>Mental health stigma vector images.</a:t>
            </a:r>
            <a:r>
              <a:rPr lang="en-US" dirty="0"/>
              <a:t> [Online image]. Available at: </a:t>
            </a:r>
            <a:r>
              <a:rPr lang="en-US" dirty="0">
                <a:hlinkClick r:id="rId3"/>
              </a:rPr>
              <a:t>https://www.vecteezy.com/free-vector/mental-health-stigma</a:t>
            </a:r>
            <a:r>
              <a:rPr lang="en-US" dirty="0"/>
              <a:t> (Accessed: 5 March 2026).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58251B-CDCF-25C0-2126-8B51C9378D57}"/>
              </a:ext>
            </a:extLst>
          </p:cNvPr>
          <p:cNvSpPr txBox="1"/>
          <p:nvPr/>
        </p:nvSpPr>
        <p:spPr>
          <a:xfrm>
            <a:off x="1" y="5485354"/>
            <a:ext cx="6857999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 err="1"/>
              <a:t>Vecteezy</a:t>
            </a:r>
            <a:r>
              <a:rPr lang="en-US" dirty="0"/>
              <a:t> (n.d.) </a:t>
            </a:r>
            <a:r>
              <a:rPr lang="en-US" i="1" dirty="0"/>
              <a:t>Head explosion, headache, aggression, negative emotions concept: losing control and mental health problems.</a:t>
            </a:r>
            <a:r>
              <a:rPr lang="en-US" dirty="0"/>
              <a:t> [Online image]. Available at: </a:t>
            </a:r>
            <a:r>
              <a:rPr lang="en-US" dirty="0">
                <a:hlinkClick r:id="rId4"/>
              </a:rPr>
              <a:t>https://www.vecteezy.com/photo/21984963-head-explosion-headache-aggression-negative-emotions-concept-losing-control-problems-with-mental-health-anger-generative-ai</a:t>
            </a:r>
            <a:r>
              <a:rPr lang="en-US" dirty="0"/>
              <a:t> (Accessed: 5 March 2026).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4739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13" ma:contentTypeDescription="Create a new document." ma:contentTypeScope="" ma:versionID="119eca6f59a89bfad91c60b13368b726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bb43b79f8629a282d2429a7a0f0eae46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F46857-BB78-4857-9809-9E74ADE824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7A21C6C-C64D-457A-8FCC-93503F73A0A9}">
  <ds:schemaRefs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purl.org/dc/dcmitype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bd58668a-75ed-4e88-8b6f-7357ab2eb406"/>
    <ds:schemaRef ds:uri="b6c735d2-3114-479d-9f38-f4e14bc16876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7BCA8DF5-7B4C-4ED3-A3F7-55BB9E26B45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347</TotalTime>
  <Words>1045</Words>
  <Application>Microsoft Office PowerPoint</Application>
  <PresentationFormat>Widescreen</PresentationFormat>
  <Paragraphs>117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Schizophrenia: Historical and Contemporary                                                                                                                              Treatment, Stigma and Policy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Hayley Johnston (2321180)</dc:creator>
  <cp:lastModifiedBy>Hayley Johnston (2321180)</cp:lastModifiedBy>
  <cp:revision>2</cp:revision>
  <dcterms:created xsi:type="dcterms:W3CDTF">2026-03-04T12:22:36Z</dcterms:created>
  <dcterms:modified xsi:type="dcterms:W3CDTF">2026-03-09T10:49:06Z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