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65" r:id="rId2"/>
  </p:sldIdLst>
  <p:sldSz cx="9144000" cy="27432000"/>
  <p:notesSz cx="6858000" cy="9144000"/>
  <p:defaultTextStyle>
    <a:defPPr>
      <a:defRPr lang="en-US"/>
    </a:defPPr>
    <a:lvl1pPr algn="l" defTabSz="457200" rtl="0" eaLnBrk="0" fontAlgn="base" hangingPunct="0">
      <a:spcBef>
        <a:spcPct val="0"/>
      </a:spcBef>
      <a:spcAft>
        <a:spcPct val="0"/>
      </a:spcAft>
      <a:defRPr sz="2400" kern="1200">
        <a:solidFill>
          <a:schemeClr val="tx1"/>
        </a:solidFill>
        <a:latin typeface="Calibri" pitchFamily="34" charset="0"/>
        <a:ea typeface="MS PGothic" pitchFamily="34" charset="-128"/>
        <a:cs typeface="+mn-cs"/>
      </a:defRPr>
    </a:lvl1pPr>
    <a:lvl2pPr marL="457200" algn="l" defTabSz="457200" rtl="0" eaLnBrk="0" fontAlgn="base" hangingPunct="0">
      <a:spcBef>
        <a:spcPct val="0"/>
      </a:spcBef>
      <a:spcAft>
        <a:spcPct val="0"/>
      </a:spcAft>
      <a:defRPr sz="2400" kern="1200">
        <a:solidFill>
          <a:schemeClr val="tx1"/>
        </a:solidFill>
        <a:latin typeface="Calibri" pitchFamily="34" charset="0"/>
        <a:ea typeface="MS PGothic" pitchFamily="34" charset="-128"/>
        <a:cs typeface="+mn-cs"/>
      </a:defRPr>
    </a:lvl2pPr>
    <a:lvl3pPr marL="914400" algn="l" defTabSz="457200" rtl="0" eaLnBrk="0" fontAlgn="base" hangingPunct="0">
      <a:spcBef>
        <a:spcPct val="0"/>
      </a:spcBef>
      <a:spcAft>
        <a:spcPct val="0"/>
      </a:spcAft>
      <a:defRPr sz="2400" kern="1200">
        <a:solidFill>
          <a:schemeClr val="tx1"/>
        </a:solidFill>
        <a:latin typeface="Calibri" pitchFamily="34" charset="0"/>
        <a:ea typeface="MS PGothic" pitchFamily="34" charset="-128"/>
        <a:cs typeface="+mn-cs"/>
      </a:defRPr>
    </a:lvl3pPr>
    <a:lvl4pPr marL="1371600" algn="l" defTabSz="457200" rtl="0" eaLnBrk="0" fontAlgn="base" hangingPunct="0">
      <a:spcBef>
        <a:spcPct val="0"/>
      </a:spcBef>
      <a:spcAft>
        <a:spcPct val="0"/>
      </a:spcAft>
      <a:defRPr sz="2400" kern="1200">
        <a:solidFill>
          <a:schemeClr val="tx1"/>
        </a:solidFill>
        <a:latin typeface="Calibri" pitchFamily="34" charset="0"/>
        <a:ea typeface="MS PGothic" pitchFamily="34" charset="-128"/>
        <a:cs typeface="+mn-cs"/>
      </a:defRPr>
    </a:lvl4pPr>
    <a:lvl5pPr marL="1828800" algn="l" defTabSz="457200" rtl="0" eaLnBrk="0" fontAlgn="base" hangingPunct="0">
      <a:spcBef>
        <a:spcPct val="0"/>
      </a:spcBef>
      <a:spcAft>
        <a:spcPct val="0"/>
      </a:spcAft>
      <a:defRPr sz="2400" kern="1200">
        <a:solidFill>
          <a:schemeClr val="tx1"/>
        </a:solidFill>
        <a:latin typeface="Calibri" pitchFamily="34" charset="0"/>
        <a:ea typeface="MS PGothic" pitchFamily="34" charset="-128"/>
        <a:cs typeface="+mn-cs"/>
      </a:defRPr>
    </a:lvl5pPr>
    <a:lvl6pPr marL="2286000" algn="l" defTabSz="914400" rtl="0" eaLnBrk="1" latinLnBrk="0" hangingPunct="1">
      <a:defRPr sz="2400" kern="1200">
        <a:solidFill>
          <a:schemeClr val="tx1"/>
        </a:solidFill>
        <a:latin typeface="Calibri" pitchFamily="34" charset="0"/>
        <a:ea typeface="MS PGothic" pitchFamily="34" charset="-128"/>
        <a:cs typeface="+mn-cs"/>
      </a:defRPr>
    </a:lvl6pPr>
    <a:lvl7pPr marL="2743200" algn="l" defTabSz="914400" rtl="0" eaLnBrk="1" latinLnBrk="0" hangingPunct="1">
      <a:defRPr sz="2400" kern="1200">
        <a:solidFill>
          <a:schemeClr val="tx1"/>
        </a:solidFill>
        <a:latin typeface="Calibri" pitchFamily="34" charset="0"/>
        <a:ea typeface="MS PGothic" pitchFamily="34" charset="-128"/>
        <a:cs typeface="+mn-cs"/>
      </a:defRPr>
    </a:lvl7pPr>
    <a:lvl8pPr marL="3200400" algn="l" defTabSz="914400" rtl="0" eaLnBrk="1" latinLnBrk="0" hangingPunct="1">
      <a:defRPr sz="2400" kern="1200">
        <a:solidFill>
          <a:schemeClr val="tx1"/>
        </a:solidFill>
        <a:latin typeface="Calibri" pitchFamily="34" charset="0"/>
        <a:ea typeface="MS PGothic" pitchFamily="34" charset="-128"/>
        <a:cs typeface="+mn-cs"/>
      </a:defRPr>
    </a:lvl8pPr>
    <a:lvl9pPr marL="3657600" algn="l" defTabSz="914400" rtl="0" eaLnBrk="1" latinLnBrk="0" hangingPunct="1">
      <a:defRPr sz="2400" kern="1200">
        <a:solidFill>
          <a:schemeClr val="tx1"/>
        </a:solidFill>
        <a:latin typeface="Calibri" pitchFamily="34" charset="0"/>
        <a:ea typeface="MS PGothic" pitchFamily="34" charset="-128"/>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showPr>
  <p:clrMru>
    <a:srgbClr val="CED3D4"/>
    <a:srgbClr val="212F3F"/>
    <a:srgbClr val="56A2C3"/>
    <a:srgbClr val="E12C3B"/>
    <a:srgbClr val="195E65"/>
    <a:srgbClr val="143C3E"/>
    <a:srgbClr val="F38156"/>
    <a:srgbClr val="FDDD7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66" d="100"/>
          <a:sy n="66" d="100"/>
        </p:scale>
        <p:origin x="-2898" y="5058"/>
      </p:cViewPr>
      <p:guideLst>
        <p:guide orient="horz" pos="864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 xmlns:a16="http://schemas.microsoft.com/office/drawing/2014/main" id="{7821C7FD-77DE-4BCE-A1E3-E14938B76FC2}"/>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hangingPunct="1">
              <a:defRPr sz="1200">
                <a:latin typeface="Calibri" charset="0"/>
                <a:ea typeface="ＭＳ Ｐゴシック" charset="0"/>
                <a:cs typeface="ＭＳ Ｐゴシック" charset="0"/>
              </a:defRPr>
            </a:lvl1pPr>
          </a:lstStyle>
          <a:p>
            <a:pPr>
              <a:defRPr/>
            </a:pPr>
            <a:endParaRPr lang="en-US"/>
          </a:p>
        </p:txBody>
      </p:sp>
      <p:sp>
        <p:nvSpPr>
          <p:cNvPr id="3" name="Date Placeholder 2">
            <a:extLst>
              <a:ext uri="{FF2B5EF4-FFF2-40B4-BE49-F238E27FC236}">
                <a16:creationId xmlns="" xmlns:a16="http://schemas.microsoft.com/office/drawing/2014/main" id="{FACED433-D4F6-4C97-B57E-54D3E8BA9CF1}"/>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vl1pPr>
          </a:lstStyle>
          <a:p>
            <a:pPr>
              <a:defRPr/>
            </a:pPr>
            <a:fld id="{9FF202EE-EA62-4946-8372-8BE9FE4E8E9E}" type="datetimeFigureOut">
              <a:rPr lang="en-US" altLang="en-US"/>
              <a:pPr>
                <a:defRPr/>
              </a:pPr>
              <a:t>4/10/2021</a:t>
            </a:fld>
            <a:endParaRPr lang="en-US" altLang="en-US"/>
          </a:p>
        </p:txBody>
      </p:sp>
      <p:sp>
        <p:nvSpPr>
          <p:cNvPr id="4" name="Slide Image Placeholder 3">
            <a:extLst>
              <a:ext uri="{FF2B5EF4-FFF2-40B4-BE49-F238E27FC236}">
                <a16:creationId xmlns="" xmlns:a16="http://schemas.microsoft.com/office/drawing/2014/main" id="{0162DCF4-529C-431D-B9D9-51349B503B39}"/>
              </a:ext>
            </a:extLst>
          </p:cNvPr>
          <p:cNvSpPr>
            <a:spLocks noGrp="1" noRot="1" noChangeAspect="1"/>
          </p:cNvSpPr>
          <p:nvPr>
            <p:ph type="sldImg" idx="2"/>
          </p:nvPr>
        </p:nvSpPr>
        <p:spPr>
          <a:xfrm>
            <a:off x="2857500" y="685800"/>
            <a:ext cx="1143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 xmlns:a16="http://schemas.microsoft.com/office/drawing/2014/main" id="{EDA0CCC7-20E2-4085-9268-0C87DF018DD4}"/>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 xmlns:a16="http://schemas.microsoft.com/office/drawing/2014/main" id="{1919C2B6-F0A1-4B72-9E82-1D6F30CA16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hangingPunct="1">
              <a:defRPr sz="1200">
                <a:latin typeface="Calibri" charset="0"/>
                <a:ea typeface="ＭＳ Ｐゴシック" charset="0"/>
                <a:cs typeface="ＭＳ Ｐゴシック" charset="0"/>
              </a:defRPr>
            </a:lvl1pPr>
          </a:lstStyle>
          <a:p>
            <a:pPr>
              <a:defRPr/>
            </a:pPr>
            <a:endParaRPr lang="en-US"/>
          </a:p>
        </p:txBody>
      </p:sp>
      <p:sp>
        <p:nvSpPr>
          <p:cNvPr id="7" name="Slide Number Placeholder 6">
            <a:extLst>
              <a:ext uri="{FF2B5EF4-FFF2-40B4-BE49-F238E27FC236}">
                <a16:creationId xmlns="" xmlns:a16="http://schemas.microsoft.com/office/drawing/2014/main" id="{841EE450-09A6-4990-8A6F-89B5AAD18409}"/>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5BD27A37-7F3B-437B-AAB0-9900A25E5DEA}"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8521702"/>
            <a:ext cx="7772400" cy="5880100"/>
          </a:xfrm>
        </p:spPr>
        <p:txBody>
          <a:bodyPr/>
          <a:lstStyle/>
          <a:p>
            <a:r>
              <a:rPr lang="en-US"/>
              <a:t>Click to edit Master title style</a:t>
            </a:r>
          </a:p>
        </p:txBody>
      </p:sp>
      <p:sp>
        <p:nvSpPr>
          <p:cNvPr id="3" name="Subtitle 2"/>
          <p:cNvSpPr>
            <a:spLocks noGrp="1"/>
          </p:cNvSpPr>
          <p:nvPr>
            <p:ph type="subTitle" idx="1"/>
          </p:nvPr>
        </p:nvSpPr>
        <p:spPr>
          <a:xfrm>
            <a:off x="1371600" y="15544800"/>
            <a:ext cx="6400800" cy="70104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 xmlns:a16="http://schemas.microsoft.com/office/drawing/2014/main" id="{57AF4451-1E7B-460A-B70F-E50A82064639}"/>
              </a:ext>
            </a:extLst>
          </p:cNvPr>
          <p:cNvSpPr>
            <a:spLocks noGrp="1"/>
          </p:cNvSpPr>
          <p:nvPr>
            <p:ph type="dt" sz="half" idx="10"/>
          </p:nvPr>
        </p:nvSpPr>
        <p:spPr/>
        <p:txBody>
          <a:bodyPr/>
          <a:lstStyle>
            <a:lvl1pPr>
              <a:defRPr/>
            </a:lvl1pPr>
          </a:lstStyle>
          <a:p>
            <a:pPr>
              <a:defRPr/>
            </a:pPr>
            <a:fld id="{D01676D0-1803-4441-873E-FEA9FD99973A}" type="datetimeFigureOut">
              <a:rPr lang="en-US" altLang="en-US"/>
              <a:pPr>
                <a:defRPr/>
              </a:pPr>
              <a:t>4/10/2021</a:t>
            </a:fld>
            <a:endParaRPr lang="en-US" altLang="en-US"/>
          </a:p>
        </p:txBody>
      </p:sp>
      <p:sp>
        <p:nvSpPr>
          <p:cNvPr id="5" name="Footer Placeholder 4">
            <a:extLst>
              <a:ext uri="{FF2B5EF4-FFF2-40B4-BE49-F238E27FC236}">
                <a16:creationId xmlns="" xmlns:a16="http://schemas.microsoft.com/office/drawing/2014/main" id="{E6B17669-8D42-4D3F-A673-9C94D279A88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 xmlns:a16="http://schemas.microsoft.com/office/drawing/2014/main" id="{187C6586-3E50-47DA-BD7A-ABF470C7ADFC}"/>
              </a:ext>
            </a:extLst>
          </p:cNvPr>
          <p:cNvSpPr>
            <a:spLocks noGrp="1"/>
          </p:cNvSpPr>
          <p:nvPr>
            <p:ph type="sldNum" sz="quarter" idx="12"/>
          </p:nvPr>
        </p:nvSpPr>
        <p:spPr/>
        <p:txBody>
          <a:bodyPr/>
          <a:lstStyle>
            <a:lvl1pPr>
              <a:defRPr/>
            </a:lvl1pPr>
          </a:lstStyle>
          <a:p>
            <a:fld id="{6EDB8BFA-14D4-42FF-ACB1-B7DA1681A8E1}" type="slidenum">
              <a:rPr lang="en-US" altLang="en-US"/>
              <a:pPr/>
              <a:t>‹#›</a:t>
            </a:fld>
            <a:endParaRPr lang="en-US"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57AF4451-1E7B-460A-B70F-E50A82064639}"/>
              </a:ext>
            </a:extLst>
          </p:cNvPr>
          <p:cNvSpPr>
            <a:spLocks noGrp="1"/>
          </p:cNvSpPr>
          <p:nvPr>
            <p:ph type="dt" sz="half" idx="10"/>
          </p:nvPr>
        </p:nvSpPr>
        <p:spPr/>
        <p:txBody>
          <a:bodyPr/>
          <a:lstStyle>
            <a:lvl1pPr>
              <a:defRPr/>
            </a:lvl1pPr>
          </a:lstStyle>
          <a:p>
            <a:pPr>
              <a:defRPr/>
            </a:pPr>
            <a:fld id="{D0042569-D646-45A6-9CA7-9CF682074373}" type="datetimeFigureOut">
              <a:rPr lang="en-US" altLang="en-US"/>
              <a:pPr>
                <a:defRPr/>
              </a:pPr>
              <a:t>4/10/2021</a:t>
            </a:fld>
            <a:endParaRPr lang="en-US" altLang="en-US"/>
          </a:p>
        </p:txBody>
      </p:sp>
      <p:sp>
        <p:nvSpPr>
          <p:cNvPr id="5" name="Footer Placeholder 4">
            <a:extLst>
              <a:ext uri="{FF2B5EF4-FFF2-40B4-BE49-F238E27FC236}">
                <a16:creationId xmlns="" xmlns:a16="http://schemas.microsoft.com/office/drawing/2014/main" id="{E6B17669-8D42-4D3F-A673-9C94D279A88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 xmlns:a16="http://schemas.microsoft.com/office/drawing/2014/main" id="{187C6586-3E50-47DA-BD7A-ABF470C7ADFC}"/>
              </a:ext>
            </a:extLst>
          </p:cNvPr>
          <p:cNvSpPr>
            <a:spLocks noGrp="1"/>
          </p:cNvSpPr>
          <p:nvPr>
            <p:ph type="sldNum" sz="quarter" idx="12"/>
          </p:nvPr>
        </p:nvSpPr>
        <p:spPr/>
        <p:txBody>
          <a:bodyPr/>
          <a:lstStyle>
            <a:lvl1pPr>
              <a:defRPr/>
            </a:lvl1pPr>
          </a:lstStyle>
          <a:p>
            <a:fld id="{D2F15CD9-84FB-4E9B-ACAD-FBAD696434DD}" type="slidenum">
              <a:rPr lang="en-US" altLang="en-US"/>
              <a:pPr/>
              <a:t>‹#›</a:t>
            </a:fld>
            <a:endParaRPr lang="en-US"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7627602"/>
            <a:ext cx="7772400" cy="5448300"/>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11626854"/>
            <a:ext cx="7772400" cy="600074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57AF4451-1E7B-460A-B70F-E50A82064639}"/>
              </a:ext>
            </a:extLst>
          </p:cNvPr>
          <p:cNvSpPr>
            <a:spLocks noGrp="1"/>
          </p:cNvSpPr>
          <p:nvPr>
            <p:ph type="dt" sz="half" idx="10"/>
          </p:nvPr>
        </p:nvSpPr>
        <p:spPr/>
        <p:txBody>
          <a:bodyPr/>
          <a:lstStyle>
            <a:lvl1pPr>
              <a:defRPr/>
            </a:lvl1pPr>
          </a:lstStyle>
          <a:p>
            <a:pPr>
              <a:defRPr/>
            </a:pPr>
            <a:fld id="{65856E03-A5A9-4999-B1ED-BF7C9F41CB51}" type="datetimeFigureOut">
              <a:rPr lang="en-US" altLang="en-US"/>
              <a:pPr>
                <a:defRPr/>
              </a:pPr>
              <a:t>4/10/2021</a:t>
            </a:fld>
            <a:endParaRPr lang="en-US" altLang="en-US"/>
          </a:p>
        </p:txBody>
      </p:sp>
      <p:sp>
        <p:nvSpPr>
          <p:cNvPr id="5" name="Footer Placeholder 4">
            <a:extLst>
              <a:ext uri="{FF2B5EF4-FFF2-40B4-BE49-F238E27FC236}">
                <a16:creationId xmlns="" xmlns:a16="http://schemas.microsoft.com/office/drawing/2014/main" id="{E6B17669-8D42-4D3F-A673-9C94D279A88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 xmlns:a16="http://schemas.microsoft.com/office/drawing/2014/main" id="{187C6586-3E50-47DA-BD7A-ABF470C7ADFC}"/>
              </a:ext>
            </a:extLst>
          </p:cNvPr>
          <p:cNvSpPr>
            <a:spLocks noGrp="1"/>
          </p:cNvSpPr>
          <p:nvPr>
            <p:ph type="sldNum" sz="quarter" idx="12"/>
          </p:nvPr>
        </p:nvSpPr>
        <p:spPr/>
        <p:txBody>
          <a:bodyPr/>
          <a:lstStyle>
            <a:lvl1pPr>
              <a:defRPr/>
            </a:lvl1pPr>
          </a:lstStyle>
          <a:p>
            <a:fld id="{E7C86B1A-1212-4F99-AF4A-F487394F6C88}" type="slidenum">
              <a:rPr lang="en-US" altLang="en-US"/>
              <a:pPr/>
              <a:t>‹#›</a:t>
            </a:fld>
            <a:endParaRPr lang="en-US"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25603200"/>
            <a:ext cx="4038600" cy="72415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25603200"/>
            <a:ext cx="4038600" cy="72415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 xmlns:a16="http://schemas.microsoft.com/office/drawing/2014/main" id="{57AF4451-1E7B-460A-B70F-E50A82064639}"/>
              </a:ext>
            </a:extLst>
          </p:cNvPr>
          <p:cNvSpPr>
            <a:spLocks noGrp="1"/>
          </p:cNvSpPr>
          <p:nvPr>
            <p:ph type="dt" sz="half" idx="10"/>
          </p:nvPr>
        </p:nvSpPr>
        <p:spPr/>
        <p:txBody>
          <a:bodyPr/>
          <a:lstStyle>
            <a:lvl1pPr>
              <a:defRPr/>
            </a:lvl1pPr>
          </a:lstStyle>
          <a:p>
            <a:pPr>
              <a:defRPr/>
            </a:pPr>
            <a:fld id="{0E8408F8-0E72-4403-BC5B-8A1B05CCFB79}" type="datetimeFigureOut">
              <a:rPr lang="en-US" altLang="en-US"/>
              <a:pPr>
                <a:defRPr/>
              </a:pPr>
              <a:t>4/10/2021</a:t>
            </a:fld>
            <a:endParaRPr lang="en-US" altLang="en-US"/>
          </a:p>
        </p:txBody>
      </p:sp>
      <p:sp>
        <p:nvSpPr>
          <p:cNvPr id="6" name="Footer Placeholder 4">
            <a:extLst>
              <a:ext uri="{FF2B5EF4-FFF2-40B4-BE49-F238E27FC236}">
                <a16:creationId xmlns="" xmlns:a16="http://schemas.microsoft.com/office/drawing/2014/main" id="{E6B17669-8D42-4D3F-A673-9C94D279A88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 xmlns:a16="http://schemas.microsoft.com/office/drawing/2014/main" id="{187C6586-3E50-47DA-BD7A-ABF470C7ADFC}"/>
              </a:ext>
            </a:extLst>
          </p:cNvPr>
          <p:cNvSpPr>
            <a:spLocks noGrp="1"/>
          </p:cNvSpPr>
          <p:nvPr>
            <p:ph type="sldNum" sz="quarter" idx="12"/>
          </p:nvPr>
        </p:nvSpPr>
        <p:spPr/>
        <p:txBody>
          <a:bodyPr/>
          <a:lstStyle>
            <a:lvl1pPr>
              <a:defRPr/>
            </a:lvl1pPr>
          </a:lstStyle>
          <a:p>
            <a:fld id="{D7402536-8013-45C2-915D-C73DC04FA200}" type="slidenum">
              <a:rPr lang="en-US" altLang="en-US"/>
              <a:pPr/>
              <a:t>‹#›</a:t>
            </a:fld>
            <a:endParaRPr lang="en-US"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1098552"/>
            <a:ext cx="8229600" cy="4572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6140452"/>
            <a:ext cx="4040188" cy="255904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8699500"/>
            <a:ext cx="4040188" cy="1580515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6140452"/>
            <a:ext cx="4041775" cy="255904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8699500"/>
            <a:ext cx="4041775" cy="1580515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 xmlns:a16="http://schemas.microsoft.com/office/drawing/2014/main" id="{57AF4451-1E7B-460A-B70F-E50A82064639}"/>
              </a:ext>
            </a:extLst>
          </p:cNvPr>
          <p:cNvSpPr>
            <a:spLocks noGrp="1"/>
          </p:cNvSpPr>
          <p:nvPr>
            <p:ph type="dt" sz="half" idx="10"/>
          </p:nvPr>
        </p:nvSpPr>
        <p:spPr/>
        <p:txBody>
          <a:bodyPr/>
          <a:lstStyle>
            <a:lvl1pPr>
              <a:defRPr/>
            </a:lvl1pPr>
          </a:lstStyle>
          <a:p>
            <a:pPr>
              <a:defRPr/>
            </a:pPr>
            <a:fld id="{D1A2F737-42C1-4346-9E5B-4BE26C9ED379}" type="datetimeFigureOut">
              <a:rPr lang="en-US" altLang="en-US"/>
              <a:pPr>
                <a:defRPr/>
              </a:pPr>
              <a:t>4/10/2021</a:t>
            </a:fld>
            <a:endParaRPr lang="en-US" altLang="en-US"/>
          </a:p>
        </p:txBody>
      </p:sp>
      <p:sp>
        <p:nvSpPr>
          <p:cNvPr id="8" name="Footer Placeholder 4">
            <a:extLst>
              <a:ext uri="{FF2B5EF4-FFF2-40B4-BE49-F238E27FC236}">
                <a16:creationId xmlns="" xmlns:a16="http://schemas.microsoft.com/office/drawing/2014/main" id="{E6B17669-8D42-4D3F-A673-9C94D279A880}"/>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 xmlns:a16="http://schemas.microsoft.com/office/drawing/2014/main" id="{187C6586-3E50-47DA-BD7A-ABF470C7ADFC}"/>
              </a:ext>
            </a:extLst>
          </p:cNvPr>
          <p:cNvSpPr>
            <a:spLocks noGrp="1"/>
          </p:cNvSpPr>
          <p:nvPr>
            <p:ph type="sldNum" sz="quarter" idx="12"/>
          </p:nvPr>
        </p:nvSpPr>
        <p:spPr/>
        <p:txBody>
          <a:bodyPr/>
          <a:lstStyle>
            <a:lvl1pPr>
              <a:defRPr/>
            </a:lvl1pPr>
          </a:lstStyle>
          <a:p>
            <a:fld id="{973B5F5B-6723-4D31-814E-4BF95847A435}" type="slidenum">
              <a:rPr lang="en-US" altLang="en-US"/>
              <a:pPr/>
              <a:t>‹#›</a:t>
            </a:fld>
            <a:endParaRPr lang="en-US"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 xmlns:a16="http://schemas.microsoft.com/office/drawing/2014/main" id="{57AF4451-1E7B-460A-B70F-E50A82064639}"/>
              </a:ext>
            </a:extLst>
          </p:cNvPr>
          <p:cNvSpPr>
            <a:spLocks noGrp="1"/>
          </p:cNvSpPr>
          <p:nvPr>
            <p:ph type="dt" sz="half" idx="10"/>
          </p:nvPr>
        </p:nvSpPr>
        <p:spPr/>
        <p:txBody>
          <a:bodyPr/>
          <a:lstStyle>
            <a:lvl1pPr>
              <a:defRPr/>
            </a:lvl1pPr>
          </a:lstStyle>
          <a:p>
            <a:pPr>
              <a:defRPr/>
            </a:pPr>
            <a:fld id="{1332C297-6B1D-4E00-9E07-FFC4E98E4372}" type="datetimeFigureOut">
              <a:rPr lang="en-US" altLang="en-US"/>
              <a:pPr>
                <a:defRPr/>
              </a:pPr>
              <a:t>4/10/2021</a:t>
            </a:fld>
            <a:endParaRPr lang="en-US" altLang="en-US"/>
          </a:p>
        </p:txBody>
      </p:sp>
      <p:sp>
        <p:nvSpPr>
          <p:cNvPr id="4" name="Footer Placeholder 4">
            <a:extLst>
              <a:ext uri="{FF2B5EF4-FFF2-40B4-BE49-F238E27FC236}">
                <a16:creationId xmlns="" xmlns:a16="http://schemas.microsoft.com/office/drawing/2014/main" id="{E6B17669-8D42-4D3F-A673-9C94D279A880}"/>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 xmlns:a16="http://schemas.microsoft.com/office/drawing/2014/main" id="{187C6586-3E50-47DA-BD7A-ABF470C7ADFC}"/>
              </a:ext>
            </a:extLst>
          </p:cNvPr>
          <p:cNvSpPr>
            <a:spLocks noGrp="1"/>
          </p:cNvSpPr>
          <p:nvPr>
            <p:ph type="sldNum" sz="quarter" idx="12"/>
          </p:nvPr>
        </p:nvSpPr>
        <p:spPr/>
        <p:txBody>
          <a:bodyPr/>
          <a:lstStyle>
            <a:lvl1pPr>
              <a:defRPr/>
            </a:lvl1pPr>
          </a:lstStyle>
          <a:p>
            <a:fld id="{5923DA13-2838-488C-946E-15311C06E2FD}" type="slidenum">
              <a:rPr lang="en-US" altLang="en-US"/>
              <a:pPr/>
              <a:t>‹#›</a:t>
            </a:fld>
            <a:endParaRPr lang="en-US"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57AF4451-1E7B-460A-B70F-E50A82064639}"/>
              </a:ext>
            </a:extLst>
          </p:cNvPr>
          <p:cNvSpPr>
            <a:spLocks noGrp="1"/>
          </p:cNvSpPr>
          <p:nvPr>
            <p:ph type="dt" sz="half" idx="10"/>
          </p:nvPr>
        </p:nvSpPr>
        <p:spPr/>
        <p:txBody>
          <a:bodyPr/>
          <a:lstStyle>
            <a:lvl1pPr>
              <a:defRPr/>
            </a:lvl1pPr>
          </a:lstStyle>
          <a:p>
            <a:pPr>
              <a:defRPr/>
            </a:pPr>
            <a:fld id="{67A9ED57-9074-4530-8987-D6F328AE4101}" type="datetimeFigureOut">
              <a:rPr lang="en-US" altLang="en-US"/>
              <a:pPr>
                <a:defRPr/>
              </a:pPr>
              <a:t>4/10/2021</a:t>
            </a:fld>
            <a:endParaRPr lang="en-US" altLang="en-US"/>
          </a:p>
        </p:txBody>
      </p:sp>
      <p:sp>
        <p:nvSpPr>
          <p:cNvPr id="3" name="Footer Placeholder 4">
            <a:extLst>
              <a:ext uri="{FF2B5EF4-FFF2-40B4-BE49-F238E27FC236}">
                <a16:creationId xmlns="" xmlns:a16="http://schemas.microsoft.com/office/drawing/2014/main" id="{E6B17669-8D42-4D3F-A673-9C94D279A880}"/>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 xmlns:a16="http://schemas.microsoft.com/office/drawing/2014/main" id="{187C6586-3E50-47DA-BD7A-ABF470C7ADFC}"/>
              </a:ext>
            </a:extLst>
          </p:cNvPr>
          <p:cNvSpPr>
            <a:spLocks noGrp="1"/>
          </p:cNvSpPr>
          <p:nvPr>
            <p:ph type="sldNum" sz="quarter" idx="12"/>
          </p:nvPr>
        </p:nvSpPr>
        <p:spPr/>
        <p:txBody>
          <a:bodyPr/>
          <a:lstStyle>
            <a:lvl1pPr>
              <a:defRPr/>
            </a:lvl1pPr>
          </a:lstStyle>
          <a:p>
            <a:fld id="{F2F98DE8-B802-4854-B605-BAEEF65FA8E4}" type="slidenum">
              <a:rPr lang="en-US" altLang="en-US"/>
              <a:pPr/>
              <a:t>‹#›</a:t>
            </a:fld>
            <a:endParaRPr lang="en-US"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1092200"/>
            <a:ext cx="3008313" cy="464820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1092202"/>
            <a:ext cx="5111750" cy="2341245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5740402"/>
            <a:ext cx="3008313" cy="1876425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57AF4451-1E7B-460A-B70F-E50A82064639}"/>
              </a:ext>
            </a:extLst>
          </p:cNvPr>
          <p:cNvSpPr>
            <a:spLocks noGrp="1"/>
          </p:cNvSpPr>
          <p:nvPr>
            <p:ph type="dt" sz="half" idx="10"/>
          </p:nvPr>
        </p:nvSpPr>
        <p:spPr/>
        <p:txBody>
          <a:bodyPr/>
          <a:lstStyle>
            <a:lvl1pPr>
              <a:defRPr/>
            </a:lvl1pPr>
          </a:lstStyle>
          <a:p>
            <a:pPr>
              <a:defRPr/>
            </a:pPr>
            <a:fld id="{63987B11-9E18-42E8-AA61-6FEED17F0482}" type="datetimeFigureOut">
              <a:rPr lang="en-US" altLang="en-US"/>
              <a:pPr>
                <a:defRPr/>
              </a:pPr>
              <a:t>4/10/2021</a:t>
            </a:fld>
            <a:endParaRPr lang="en-US" altLang="en-US"/>
          </a:p>
        </p:txBody>
      </p:sp>
      <p:sp>
        <p:nvSpPr>
          <p:cNvPr id="6" name="Footer Placeholder 4">
            <a:extLst>
              <a:ext uri="{FF2B5EF4-FFF2-40B4-BE49-F238E27FC236}">
                <a16:creationId xmlns="" xmlns:a16="http://schemas.microsoft.com/office/drawing/2014/main" id="{E6B17669-8D42-4D3F-A673-9C94D279A88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 xmlns:a16="http://schemas.microsoft.com/office/drawing/2014/main" id="{187C6586-3E50-47DA-BD7A-ABF470C7ADFC}"/>
              </a:ext>
            </a:extLst>
          </p:cNvPr>
          <p:cNvSpPr>
            <a:spLocks noGrp="1"/>
          </p:cNvSpPr>
          <p:nvPr>
            <p:ph type="sldNum" sz="quarter" idx="12"/>
          </p:nvPr>
        </p:nvSpPr>
        <p:spPr/>
        <p:txBody>
          <a:bodyPr/>
          <a:lstStyle>
            <a:lvl1pPr>
              <a:defRPr/>
            </a:lvl1pPr>
          </a:lstStyle>
          <a:p>
            <a:fld id="{A4F2C895-592B-40F8-BE13-160C7408E951}" type="slidenum">
              <a:rPr lang="en-US" altLang="en-US"/>
              <a:pPr/>
              <a:t>‹#›</a:t>
            </a:fld>
            <a:endParaRPr lang="en-US"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19202400"/>
            <a:ext cx="5486400" cy="2266952"/>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2451100"/>
            <a:ext cx="5486400" cy="164592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21469352"/>
            <a:ext cx="5486400" cy="32194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57AF4451-1E7B-460A-B70F-E50A82064639}"/>
              </a:ext>
            </a:extLst>
          </p:cNvPr>
          <p:cNvSpPr>
            <a:spLocks noGrp="1"/>
          </p:cNvSpPr>
          <p:nvPr>
            <p:ph type="dt" sz="half" idx="10"/>
          </p:nvPr>
        </p:nvSpPr>
        <p:spPr/>
        <p:txBody>
          <a:bodyPr/>
          <a:lstStyle>
            <a:lvl1pPr>
              <a:defRPr/>
            </a:lvl1pPr>
          </a:lstStyle>
          <a:p>
            <a:pPr>
              <a:defRPr/>
            </a:pPr>
            <a:fld id="{CC04DA99-2AFA-4D66-A74F-A89FABF62C4A}" type="datetimeFigureOut">
              <a:rPr lang="en-US" altLang="en-US"/>
              <a:pPr>
                <a:defRPr/>
              </a:pPr>
              <a:t>4/10/2021</a:t>
            </a:fld>
            <a:endParaRPr lang="en-US" altLang="en-US"/>
          </a:p>
        </p:txBody>
      </p:sp>
      <p:sp>
        <p:nvSpPr>
          <p:cNvPr id="6" name="Footer Placeholder 4">
            <a:extLst>
              <a:ext uri="{FF2B5EF4-FFF2-40B4-BE49-F238E27FC236}">
                <a16:creationId xmlns="" xmlns:a16="http://schemas.microsoft.com/office/drawing/2014/main" id="{E6B17669-8D42-4D3F-A673-9C94D279A88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 xmlns:a16="http://schemas.microsoft.com/office/drawing/2014/main" id="{187C6586-3E50-47DA-BD7A-ABF470C7ADFC}"/>
              </a:ext>
            </a:extLst>
          </p:cNvPr>
          <p:cNvSpPr>
            <a:spLocks noGrp="1"/>
          </p:cNvSpPr>
          <p:nvPr>
            <p:ph type="sldNum" sz="quarter" idx="12"/>
          </p:nvPr>
        </p:nvSpPr>
        <p:spPr/>
        <p:txBody>
          <a:bodyPr/>
          <a:lstStyle>
            <a:lvl1pPr>
              <a:defRPr/>
            </a:lvl1pPr>
          </a:lstStyle>
          <a:p>
            <a:fld id="{08923517-4066-4610-A333-FEA79B981479}" type="slidenum">
              <a:rPr lang="en-US" altLang="en-US"/>
              <a:pPr/>
              <a:t>‹#›</a:t>
            </a:fld>
            <a:endParaRPr lang="en-US"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57AF4451-1E7B-460A-B70F-E50A82064639}"/>
              </a:ext>
            </a:extLst>
          </p:cNvPr>
          <p:cNvSpPr>
            <a:spLocks noGrp="1"/>
          </p:cNvSpPr>
          <p:nvPr>
            <p:ph type="dt" sz="half" idx="10"/>
          </p:nvPr>
        </p:nvSpPr>
        <p:spPr/>
        <p:txBody>
          <a:bodyPr/>
          <a:lstStyle>
            <a:lvl1pPr>
              <a:defRPr/>
            </a:lvl1pPr>
          </a:lstStyle>
          <a:p>
            <a:pPr>
              <a:defRPr/>
            </a:pPr>
            <a:fld id="{C9431FA3-099A-4F83-B468-8112BA4D5746}" type="datetimeFigureOut">
              <a:rPr lang="en-US" altLang="en-US"/>
              <a:pPr>
                <a:defRPr/>
              </a:pPr>
              <a:t>4/10/2021</a:t>
            </a:fld>
            <a:endParaRPr lang="en-US" altLang="en-US"/>
          </a:p>
        </p:txBody>
      </p:sp>
      <p:sp>
        <p:nvSpPr>
          <p:cNvPr id="5" name="Footer Placeholder 4">
            <a:extLst>
              <a:ext uri="{FF2B5EF4-FFF2-40B4-BE49-F238E27FC236}">
                <a16:creationId xmlns="" xmlns:a16="http://schemas.microsoft.com/office/drawing/2014/main" id="{E6B17669-8D42-4D3F-A673-9C94D279A88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 xmlns:a16="http://schemas.microsoft.com/office/drawing/2014/main" id="{187C6586-3E50-47DA-BD7A-ABF470C7ADFC}"/>
              </a:ext>
            </a:extLst>
          </p:cNvPr>
          <p:cNvSpPr>
            <a:spLocks noGrp="1"/>
          </p:cNvSpPr>
          <p:nvPr>
            <p:ph type="sldNum" sz="quarter" idx="12"/>
          </p:nvPr>
        </p:nvSpPr>
        <p:spPr/>
        <p:txBody>
          <a:bodyPr/>
          <a:lstStyle>
            <a:lvl1pPr>
              <a:defRPr/>
            </a:lvl1pPr>
          </a:lstStyle>
          <a:p>
            <a:fld id="{9ADE088A-0F0E-4991-B0D3-64EB211B58C3}" type="slidenum">
              <a:rPr lang="en-US" altLang="en-US"/>
              <a:pPr/>
              <a:t>‹#›</a:t>
            </a:fld>
            <a:endParaRPr lang="en-US"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4394200"/>
            <a:ext cx="2057400" cy="93624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4394200"/>
            <a:ext cx="6019800" cy="93624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 xmlns:a16="http://schemas.microsoft.com/office/drawing/2014/main" id="{57AF4451-1E7B-460A-B70F-E50A82064639}"/>
              </a:ext>
            </a:extLst>
          </p:cNvPr>
          <p:cNvSpPr>
            <a:spLocks noGrp="1"/>
          </p:cNvSpPr>
          <p:nvPr>
            <p:ph type="dt" sz="half" idx="10"/>
          </p:nvPr>
        </p:nvSpPr>
        <p:spPr/>
        <p:txBody>
          <a:bodyPr/>
          <a:lstStyle>
            <a:lvl1pPr>
              <a:defRPr/>
            </a:lvl1pPr>
          </a:lstStyle>
          <a:p>
            <a:pPr>
              <a:defRPr/>
            </a:pPr>
            <a:fld id="{787A3D36-06CE-4D04-B7F8-EEE8D0F83013}" type="datetimeFigureOut">
              <a:rPr lang="en-US" altLang="en-US"/>
              <a:pPr>
                <a:defRPr/>
              </a:pPr>
              <a:t>4/10/2021</a:t>
            </a:fld>
            <a:endParaRPr lang="en-US" altLang="en-US"/>
          </a:p>
        </p:txBody>
      </p:sp>
      <p:sp>
        <p:nvSpPr>
          <p:cNvPr id="5" name="Footer Placeholder 4">
            <a:extLst>
              <a:ext uri="{FF2B5EF4-FFF2-40B4-BE49-F238E27FC236}">
                <a16:creationId xmlns="" xmlns:a16="http://schemas.microsoft.com/office/drawing/2014/main" id="{E6B17669-8D42-4D3F-A673-9C94D279A880}"/>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 xmlns:a16="http://schemas.microsoft.com/office/drawing/2014/main" id="{187C6586-3E50-47DA-BD7A-ABF470C7ADFC}"/>
              </a:ext>
            </a:extLst>
          </p:cNvPr>
          <p:cNvSpPr>
            <a:spLocks noGrp="1"/>
          </p:cNvSpPr>
          <p:nvPr>
            <p:ph type="sldNum" sz="quarter" idx="12"/>
          </p:nvPr>
        </p:nvSpPr>
        <p:spPr/>
        <p:txBody>
          <a:bodyPr/>
          <a:lstStyle>
            <a:lvl1pPr>
              <a:defRPr/>
            </a:lvl1pPr>
          </a:lstStyle>
          <a:p>
            <a:fld id="{673EF2E8-9564-48FC-83AD-271A60CC883A}" type="slidenum">
              <a:rPr lang="en-US" altLang="en-US"/>
              <a:pPr/>
              <a:t>‹#›</a:t>
            </a:fld>
            <a:endParaRPr lang="en-US"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1098550"/>
            <a:ext cx="8229600" cy="4572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Text Placeholder 2"/>
          <p:cNvSpPr>
            <a:spLocks noGrp="1"/>
          </p:cNvSpPr>
          <p:nvPr>
            <p:ph type="body" idx="1"/>
          </p:nvPr>
        </p:nvSpPr>
        <p:spPr bwMode="auto">
          <a:xfrm>
            <a:off x="457200" y="6400800"/>
            <a:ext cx="8229600" cy="181038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4" name="Date Placeholder 3">
            <a:extLst>
              <a:ext uri="{FF2B5EF4-FFF2-40B4-BE49-F238E27FC236}">
                <a16:creationId xmlns="" xmlns:a16="http://schemas.microsoft.com/office/drawing/2014/main" id="{57AF4451-1E7B-460A-B70F-E50A82064639}"/>
              </a:ext>
            </a:extLst>
          </p:cNvPr>
          <p:cNvSpPr>
            <a:spLocks noGrp="1"/>
          </p:cNvSpPr>
          <p:nvPr>
            <p:ph type="dt" sz="half" idx="2"/>
          </p:nvPr>
        </p:nvSpPr>
        <p:spPr>
          <a:xfrm>
            <a:off x="457200" y="25425400"/>
            <a:ext cx="2133600" cy="1460500"/>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cs typeface="Arial" panose="020B0604020202020204" pitchFamily="34" charset="0"/>
              </a:defRPr>
            </a:lvl1pPr>
          </a:lstStyle>
          <a:p>
            <a:pPr>
              <a:defRPr/>
            </a:pPr>
            <a:fld id="{1FA2CD93-424B-4209-8EEF-96D5F2F2433B}" type="datetimeFigureOut">
              <a:rPr lang="en-US" altLang="en-US"/>
              <a:pPr>
                <a:defRPr/>
              </a:pPr>
              <a:t>4/10/2021</a:t>
            </a:fld>
            <a:endParaRPr lang="en-US" altLang="en-US"/>
          </a:p>
        </p:txBody>
      </p:sp>
      <p:sp>
        <p:nvSpPr>
          <p:cNvPr id="5" name="Footer Placeholder 4">
            <a:extLst>
              <a:ext uri="{FF2B5EF4-FFF2-40B4-BE49-F238E27FC236}">
                <a16:creationId xmlns="" xmlns:a16="http://schemas.microsoft.com/office/drawing/2014/main" id="{E6B17669-8D42-4D3F-A673-9C94D279A880}"/>
              </a:ext>
            </a:extLst>
          </p:cNvPr>
          <p:cNvSpPr>
            <a:spLocks noGrp="1"/>
          </p:cNvSpPr>
          <p:nvPr>
            <p:ph type="ftr" sz="quarter" idx="3"/>
          </p:nvPr>
        </p:nvSpPr>
        <p:spPr>
          <a:xfrm>
            <a:off x="3124200" y="25425400"/>
            <a:ext cx="2895600" cy="1460500"/>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ea typeface="+mn-ea"/>
                <a:cs typeface="+mn-cs"/>
              </a:defRPr>
            </a:lvl1pPr>
          </a:lstStyle>
          <a:p>
            <a:pPr>
              <a:defRPr/>
            </a:pPr>
            <a:endParaRPr lang="en-US"/>
          </a:p>
        </p:txBody>
      </p:sp>
      <p:sp>
        <p:nvSpPr>
          <p:cNvPr id="6" name="Slide Number Placeholder 5">
            <a:extLst>
              <a:ext uri="{FF2B5EF4-FFF2-40B4-BE49-F238E27FC236}">
                <a16:creationId xmlns="" xmlns:a16="http://schemas.microsoft.com/office/drawing/2014/main" id="{187C6586-3E50-47DA-BD7A-ABF470C7ADFC}"/>
              </a:ext>
            </a:extLst>
          </p:cNvPr>
          <p:cNvSpPr>
            <a:spLocks noGrp="1"/>
          </p:cNvSpPr>
          <p:nvPr>
            <p:ph type="sldNum" sz="quarter" idx="4"/>
          </p:nvPr>
        </p:nvSpPr>
        <p:spPr>
          <a:xfrm>
            <a:off x="6553200" y="25425400"/>
            <a:ext cx="2133600" cy="1460500"/>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cs typeface="Arial" charset="0"/>
              </a:defRPr>
            </a:lvl1pPr>
          </a:lstStyle>
          <a:p>
            <a:fld id="{EFE98E31-D6DC-47B5-8E55-7C01038BC563}"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0" fontAlgn="base" hangingPunct="0">
        <a:spcBef>
          <a:spcPct val="0"/>
        </a:spcBef>
        <a:spcAft>
          <a:spcPct val="0"/>
        </a:spcAft>
        <a:defRPr sz="4400" kern="1200">
          <a:solidFill>
            <a:schemeClr val="tx1"/>
          </a:solidFill>
          <a:latin typeface="+mj-lt"/>
          <a:ea typeface="MS PGothic" panose="020B0600070205080204" pitchFamily="34" charset="-128"/>
          <a:cs typeface="ＭＳ Ｐゴシック" charset="0"/>
        </a:defRPr>
      </a:lvl1pPr>
      <a:lvl2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ＭＳ Ｐゴシック" charset="0"/>
        </a:defRPr>
      </a:lvl2pPr>
      <a:lvl3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ＭＳ Ｐゴシック" charset="0"/>
        </a:defRPr>
      </a:lvl3pPr>
      <a:lvl4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ＭＳ Ｐゴシック" charset="0"/>
        </a:defRPr>
      </a:lvl4pPr>
      <a:lvl5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ＭＳ Ｐゴシック" charset="0"/>
        </a:defRPr>
      </a:lvl5pPr>
      <a:lvl6pPr marL="457200" algn="ctr" defTabSz="457200" rtl="0" fontAlgn="base">
        <a:spcBef>
          <a:spcPct val="0"/>
        </a:spcBef>
        <a:spcAft>
          <a:spcPct val="0"/>
        </a:spcAft>
        <a:defRPr sz="4400">
          <a:solidFill>
            <a:schemeClr val="tx1"/>
          </a:solidFill>
          <a:latin typeface="Calibri" charset="0"/>
          <a:ea typeface="ＭＳ Ｐゴシック" charset="0"/>
        </a:defRPr>
      </a:lvl6pPr>
      <a:lvl7pPr marL="914400" algn="ctr" defTabSz="457200" rtl="0" fontAlgn="base">
        <a:spcBef>
          <a:spcPct val="0"/>
        </a:spcBef>
        <a:spcAft>
          <a:spcPct val="0"/>
        </a:spcAft>
        <a:defRPr sz="4400">
          <a:solidFill>
            <a:schemeClr val="tx1"/>
          </a:solidFill>
          <a:latin typeface="Calibri" charset="0"/>
          <a:ea typeface="ＭＳ Ｐゴシック" charset="0"/>
        </a:defRPr>
      </a:lvl7pPr>
      <a:lvl8pPr marL="1371600" algn="ctr" defTabSz="457200" rtl="0" fontAlgn="base">
        <a:spcBef>
          <a:spcPct val="0"/>
        </a:spcBef>
        <a:spcAft>
          <a:spcPct val="0"/>
        </a:spcAft>
        <a:defRPr sz="4400">
          <a:solidFill>
            <a:schemeClr val="tx1"/>
          </a:solidFill>
          <a:latin typeface="Calibri" charset="0"/>
          <a:ea typeface="ＭＳ Ｐゴシック" charset="0"/>
        </a:defRPr>
      </a:lvl8pPr>
      <a:lvl9pPr marL="1828800" algn="ctr" defTabSz="457200" rtl="0" fontAlgn="base">
        <a:spcBef>
          <a:spcPct val="0"/>
        </a:spcBef>
        <a:spcAft>
          <a:spcPct val="0"/>
        </a:spcAft>
        <a:defRPr sz="4400">
          <a:solidFill>
            <a:schemeClr val="tx1"/>
          </a:solidFill>
          <a:latin typeface="Calibri" charset="0"/>
          <a:ea typeface="ＭＳ Ｐゴシック" charset="0"/>
        </a:defRPr>
      </a:lvl9pPr>
    </p:titleStyle>
    <p:bodyStyle>
      <a:lvl1pPr marL="342900" indent="-342900" algn="l" defTabSz="457200" rtl="0" eaLnBrk="0" fontAlgn="base" hangingPunct="0">
        <a:spcBef>
          <a:spcPct val="20000"/>
        </a:spcBef>
        <a:spcAft>
          <a:spcPct val="0"/>
        </a:spcAft>
        <a:buFont typeface="Arial" charset="0"/>
        <a:buChar char="•"/>
        <a:defRPr sz="3200" kern="1200">
          <a:solidFill>
            <a:schemeClr val="tx1"/>
          </a:solidFill>
          <a:latin typeface="+mn-lt"/>
          <a:ea typeface="MS PGothic" panose="020B0600070205080204" pitchFamily="34" charset="-128"/>
          <a:cs typeface="ＭＳ Ｐゴシック" charset="0"/>
        </a:defRPr>
      </a:lvl1pPr>
      <a:lvl2pPr marL="742950" indent="-285750" algn="l" defTabSz="457200" rtl="0" eaLnBrk="0" fontAlgn="base" hangingPunct="0">
        <a:spcBef>
          <a:spcPct val="20000"/>
        </a:spcBef>
        <a:spcAft>
          <a:spcPct val="0"/>
        </a:spcAft>
        <a:buFont typeface="Arial" charset="0"/>
        <a:buChar char="–"/>
        <a:defRPr sz="2800" kern="1200">
          <a:solidFill>
            <a:schemeClr val="tx1"/>
          </a:solidFill>
          <a:latin typeface="+mn-lt"/>
          <a:ea typeface="MS PGothic" panose="020B0600070205080204" pitchFamily="34" charset="-128"/>
          <a:cs typeface="+mn-cs"/>
        </a:defRPr>
      </a:lvl2pPr>
      <a:lvl3pPr marL="1143000" indent="-228600" algn="l" defTabSz="457200" rtl="0" eaLnBrk="0" fontAlgn="base" hangingPunct="0">
        <a:spcBef>
          <a:spcPct val="20000"/>
        </a:spcBef>
        <a:spcAft>
          <a:spcPct val="0"/>
        </a:spcAft>
        <a:buFont typeface="Arial" charset="0"/>
        <a:buChar char="•"/>
        <a:defRPr sz="2400" kern="1200">
          <a:solidFill>
            <a:schemeClr val="tx1"/>
          </a:solidFill>
          <a:latin typeface="+mn-lt"/>
          <a:ea typeface="MS PGothic" panose="020B0600070205080204" pitchFamily="34" charset="-128"/>
          <a:cs typeface="+mn-cs"/>
        </a:defRPr>
      </a:lvl3pPr>
      <a:lvl4pPr marL="16002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S PGothic" panose="020B0600070205080204" pitchFamily="34" charset="-128"/>
          <a:cs typeface="+mn-cs"/>
        </a:defRPr>
      </a:lvl4pPr>
      <a:lvl5pPr marL="2057400" indent="-228600" algn="l" defTabSz="457200" rtl="0" eaLnBrk="0" fontAlgn="base" hangingPunct="0">
        <a:spcBef>
          <a:spcPct val="20000"/>
        </a:spcBef>
        <a:spcAft>
          <a:spcPct val="0"/>
        </a:spcAft>
        <a:buFont typeface="Arial" charset="0"/>
        <a:buChar char="»"/>
        <a:defRPr sz="2000" kern="1200">
          <a:solidFill>
            <a:schemeClr val="tx1"/>
          </a:solidFill>
          <a:latin typeface="+mn-lt"/>
          <a:ea typeface="MS PGothic" panose="020B0600070205080204" pitchFamily="34" charset="-128"/>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 name="Rectangle 76">
            <a:extLst>
              <a:ext uri="{FF2B5EF4-FFF2-40B4-BE49-F238E27FC236}">
                <a16:creationId xmlns="" xmlns:a16="http://schemas.microsoft.com/office/drawing/2014/main" id="{739616AF-54CC-4C83-8718-C38EC3103C26}"/>
              </a:ext>
            </a:extLst>
          </p:cNvPr>
          <p:cNvSpPr/>
          <p:nvPr/>
        </p:nvSpPr>
        <p:spPr>
          <a:xfrm>
            <a:off x="-19051" y="4953000"/>
            <a:ext cx="9161463" cy="18707100"/>
          </a:xfrm>
          <a:prstGeom prst="rect">
            <a:avLst/>
          </a:prstGeom>
          <a:solidFill>
            <a:srgbClr val="212F3F"/>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dirty="0">
              <a:solidFill>
                <a:srgbClr val="CED3D4"/>
              </a:solidFill>
            </a:endParaRPr>
          </a:p>
        </p:txBody>
      </p:sp>
      <p:sp>
        <p:nvSpPr>
          <p:cNvPr id="3075" name="TextBox 6"/>
          <p:cNvSpPr txBox="1">
            <a:spLocks noChangeArrowheads="1"/>
          </p:cNvSpPr>
          <p:nvPr/>
        </p:nvSpPr>
        <p:spPr bwMode="auto">
          <a:xfrm>
            <a:off x="381000" y="1881188"/>
            <a:ext cx="8621713" cy="706437"/>
          </a:xfrm>
          <a:prstGeom prst="rect">
            <a:avLst/>
          </a:prstGeom>
          <a:noFill/>
          <a:ln w="9525">
            <a:noFill/>
            <a:miter lim="800000"/>
            <a:headEnd/>
            <a:tailEnd/>
          </a:ln>
        </p:spPr>
        <p:txBody>
          <a:bodyPr>
            <a:spAutoFit/>
          </a:bodyPr>
          <a:lstStyle/>
          <a:p>
            <a:pPr algn="ctr" eaLnBrk="1" hangingPunct="1"/>
            <a:r>
              <a:rPr lang="en-US" altLang="en-US" sz="4000" b="1" dirty="0" smtClean="0">
                <a:solidFill>
                  <a:srgbClr val="E12C3B"/>
                </a:solidFill>
                <a:latin typeface="Century Gothic" pitchFamily="34" charset="0"/>
              </a:rPr>
              <a:t>Performance Management</a:t>
            </a:r>
            <a:endParaRPr lang="en-US" altLang="en-US" sz="4000" b="1" dirty="0">
              <a:solidFill>
                <a:srgbClr val="E12C3B"/>
              </a:solidFill>
              <a:latin typeface="Century Gothic" pitchFamily="34" charset="0"/>
            </a:endParaRPr>
          </a:p>
        </p:txBody>
      </p:sp>
      <p:sp>
        <p:nvSpPr>
          <p:cNvPr id="3076" name="TextBox 7"/>
          <p:cNvSpPr txBox="1">
            <a:spLocks noChangeArrowheads="1"/>
          </p:cNvSpPr>
          <p:nvPr/>
        </p:nvSpPr>
        <p:spPr bwMode="auto">
          <a:xfrm>
            <a:off x="1725613" y="3098800"/>
            <a:ext cx="5932487" cy="1077218"/>
          </a:xfrm>
          <a:prstGeom prst="rect">
            <a:avLst/>
          </a:prstGeom>
          <a:noFill/>
          <a:ln w="9525">
            <a:noFill/>
            <a:miter lim="800000"/>
            <a:headEnd/>
            <a:tailEnd/>
          </a:ln>
        </p:spPr>
        <p:txBody>
          <a:bodyPr>
            <a:spAutoFit/>
          </a:bodyPr>
          <a:lstStyle/>
          <a:p>
            <a:pPr algn="ctr" eaLnBrk="1" hangingPunct="1"/>
            <a:r>
              <a:rPr lang="en-US" altLang="en-US" sz="1600" dirty="0" smtClean="0">
                <a:solidFill>
                  <a:srgbClr val="212F3F"/>
                </a:solidFill>
                <a:latin typeface="Bookman Old Style" pitchFamily="18" charset="0"/>
              </a:rPr>
              <a:t>Much research has been conducted over the past 100 years to establish if specific management principles can be practicably applied to enhance organisational performance. </a:t>
            </a:r>
            <a:endParaRPr lang="en-US" altLang="en-US" sz="1600" dirty="0">
              <a:solidFill>
                <a:srgbClr val="212F3F"/>
              </a:solidFill>
              <a:latin typeface="Bookman Old Style" pitchFamily="18" charset="0"/>
            </a:endParaRPr>
          </a:p>
        </p:txBody>
      </p:sp>
      <p:cxnSp>
        <p:nvCxnSpPr>
          <p:cNvPr id="17" name="Straight Connector 16">
            <a:extLst>
              <a:ext uri="{FF2B5EF4-FFF2-40B4-BE49-F238E27FC236}">
                <a16:creationId xmlns="" xmlns:a16="http://schemas.microsoft.com/office/drawing/2014/main" id="{7EEA8DBB-11AD-4EF6-AC4F-24FB6ACC0EF3}"/>
              </a:ext>
            </a:extLst>
          </p:cNvPr>
          <p:cNvCxnSpPr/>
          <p:nvPr/>
        </p:nvCxnSpPr>
        <p:spPr>
          <a:xfrm>
            <a:off x="3690938" y="24620538"/>
            <a:ext cx="0" cy="1947862"/>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cxnSp>
        <p:nvCxnSpPr>
          <p:cNvPr id="127" name="Straight Connector 126">
            <a:extLst>
              <a:ext uri="{FF2B5EF4-FFF2-40B4-BE49-F238E27FC236}">
                <a16:creationId xmlns="" xmlns:a16="http://schemas.microsoft.com/office/drawing/2014/main" id="{95FC0663-CE3C-4C84-901F-1FAA8A2F08A8}"/>
              </a:ext>
            </a:extLst>
          </p:cNvPr>
          <p:cNvCxnSpPr/>
          <p:nvPr/>
        </p:nvCxnSpPr>
        <p:spPr>
          <a:xfrm>
            <a:off x="6281738" y="24620538"/>
            <a:ext cx="0" cy="1947862"/>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sp>
        <p:nvSpPr>
          <p:cNvPr id="3083" name="TextBox 27"/>
          <p:cNvSpPr txBox="1">
            <a:spLocks noChangeArrowheads="1"/>
          </p:cNvSpPr>
          <p:nvPr/>
        </p:nvSpPr>
        <p:spPr bwMode="auto">
          <a:xfrm>
            <a:off x="4037013" y="25960388"/>
            <a:ext cx="1925637" cy="276225"/>
          </a:xfrm>
          <a:prstGeom prst="rect">
            <a:avLst/>
          </a:prstGeom>
          <a:noFill/>
          <a:ln w="9525">
            <a:noFill/>
            <a:miter lim="800000"/>
            <a:headEnd/>
            <a:tailEnd/>
          </a:ln>
        </p:spPr>
        <p:txBody>
          <a:bodyPr>
            <a:spAutoFit/>
          </a:bodyPr>
          <a:lstStyle/>
          <a:p>
            <a:pPr algn="ctr" eaLnBrk="1" hangingPunct="1"/>
            <a:r>
              <a:rPr lang="en-US" altLang="en-US" sz="1200" b="1" dirty="0" smtClean="0">
                <a:solidFill>
                  <a:schemeClr val="bg1"/>
                </a:solidFill>
                <a:latin typeface="Arial" charset="0"/>
                <a:cs typeface="Arial" charset="0"/>
              </a:rPr>
              <a:t>CALL-TO-ACTIN</a:t>
            </a:r>
            <a:endParaRPr lang="en-US" altLang="en-US" sz="1200" b="1" dirty="0">
              <a:solidFill>
                <a:schemeClr val="bg1"/>
              </a:solidFill>
              <a:latin typeface="Arial" charset="0"/>
              <a:cs typeface="Arial" charset="0"/>
            </a:endParaRPr>
          </a:p>
        </p:txBody>
      </p:sp>
      <p:pic>
        <p:nvPicPr>
          <p:cNvPr id="3086" name="Picture 28"/>
          <p:cNvPicPr>
            <a:picLocks noChangeAspect="1"/>
          </p:cNvPicPr>
          <p:nvPr/>
        </p:nvPicPr>
        <p:blipFill>
          <a:blip r:embed="rId2"/>
          <a:srcRect/>
          <a:stretch>
            <a:fillRect/>
          </a:stretch>
        </p:blipFill>
        <p:spPr bwMode="auto">
          <a:xfrm>
            <a:off x="7143750" y="25003125"/>
            <a:ext cx="693738" cy="542925"/>
          </a:xfrm>
          <a:prstGeom prst="rect">
            <a:avLst/>
          </a:prstGeom>
          <a:noFill/>
          <a:ln w="9525">
            <a:noFill/>
            <a:miter lim="800000"/>
            <a:headEnd/>
            <a:tailEnd/>
          </a:ln>
        </p:spPr>
      </p:pic>
      <p:cxnSp>
        <p:nvCxnSpPr>
          <p:cNvPr id="33" name="Straight Connector 32">
            <a:extLst>
              <a:ext uri="{FF2B5EF4-FFF2-40B4-BE49-F238E27FC236}">
                <a16:creationId xmlns="" xmlns:a16="http://schemas.microsoft.com/office/drawing/2014/main" id="{58350187-806C-46FC-8271-D4F5ED5DD853}"/>
              </a:ext>
            </a:extLst>
          </p:cNvPr>
          <p:cNvCxnSpPr/>
          <p:nvPr/>
        </p:nvCxnSpPr>
        <p:spPr>
          <a:xfrm>
            <a:off x="1390650" y="2751138"/>
            <a:ext cx="6604000" cy="0"/>
          </a:xfrm>
          <a:prstGeom prst="line">
            <a:avLst/>
          </a:prstGeom>
          <a:ln>
            <a:solidFill>
              <a:srgbClr val="56A2C3"/>
            </a:solidFill>
          </a:ln>
          <a:effectLst/>
        </p:spPr>
        <p:style>
          <a:lnRef idx="2">
            <a:schemeClr val="accent1"/>
          </a:lnRef>
          <a:fillRef idx="0">
            <a:schemeClr val="accent1"/>
          </a:fillRef>
          <a:effectRef idx="1">
            <a:schemeClr val="accent1"/>
          </a:effectRef>
          <a:fontRef idx="minor">
            <a:schemeClr val="tx1"/>
          </a:fontRef>
        </p:style>
      </p:cxnSp>
      <p:pic>
        <p:nvPicPr>
          <p:cNvPr id="3088" name="Picture 34"/>
          <p:cNvPicPr>
            <a:picLocks noChangeAspect="1"/>
          </p:cNvPicPr>
          <p:nvPr/>
        </p:nvPicPr>
        <p:blipFill>
          <a:blip r:embed="rId3"/>
          <a:srcRect/>
          <a:stretch>
            <a:fillRect/>
          </a:stretch>
        </p:blipFill>
        <p:spPr bwMode="auto">
          <a:xfrm>
            <a:off x="4184650" y="704850"/>
            <a:ext cx="1016000" cy="1016000"/>
          </a:xfrm>
          <a:prstGeom prst="rect">
            <a:avLst/>
          </a:prstGeom>
          <a:noFill/>
          <a:ln w="9525">
            <a:noFill/>
            <a:miter lim="800000"/>
            <a:headEnd/>
            <a:tailEnd/>
          </a:ln>
        </p:spPr>
      </p:pic>
      <p:cxnSp>
        <p:nvCxnSpPr>
          <p:cNvPr id="38" name="Straight Connector 37">
            <a:extLst>
              <a:ext uri="{FF2B5EF4-FFF2-40B4-BE49-F238E27FC236}">
                <a16:creationId xmlns="" xmlns:a16="http://schemas.microsoft.com/office/drawing/2014/main" id="{5A345A4D-05DF-481D-B9B2-C5311E890F58}"/>
              </a:ext>
            </a:extLst>
          </p:cNvPr>
          <p:cNvCxnSpPr/>
          <p:nvPr/>
        </p:nvCxnSpPr>
        <p:spPr>
          <a:xfrm>
            <a:off x="4579938" y="4953000"/>
            <a:ext cx="34925" cy="18622963"/>
          </a:xfrm>
          <a:prstGeom prst="line">
            <a:avLst/>
          </a:prstGeom>
          <a:ln>
            <a:solidFill>
              <a:schemeClr val="bg1"/>
            </a:solidFill>
          </a:ln>
          <a:effectLst/>
        </p:spPr>
        <p:style>
          <a:lnRef idx="2">
            <a:schemeClr val="accent1"/>
          </a:lnRef>
          <a:fillRef idx="0">
            <a:schemeClr val="accent1"/>
          </a:fillRef>
          <a:effectRef idx="1">
            <a:schemeClr val="accent1"/>
          </a:effectRef>
          <a:fontRef idx="minor">
            <a:schemeClr val="tx1"/>
          </a:fontRef>
        </p:style>
      </p:cxnSp>
      <p:sp>
        <p:nvSpPr>
          <p:cNvPr id="42" name="Rounded Rectangle 41">
            <a:extLst>
              <a:ext uri="{FF2B5EF4-FFF2-40B4-BE49-F238E27FC236}">
                <a16:creationId xmlns="" xmlns:a16="http://schemas.microsoft.com/office/drawing/2014/main" id="{F0E2C10D-E647-4271-9728-FC4C125CFA57}"/>
              </a:ext>
            </a:extLst>
          </p:cNvPr>
          <p:cNvSpPr/>
          <p:nvPr/>
        </p:nvSpPr>
        <p:spPr>
          <a:xfrm>
            <a:off x="577850" y="5184834"/>
            <a:ext cx="2990850" cy="2096779"/>
          </a:xfrm>
          <a:prstGeom prst="roundRect">
            <a:avLst/>
          </a:prstGeom>
          <a:solidFill>
            <a:srgbClr val="56A2C3"/>
          </a:solidFill>
          <a:ln w="28575" cmpd="sng">
            <a:solidFill>
              <a:srgbClr val="FFFFFF"/>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p>
        </p:txBody>
      </p:sp>
      <p:sp>
        <p:nvSpPr>
          <p:cNvPr id="3092" name="TextBox 45"/>
          <p:cNvSpPr txBox="1">
            <a:spLocks noChangeArrowheads="1"/>
          </p:cNvSpPr>
          <p:nvPr/>
        </p:nvSpPr>
        <p:spPr bwMode="auto">
          <a:xfrm>
            <a:off x="762002" y="5250289"/>
            <a:ext cx="2419349" cy="1815882"/>
          </a:xfrm>
          <a:prstGeom prst="rect">
            <a:avLst/>
          </a:prstGeom>
          <a:noFill/>
          <a:ln w="9525">
            <a:noFill/>
            <a:miter lim="800000"/>
            <a:headEnd/>
            <a:tailEnd/>
          </a:ln>
        </p:spPr>
        <p:txBody>
          <a:bodyPr wrap="square">
            <a:spAutoFit/>
          </a:bodyPr>
          <a:lstStyle/>
          <a:p>
            <a:pPr eaLnBrk="1" hangingPunct="1"/>
            <a:r>
              <a:rPr lang="en-US" altLang="en-US" sz="1400" dirty="0" smtClean="0">
                <a:latin typeface="Bookman Old Style" pitchFamily="18" charset="0"/>
              </a:rPr>
              <a:t>Frederick W. Taylor developed scientific management with practices such as motion studies, Gantt charts and assembly lines to support an increase in productivity</a:t>
            </a:r>
            <a:endParaRPr lang="en-US" altLang="en-US" sz="1400" dirty="0">
              <a:latin typeface="Bookman Old Style" pitchFamily="18" charset="0"/>
            </a:endParaRPr>
          </a:p>
        </p:txBody>
      </p:sp>
      <p:cxnSp>
        <p:nvCxnSpPr>
          <p:cNvPr id="48" name="Straight Connector 47">
            <a:extLst>
              <a:ext uri="{FF2B5EF4-FFF2-40B4-BE49-F238E27FC236}">
                <a16:creationId xmlns="" xmlns:a16="http://schemas.microsoft.com/office/drawing/2014/main" id="{F407E5F6-EDAC-4FDA-8224-CCA83B41ABC9}"/>
              </a:ext>
            </a:extLst>
          </p:cNvPr>
          <p:cNvCxnSpPr/>
          <p:nvPr/>
        </p:nvCxnSpPr>
        <p:spPr>
          <a:xfrm>
            <a:off x="3549650" y="6158230"/>
            <a:ext cx="1030288" cy="0"/>
          </a:xfrm>
          <a:prstGeom prst="line">
            <a:avLst/>
          </a:prstGeom>
          <a:ln>
            <a:solidFill>
              <a:srgbClr val="FFFFFF"/>
            </a:solidFill>
          </a:ln>
          <a:effectLst/>
        </p:spPr>
        <p:style>
          <a:lnRef idx="2">
            <a:schemeClr val="accent1"/>
          </a:lnRef>
          <a:fillRef idx="0">
            <a:schemeClr val="accent1"/>
          </a:fillRef>
          <a:effectRef idx="1">
            <a:schemeClr val="accent1"/>
          </a:effectRef>
          <a:fontRef idx="minor">
            <a:schemeClr val="tx1"/>
          </a:fontRef>
        </p:style>
      </p:cxnSp>
      <p:sp>
        <p:nvSpPr>
          <p:cNvPr id="145" name="Rounded Rectangle 144">
            <a:extLst>
              <a:ext uri="{FF2B5EF4-FFF2-40B4-BE49-F238E27FC236}">
                <a16:creationId xmlns="" xmlns:a16="http://schemas.microsoft.com/office/drawing/2014/main" id="{F68A94D3-2888-44D1-997F-DE7E517D8DC7}"/>
              </a:ext>
            </a:extLst>
          </p:cNvPr>
          <p:cNvSpPr/>
          <p:nvPr/>
        </p:nvSpPr>
        <p:spPr>
          <a:xfrm>
            <a:off x="555625" y="7583487"/>
            <a:ext cx="2990850" cy="1997551"/>
          </a:xfrm>
          <a:prstGeom prst="roundRect">
            <a:avLst/>
          </a:prstGeom>
          <a:solidFill>
            <a:srgbClr val="E12C3B"/>
          </a:solidFill>
          <a:ln w="28575" cmpd="sng">
            <a:solidFill>
              <a:srgbClr val="FFFFFF"/>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p>
        </p:txBody>
      </p:sp>
      <p:sp>
        <p:nvSpPr>
          <p:cNvPr id="3097" name="TextBox 146"/>
          <p:cNvSpPr txBox="1">
            <a:spLocks noChangeArrowheads="1"/>
          </p:cNvSpPr>
          <p:nvPr/>
        </p:nvSpPr>
        <p:spPr bwMode="auto">
          <a:xfrm>
            <a:off x="776288" y="8210718"/>
            <a:ext cx="2116138" cy="1169551"/>
          </a:xfrm>
          <a:prstGeom prst="rect">
            <a:avLst/>
          </a:prstGeom>
          <a:noFill/>
          <a:ln w="9525">
            <a:noFill/>
            <a:miter lim="800000"/>
            <a:headEnd/>
            <a:tailEnd/>
          </a:ln>
        </p:spPr>
        <p:txBody>
          <a:bodyPr>
            <a:spAutoFit/>
          </a:bodyPr>
          <a:lstStyle/>
          <a:p>
            <a:pPr eaLnBrk="1" hangingPunct="1"/>
            <a:r>
              <a:rPr lang="en-US" altLang="en-US" sz="1400" dirty="0" smtClean="0">
                <a:solidFill>
                  <a:schemeClr val="bg1"/>
                </a:solidFill>
                <a:latin typeface="Bookman Old Style" pitchFamily="18" charset="0"/>
              </a:rPr>
              <a:t>The most </a:t>
            </a:r>
            <a:r>
              <a:rPr lang="en-US" altLang="en-US" sz="1400" dirty="0" smtClean="0">
                <a:solidFill>
                  <a:schemeClr val="bg1"/>
                </a:solidFill>
                <a:latin typeface="Bookman Old Style" pitchFamily="18" charset="0"/>
              </a:rPr>
              <a:t>influential </a:t>
            </a:r>
            <a:r>
              <a:rPr lang="en-US" altLang="en-US" sz="1400" dirty="0" smtClean="0">
                <a:solidFill>
                  <a:schemeClr val="bg1"/>
                </a:solidFill>
                <a:latin typeface="Bookman Old Style" pitchFamily="18" charset="0"/>
              </a:rPr>
              <a:t>set of principles are those that underpin high </a:t>
            </a:r>
            <a:r>
              <a:rPr lang="en-US" altLang="en-US" sz="1400" dirty="0" smtClean="0">
                <a:solidFill>
                  <a:schemeClr val="bg1"/>
                </a:solidFill>
                <a:latin typeface="Bookman Old Style" pitchFamily="18" charset="0"/>
              </a:rPr>
              <a:t>performance work </a:t>
            </a:r>
            <a:r>
              <a:rPr lang="en-US" altLang="en-US" sz="1400" dirty="0" smtClean="0">
                <a:solidFill>
                  <a:schemeClr val="bg1"/>
                </a:solidFill>
                <a:latin typeface="Bookman Old Style" pitchFamily="18" charset="0"/>
              </a:rPr>
              <a:t>systems. </a:t>
            </a:r>
            <a:endParaRPr lang="en-US" altLang="en-US" sz="1400" dirty="0">
              <a:solidFill>
                <a:schemeClr val="bg1"/>
              </a:solidFill>
              <a:latin typeface="Bookman Old Style" pitchFamily="18" charset="0"/>
            </a:endParaRPr>
          </a:p>
        </p:txBody>
      </p:sp>
      <p:sp>
        <p:nvSpPr>
          <p:cNvPr id="3098" name="TextBox 147"/>
          <p:cNvSpPr txBox="1">
            <a:spLocks noChangeArrowheads="1"/>
          </p:cNvSpPr>
          <p:nvPr/>
        </p:nvSpPr>
        <p:spPr bwMode="auto">
          <a:xfrm>
            <a:off x="577850" y="7782631"/>
            <a:ext cx="3132138" cy="307777"/>
          </a:xfrm>
          <a:prstGeom prst="rect">
            <a:avLst/>
          </a:prstGeom>
          <a:noFill/>
          <a:ln w="9525">
            <a:noFill/>
            <a:miter lim="800000"/>
            <a:headEnd/>
            <a:tailEnd/>
          </a:ln>
        </p:spPr>
        <p:txBody>
          <a:bodyPr wrap="square">
            <a:spAutoFit/>
          </a:bodyPr>
          <a:lstStyle/>
          <a:p>
            <a:pPr eaLnBrk="1" hangingPunct="1"/>
            <a:r>
              <a:rPr lang="en-US" altLang="en-US" sz="1400" b="1" dirty="0" smtClean="0">
                <a:solidFill>
                  <a:schemeClr val="bg1"/>
                </a:solidFill>
                <a:latin typeface="Century Gothic" pitchFamily="34" charset="0"/>
              </a:rPr>
              <a:t>High Performance Working (HPW)</a:t>
            </a:r>
            <a:endParaRPr lang="en-US" altLang="en-US" sz="1400" b="1" dirty="0">
              <a:solidFill>
                <a:schemeClr val="bg1"/>
              </a:solidFill>
              <a:latin typeface="Century Gothic" pitchFamily="34" charset="0"/>
            </a:endParaRPr>
          </a:p>
        </p:txBody>
      </p:sp>
      <p:cxnSp>
        <p:nvCxnSpPr>
          <p:cNvPr id="149" name="Straight Connector 148">
            <a:extLst>
              <a:ext uri="{FF2B5EF4-FFF2-40B4-BE49-F238E27FC236}">
                <a16:creationId xmlns="" xmlns:a16="http://schemas.microsoft.com/office/drawing/2014/main" id="{3A449289-757F-4BEC-9DF4-76CA784CEFF3}"/>
              </a:ext>
            </a:extLst>
          </p:cNvPr>
          <p:cNvCxnSpPr>
            <a:stCxn id="145" idx="3"/>
          </p:cNvCxnSpPr>
          <p:nvPr/>
        </p:nvCxnSpPr>
        <p:spPr>
          <a:xfrm>
            <a:off x="3546475" y="8582263"/>
            <a:ext cx="1033463" cy="0"/>
          </a:xfrm>
          <a:prstGeom prst="line">
            <a:avLst/>
          </a:prstGeom>
          <a:ln>
            <a:solidFill>
              <a:srgbClr val="FFFFFF"/>
            </a:solidFill>
          </a:ln>
          <a:effectLst/>
        </p:spPr>
        <p:style>
          <a:lnRef idx="2">
            <a:schemeClr val="accent1"/>
          </a:lnRef>
          <a:fillRef idx="0">
            <a:schemeClr val="accent1"/>
          </a:fillRef>
          <a:effectRef idx="1">
            <a:schemeClr val="accent1"/>
          </a:effectRef>
          <a:fontRef idx="minor">
            <a:schemeClr val="tx1"/>
          </a:fontRef>
        </p:style>
      </p:cxnSp>
      <p:grpSp>
        <p:nvGrpSpPr>
          <p:cNvPr id="3100" name="Group 48"/>
          <p:cNvGrpSpPr>
            <a:grpSpLocks/>
          </p:cNvGrpSpPr>
          <p:nvPr/>
        </p:nvGrpSpPr>
        <p:grpSpPr bwMode="auto">
          <a:xfrm rot="10800000">
            <a:off x="4619624" y="6107339"/>
            <a:ext cx="4038600" cy="2611211"/>
            <a:chOff x="4961097" y="5433046"/>
            <a:chExt cx="4038361" cy="1778000"/>
          </a:xfrm>
        </p:grpSpPr>
        <p:sp>
          <p:nvSpPr>
            <p:cNvPr id="150" name="Rounded Rectangle 149">
              <a:extLst>
                <a:ext uri="{FF2B5EF4-FFF2-40B4-BE49-F238E27FC236}">
                  <a16:creationId xmlns="" xmlns:a16="http://schemas.microsoft.com/office/drawing/2014/main" id="{5FF3BB1E-8CA7-414F-ABAB-5492732FFB3B}"/>
                </a:ext>
              </a:extLst>
            </p:cNvPr>
            <p:cNvSpPr/>
            <p:nvPr/>
          </p:nvSpPr>
          <p:spPr>
            <a:xfrm>
              <a:off x="4961097" y="5433046"/>
              <a:ext cx="2990673" cy="1778000"/>
            </a:xfrm>
            <a:prstGeom prst="roundRect">
              <a:avLst/>
            </a:prstGeom>
            <a:solidFill>
              <a:srgbClr val="CED3D4"/>
            </a:solidFill>
            <a:ln w="28575" cmpd="sng">
              <a:solidFill>
                <a:srgbClr val="FFFFFF"/>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dirty="0"/>
            </a:p>
          </p:txBody>
        </p:sp>
        <p:cxnSp>
          <p:nvCxnSpPr>
            <p:cNvPr id="154" name="Straight Connector 153">
              <a:extLst>
                <a:ext uri="{FF2B5EF4-FFF2-40B4-BE49-F238E27FC236}">
                  <a16:creationId xmlns="" xmlns:a16="http://schemas.microsoft.com/office/drawing/2014/main" id="{6A69DE00-30F7-431A-BC8A-0D95F2124611}"/>
                </a:ext>
              </a:extLst>
            </p:cNvPr>
            <p:cNvCxnSpPr/>
            <p:nvPr/>
          </p:nvCxnSpPr>
          <p:spPr>
            <a:xfrm rot="10800000" flipH="1" flipV="1">
              <a:off x="7980342" y="6309345"/>
              <a:ext cx="1019116" cy="1"/>
            </a:xfrm>
            <a:prstGeom prst="line">
              <a:avLst/>
            </a:prstGeom>
            <a:ln>
              <a:solidFill>
                <a:srgbClr val="FFFFFF"/>
              </a:solidFill>
            </a:ln>
            <a:effectLst/>
          </p:spPr>
          <p:style>
            <a:lnRef idx="2">
              <a:schemeClr val="accent1"/>
            </a:lnRef>
            <a:fillRef idx="0">
              <a:schemeClr val="accent1"/>
            </a:fillRef>
            <a:effectRef idx="1">
              <a:schemeClr val="accent1"/>
            </a:effectRef>
            <a:fontRef idx="minor">
              <a:schemeClr val="tx1"/>
            </a:fontRef>
          </p:style>
        </p:cxnSp>
      </p:grpSp>
      <p:sp>
        <p:nvSpPr>
          <p:cNvPr id="3101" name="TextBox 151"/>
          <p:cNvSpPr txBox="1">
            <a:spLocks noChangeArrowheads="1"/>
          </p:cNvSpPr>
          <p:nvPr/>
        </p:nvSpPr>
        <p:spPr bwMode="auto">
          <a:xfrm>
            <a:off x="6097586" y="6471781"/>
            <a:ext cx="2455864" cy="2246769"/>
          </a:xfrm>
          <a:prstGeom prst="rect">
            <a:avLst/>
          </a:prstGeom>
          <a:noFill/>
          <a:ln w="9525">
            <a:noFill/>
            <a:miter lim="800000"/>
            <a:headEnd/>
            <a:tailEnd/>
          </a:ln>
        </p:spPr>
        <p:txBody>
          <a:bodyPr wrap="square">
            <a:spAutoFit/>
          </a:bodyPr>
          <a:lstStyle/>
          <a:p>
            <a:pPr eaLnBrk="1" hangingPunct="1"/>
            <a:r>
              <a:rPr lang="en-US" altLang="en-US" sz="1400" dirty="0" smtClean="0">
                <a:latin typeface="Bookman Old Style" pitchFamily="18" charset="0"/>
              </a:rPr>
              <a:t>These practices have developed alongside technological advances and human relations, and more recently globalisation. It has never been more prevalent to question how performance of people can be maximised.</a:t>
            </a:r>
            <a:endParaRPr lang="en-US" altLang="en-US" sz="1400" dirty="0">
              <a:latin typeface="Bookman Old Style" pitchFamily="18" charset="0"/>
            </a:endParaRPr>
          </a:p>
        </p:txBody>
      </p:sp>
      <p:sp>
        <p:nvSpPr>
          <p:cNvPr id="162" name="Rounded Rectangle 161">
            <a:extLst>
              <a:ext uri="{FF2B5EF4-FFF2-40B4-BE49-F238E27FC236}">
                <a16:creationId xmlns="" xmlns:a16="http://schemas.microsoft.com/office/drawing/2014/main" id="{2154809F-B710-4B92-88C8-15185B1DBAAF}"/>
              </a:ext>
            </a:extLst>
          </p:cNvPr>
          <p:cNvSpPr/>
          <p:nvPr/>
        </p:nvSpPr>
        <p:spPr>
          <a:xfrm>
            <a:off x="500063" y="9889014"/>
            <a:ext cx="2990850" cy="3144818"/>
          </a:xfrm>
          <a:prstGeom prst="roundRect">
            <a:avLst/>
          </a:prstGeom>
          <a:solidFill>
            <a:srgbClr val="CED3D4"/>
          </a:solidFill>
          <a:ln w="28575" cmpd="sng">
            <a:solidFill>
              <a:srgbClr val="FFFFFF"/>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p>
        </p:txBody>
      </p:sp>
      <p:sp>
        <p:nvSpPr>
          <p:cNvPr id="3108" name="TextBox 163"/>
          <p:cNvSpPr txBox="1">
            <a:spLocks noChangeArrowheads="1"/>
          </p:cNvSpPr>
          <p:nvPr/>
        </p:nvSpPr>
        <p:spPr bwMode="auto">
          <a:xfrm>
            <a:off x="839788" y="10571619"/>
            <a:ext cx="2341563" cy="2462213"/>
          </a:xfrm>
          <a:prstGeom prst="rect">
            <a:avLst/>
          </a:prstGeom>
          <a:noFill/>
          <a:ln w="9525">
            <a:noFill/>
            <a:miter lim="800000"/>
            <a:headEnd/>
            <a:tailEnd/>
          </a:ln>
        </p:spPr>
        <p:txBody>
          <a:bodyPr wrap="square">
            <a:spAutoFit/>
          </a:bodyPr>
          <a:lstStyle/>
          <a:p>
            <a:pPr eaLnBrk="1" hangingPunct="1">
              <a:buFont typeface="Arial" pitchFamily="34" charset="0"/>
              <a:buChar char="•"/>
            </a:pPr>
            <a:r>
              <a:rPr lang="en-US" altLang="en-US" sz="1200" dirty="0" smtClean="0">
                <a:solidFill>
                  <a:srgbClr val="212F3F"/>
                </a:solidFill>
                <a:latin typeface="Bookman Old Style" pitchFamily="18" charset="0"/>
              </a:rPr>
              <a:t> </a:t>
            </a:r>
            <a:r>
              <a:rPr lang="en-US" altLang="en-US" sz="1400" dirty="0" smtClean="0">
                <a:solidFill>
                  <a:srgbClr val="212F3F"/>
                </a:solidFill>
                <a:latin typeface="Bookman Old Style" pitchFamily="18" charset="0"/>
              </a:rPr>
              <a:t>A bundle of HRM policies and practices promoting involvement and commitment</a:t>
            </a:r>
          </a:p>
          <a:p>
            <a:pPr eaLnBrk="1" hangingPunct="1">
              <a:buFont typeface="Arial" pitchFamily="34" charset="0"/>
              <a:buChar char="•"/>
            </a:pPr>
            <a:r>
              <a:rPr lang="en-US" altLang="en-US" sz="1400" dirty="0" smtClean="0">
                <a:solidFill>
                  <a:srgbClr val="212F3F"/>
                </a:solidFill>
                <a:latin typeface="Bookman Old Style" pitchFamily="18" charset="0"/>
              </a:rPr>
              <a:t>Formal process and </a:t>
            </a:r>
            <a:r>
              <a:rPr lang="en-US" altLang="en-US" sz="1400" dirty="0" smtClean="0">
                <a:solidFill>
                  <a:srgbClr val="212F3F"/>
                </a:solidFill>
                <a:latin typeface="Bookman Old Style" pitchFamily="18" charset="0"/>
              </a:rPr>
              <a:t>procedures</a:t>
            </a:r>
            <a:endParaRPr lang="en-US" altLang="en-US" sz="1400" dirty="0">
              <a:solidFill>
                <a:srgbClr val="212F3F"/>
              </a:solidFill>
              <a:latin typeface="Bookman Old Style" pitchFamily="18" charset="0"/>
            </a:endParaRPr>
          </a:p>
          <a:p>
            <a:pPr eaLnBrk="1" hangingPunct="1">
              <a:buFont typeface="Arial" pitchFamily="34" charset="0"/>
              <a:buChar char="•"/>
            </a:pPr>
            <a:r>
              <a:rPr lang="en-US" altLang="en-US" sz="1400" dirty="0" smtClean="0">
                <a:solidFill>
                  <a:srgbClr val="212F3F"/>
                </a:solidFill>
                <a:latin typeface="Bookman Old Style" pitchFamily="18" charset="0"/>
              </a:rPr>
              <a:t>Practices </a:t>
            </a:r>
            <a:r>
              <a:rPr lang="en-US" altLang="en-US" sz="1400" dirty="0" smtClean="0">
                <a:solidFill>
                  <a:srgbClr val="212F3F"/>
                </a:solidFill>
                <a:latin typeface="Bookman Old Style" pitchFamily="18" charset="0"/>
              </a:rPr>
              <a:t>emphasising </a:t>
            </a:r>
            <a:r>
              <a:rPr lang="en-US" altLang="en-US" sz="1400" dirty="0" smtClean="0">
                <a:solidFill>
                  <a:srgbClr val="212F3F"/>
                </a:solidFill>
                <a:latin typeface="Bookman Old Style" pitchFamily="18" charset="0"/>
              </a:rPr>
              <a:t>on high quality goods and </a:t>
            </a:r>
            <a:r>
              <a:rPr lang="en-US" altLang="en-US" sz="1400" dirty="0" smtClean="0">
                <a:solidFill>
                  <a:srgbClr val="212F3F"/>
                </a:solidFill>
                <a:latin typeface="Bookman Old Style" pitchFamily="18" charset="0"/>
              </a:rPr>
              <a:t>services alongside engaged and empowered workforces</a:t>
            </a:r>
            <a:endParaRPr lang="en-US" altLang="en-US" sz="1400" dirty="0">
              <a:solidFill>
                <a:srgbClr val="212F3F"/>
              </a:solidFill>
              <a:latin typeface="Bookman Old Style" pitchFamily="18" charset="0"/>
            </a:endParaRPr>
          </a:p>
        </p:txBody>
      </p:sp>
      <p:sp>
        <p:nvSpPr>
          <p:cNvPr id="3109" name="TextBox 164"/>
          <p:cNvSpPr txBox="1">
            <a:spLocks noChangeArrowheads="1"/>
          </p:cNvSpPr>
          <p:nvPr/>
        </p:nvSpPr>
        <p:spPr bwMode="auto">
          <a:xfrm>
            <a:off x="776288" y="9966654"/>
            <a:ext cx="2581275" cy="523220"/>
          </a:xfrm>
          <a:prstGeom prst="rect">
            <a:avLst/>
          </a:prstGeom>
          <a:noFill/>
          <a:ln w="9525">
            <a:noFill/>
            <a:miter lim="800000"/>
            <a:headEnd/>
            <a:tailEnd/>
          </a:ln>
        </p:spPr>
        <p:txBody>
          <a:bodyPr>
            <a:spAutoFit/>
          </a:bodyPr>
          <a:lstStyle/>
          <a:p>
            <a:pPr eaLnBrk="1" hangingPunct="1"/>
            <a:r>
              <a:rPr lang="en-US" altLang="en-US" sz="1400" b="1" dirty="0" smtClean="0">
                <a:solidFill>
                  <a:srgbClr val="212F3F"/>
                </a:solidFill>
                <a:latin typeface="Century Gothic" pitchFamily="34" charset="0"/>
              </a:rPr>
              <a:t>What are high performance working systems?</a:t>
            </a:r>
            <a:endParaRPr lang="en-US" altLang="en-US" sz="1400" b="1" dirty="0">
              <a:solidFill>
                <a:srgbClr val="212F3F"/>
              </a:solidFill>
              <a:latin typeface="Century Gothic" pitchFamily="34" charset="0"/>
            </a:endParaRPr>
          </a:p>
        </p:txBody>
      </p:sp>
      <p:cxnSp>
        <p:nvCxnSpPr>
          <p:cNvPr id="166" name="Straight Connector 165">
            <a:extLst>
              <a:ext uri="{FF2B5EF4-FFF2-40B4-BE49-F238E27FC236}">
                <a16:creationId xmlns="" xmlns:a16="http://schemas.microsoft.com/office/drawing/2014/main" id="{EFB60A9E-D685-4C2C-BAB9-3748336051FB}"/>
              </a:ext>
            </a:extLst>
          </p:cNvPr>
          <p:cNvCxnSpPr/>
          <p:nvPr/>
        </p:nvCxnSpPr>
        <p:spPr>
          <a:xfrm flipV="1">
            <a:off x="3607245" y="11193463"/>
            <a:ext cx="998093" cy="6350"/>
          </a:xfrm>
          <a:prstGeom prst="line">
            <a:avLst/>
          </a:prstGeom>
          <a:ln>
            <a:solidFill>
              <a:srgbClr val="FFFFFF"/>
            </a:solidFill>
          </a:ln>
          <a:effectLst/>
        </p:spPr>
        <p:style>
          <a:lnRef idx="2">
            <a:schemeClr val="accent1"/>
          </a:lnRef>
          <a:fillRef idx="0">
            <a:schemeClr val="accent1"/>
          </a:fillRef>
          <a:effectRef idx="1">
            <a:schemeClr val="accent1"/>
          </a:effectRef>
          <a:fontRef idx="minor">
            <a:schemeClr val="tx1"/>
          </a:fontRef>
        </p:style>
      </p:cxnSp>
      <p:grpSp>
        <p:nvGrpSpPr>
          <p:cNvPr id="3111" name="Group 166"/>
          <p:cNvGrpSpPr>
            <a:grpSpLocks/>
          </p:cNvGrpSpPr>
          <p:nvPr/>
        </p:nvGrpSpPr>
        <p:grpSpPr bwMode="auto">
          <a:xfrm rot="10800000">
            <a:off x="4619624" y="9361488"/>
            <a:ext cx="4019550" cy="4876996"/>
            <a:chOff x="4962685" y="5155439"/>
            <a:chExt cx="4036772" cy="2055607"/>
          </a:xfrm>
        </p:grpSpPr>
        <p:sp>
          <p:nvSpPr>
            <p:cNvPr id="168" name="Rounded Rectangle 167">
              <a:extLst>
                <a:ext uri="{FF2B5EF4-FFF2-40B4-BE49-F238E27FC236}">
                  <a16:creationId xmlns="" xmlns:a16="http://schemas.microsoft.com/office/drawing/2014/main" id="{9896BC5E-154F-466B-B056-BA858235E08C}"/>
                </a:ext>
              </a:extLst>
            </p:cNvPr>
            <p:cNvSpPr/>
            <p:nvPr/>
          </p:nvSpPr>
          <p:spPr>
            <a:xfrm>
              <a:off x="4962685" y="5155439"/>
              <a:ext cx="2990672" cy="2055607"/>
            </a:xfrm>
            <a:prstGeom prst="roundRect">
              <a:avLst/>
            </a:prstGeom>
            <a:solidFill>
              <a:srgbClr val="E12C3B"/>
            </a:solidFill>
            <a:ln w="28575" cmpd="sng">
              <a:solidFill>
                <a:srgbClr val="FFFFFF"/>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p>
          </p:txBody>
        </p:sp>
        <p:cxnSp>
          <p:nvCxnSpPr>
            <p:cNvPr id="170" name="Straight Connector 169">
              <a:extLst>
                <a:ext uri="{FF2B5EF4-FFF2-40B4-BE49-F238E27FC236}">
                  <a16:creationId xmlns="" xmlns:a16="http://schemas.microsoft.com/office/drawing/2014/main" id="{1C669187-D319-44FB-B6CC-6E6512137595}"/>
                </a:ext>
              </a:extLst>
            </p:cNvPr>
            <p:cNvCxnSpPr/>
            <p:nvPr/>
          </p:nvCxnSpPr>
          <p:spPr>
            <a:xfrm rot="10800000" flipH="1">
              <a:off x="7975914" y="6309346"/>
              <a:ext cx="1023543" cy="0"/>
            </a:xfrm>
            <a:prstGeom prst="line">
              <a:avLst/>
            </a:prstGeom>
            <a:ln>
              <a:solidFill>
                <a:srgbClr val="FFFFFF"/>
              </a:solidFill>
            </a:ln>
            <a:effectLst/>
          </p:spPr>
          <p:style>
            <a:lnRef idx="2">
              <a:schemeClr val="accent1"/>
            </a:lnRef>
            <a:fillRef idx="0">
              <a:schemeClr val="accent1"/>
            </a:fillRef>
            <a:effectRef idx="1">
              <a:schemeClr val="accent1"/>
            </a:effectRef>
            <a:fontRef idx="minor">
              <a:schemeClr val="tx1"/>
            </a:fontRef>
          </p:style>
        </p:cxnSp>
      </p:grpSp>
      <p:sp>
        <p:nvSpPr>
          <p:cNvPr id="3112" name="TextBox 170"/>
          <p:cNvSpPr txBox="1">
            <a:spLocks noChangeArrowheads="1"/>
          </p:cNvSpPr>
          <p:nvPr/>
        </p:nvSpPr>
        <p:spPr bwMode="auto">
          <a:xfrm>
            <a:off x="5852319" y="9966654"/>
            <a:ext cx="2701131" cy="3323987"/>
          </a:xfrm>
          <a:prstGeom prst="rect">
            <a:avLst/>
          </a:prstGeom>
          <a:noFill/>
          <a:ln w="9525">
            <a:noFill/>
            <a:miter lim="800000"/>
            <a:headEnd/>
            <a:tailEnd/>
          </a:ln>
        </p:spPr>
        <p:txBody>
          <a:bodyPr wrap="square">
            <a:spAutoFit/>
          </a:bodyPr>
          <a:lstStyle/>
          <a:p>
            <a:pPr eaLnBrk="1" hangingPunct="1"/>
            <a:r>
              <a:rPr lang="en-US" altLang="en-US" sz="1400" dirty="0" smtClean="0">
                <a:solidFill>
                  <a:schemeClr val="bg1"/>
                </a:solidFill>
                <a:latin typeface="Bookman Old Style" pitchFamily="18" charset="0"/>
              </a:rPr>
              <a:t>This is critical in assessing and recognising performance – this is inclusive of goal setting, challenging goals, monitoring progress, providing feedback and regularly assessing performance. Research demonstrates positive manager and employee relationships impact job satisfaction, commitment and loyalty, and can be associated </a:t>
            </a:r>
            <a:r>
              <a:rPr lang="en-US" altLang="en-US" sz="1400" dirty="0" smtClean="0">
                <a:solidFill>
                  <a:schemeClr val="bg1"/>
                </a:solidFill>
                <a:latin typeface="Bookman Old Style" pitchFamily="18" charset="0"/>
              </a:rPr>
              <a:t>with discretionary effort. </a:t>
            </a:r>
            <a:endParaRPr lang="en-US" altLang="en-US" sz="1400" dirty="0">
              <a:solidFill>
                <a:schemeClr val="bg1"/>
              </a:solidFill>
              <a:latin typeface="Bookman Old Style" pitchFamily="18" charset="0"/>
            </a:endParaRPr>
          </a:p>
        </p:txBody>
      </p:sp>
      <p:sp>
        <p:nvSpPr>
          <p:cNvPr id="3113" name="TextBox 171"/>
          <p:cNvSpPr txBox="1">
            <a:spLocks noChangeArrowheads="1"/>
          </p:cNvSpPr>
          <p:nvPr/>
        </p:nvSpPr>
        <p:spPr bwMode="auto">
          <a:xfrm>
            <a:off x="5826125" y="9581039"/>
            <a:ext cx="2571750" cy="307975"/>
          </a:xfrm>
          <a:prstGeom prst="rect">
            <a:avLst/>
          </a:prstGeom>
          <a:noFill/>
          <a:ln w="9525">
            <a:noFill/>
            <a:miter lim="800000"/>
            <a:headEnd/>
            <a:tailEnd/>
          </a:ln>
        </p:spPr>
        <p:txBody>
          <a:bodyPr>
            <a:spAutoFit/>
          </a:bodyPr>
          <a:lstStyle/>
          <a:p>
            <a:pPr eaLnBrk="1" hangingPunct="1"/>
            <a:r>
              <a:rPr lang="en-US" altLang="en-US" sz="1400" b="1" dirty="0" smtClean="0">
                <a:solidFill>
                  <a:schemeClr val="bg1"/>
                </a:solidFill>
                <a:latin typeface="Century Gothic" pitchFamily="34" charset="0"/>
              </a:rPr>
              <a:t>The role of line managers</a:t>
            </a:r>
            <a:endParaRPr lang="en-US" altLang="en-US" sz="1400" b="1" dirty="0">
              <a:solidFill>
                <a:schemeClr val="bg1"/>
              </a:solidFill>
              <a:latin typeface="Century Gothic" pitchFamily="34" charset="0"/>
            </a:endParaRPr>
          </a:p>
        </p:txBody>
      </p:sp>
      <p:sp>
        <p:nvSpPr>
          <p:cNvPr id="3122" name="TextBox 183"/>
          <p:cNvSpPr txBox="1">
            <a:spLocks noChangeArrowheads="1"/>
          </p:cNvSpPr>
          <p:nvPr/>
        </p:nvSpPr>
        <p:spPr bwMode="auto">
          <a:xfrm>
            <a:off x="790575" y="14601825"/>
            <a:ext cx="2582863" cy="317500"/>
          </a:xfrm>
          <a:prstGeom prst="rect">
            <a:avLst/>
          </a:prstGeom>
          <a:noFill/>
          <a:ln w="9525">
            <a:noFill/>
            <a:miter lim="800000"/>
            <a:headEnd/>
            <a:tailEnd/>
          </a:ln>
        </p:spPr>
        <p:txBody>
          <a:bodyPr>
            <a:spAutoFit/>
          </a:bodyPr>
          <a:lstStyle/>
          <a:p>
            <a:pPr eaLnBrk="1" hangingPunct="1"/>
            <a:r>
              <a:rPr lang="en-US" altLang="en-US" sz="1400" b="1">
                <a:solidFill>
                  <a:srgbClr val="212F3F"/>
                </a:solidFill>
                <a:latin typeface="Century Gothic" pitchFamily="34" charset="0"/>
              </a:rPr>
              <a:t>EVENT OR DATE GOES HERE</a:t>
            </a:r>
          </a:p>
        </p:txBody>
      </p:sp>
      <p:sp>
        <p:nvSpPr>
          <p:cNvPr id="186" name="Rounded Rectangle 185">
            <a:extLst>
              <a:ext uri="{FF2B5EF4-FFF2-40B4-BE49-F238E27FC236}">
                <a16:creationId xmlns="" xmlns:a16="http://schemas.microsoft.com/office/drawing/2014/main" id="{C2E44E28-EEEC-439E-A599-EB562BD91C9B}"/>
              </a:ext>
            </a:extLst>
          </p:cNvPr>
          <p:cNvSpPr/>
          <p:nvPr/>
        </p:nvSpPr>
        <p:spPr>
          <a:xfrm>
            <a:off x="5648325" y="14919325"/>
            <a:ext cx="2990850" cy="4994274"/>
          </a:xfrm>
          <a:prstGeom prst="roundRect">
            <a:avLst/>
          </a:prstGeom>
          <a:solidFill>
            <a:srgbClr val="E12C3B"/>
          </a:solidFill>
          <a:ln w="28575" cmpd="sng">
            <a:solidFill>
              <a:srgbClr val="FFFFFF"/>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p>
        </p:txBody>
      </p:sp>
      <p:sp>
        <p:nvSpPr>
          <p:cNvPr id="3126" name="TextBox 187"/>
          <p:cNvSpPr txBox="1">
            <a:spLocks noChangeArrowheads="1"/>
          </p:cNvSpPr>
          <p:nvPr/>
        </p:nvSpPr>
        <p:spPr bwMode="auto">
          <a:xfrm>
            <a:off x="5962650" y="15575024"/>
            <a:ext cx="2582862" cy="4555093"/>
          </a:xfrm>
          <a:prstGeom prst="rect">
            <a:avLst/>
          </a:prstGeom>
          <a:noFill/>
          <a:ln w="9525">
            <a:noFill/>
            <a:miter lim="800000"/>
            <a:headEnd/>
            <a:tailEnd/>
          </a:ln>
        </p:spPr>
        <p:txBody>
          <a:bodyPr wrap="square">
            <a:spAutoFit/>
          </a:bodyPr>
          <a:lstStyle/>
          <a:p>
            <a:pPr eaLnBrk="1" hangingPunct="1"/>
            <a:r>
              <a:rPr lang="en-US" altLang="en-US" sz="1400" dirty="0" smtClean="0">
                <a:solidFill>
                  <a:schemeClr val="bg1"/>
                </a:solidFill>
                <a:latin typeface="Bookman Old Style" pitchFamily="18" charset="0"/>
              </a:rPr>
              <a:t>CIPD defines performance as activities which are grouped into:</a:t>
            </a:r>
          </a:p>
          <a:p>
            <a:r>
              <a:rPr lang="en-GB" sz="1400" b="1" dirty="0" smtClean="0">
                <a:solidFill>
                  <a:schemeClr val="bg1"/>
                </a:solidFill>
                <a:latin typeface="Bookman Old Style" pitchFamily="18" charset="0"/>
              </a:rPr>
              <a:t>Establishing objectives  </a:t>
            </a:r>
            <a:r>
              <a:rPr lang="en-GB" sz="1400" dirty="0" smtClean="0">
                <a:solidFill>
                  <a:schemeClr val="bg1"/>
                </a:solidFill>
                <a:latin typeface="Bookman Old Style" pitchFamily="18" charset="0"/>
              </a:rPr>
              <a:t>- This is achieved through teams and individuals, whereby they understand their role within the overarching strategy and business objective</a:t>
            </a:r>
          </a:p>
          <a:p>
            <a:r>
              <a:rPr lang="en-GB" sz="1400" b="1" dirty="0" smtClean="0">
                <a:solidFill>
                  <a:schemeClr val="bg1"/>
                </a:solidFill>
                <a:latin typeface="Bookman Old Style" pitchFamily="18" charset="0"/>
              </a:rPr>
              <a:t>Improving performance –</a:t>
            </a:r>
            <a:r>
              <a:rPr lang="en-GB" sz="1400" dirty="0" smtClean="0">
                <a:solidFill>
                  <a:schemeClr val="bg1"/>
                </a:solidFill>
                <a:latin typeface="Bookman Old Style" pitchFamily="18" charset="0"/>
              </a:rPr>
              <a:t> both with employees and teams, and in turn the overall organisation </a:t>
            </a:r>
          </a:p>
          <a:p>
            <a:r>
              <a:rPr lang="en-GB" sz="1400" b="1" dirty="0" smtClean="0">
                <a:solidFill>
                  <a:schemeClr val="bg1"/>
                </a:solidFill>
                <a:latin typeface="Bookman Old Style" pitchFamily="18" charset="0"/>
              </a:rPr>
              <a:t>Holding people to account – </a:t>
            </a:r>
            <a:r>
              <a:rPr lang="en-GB" sz="1400" dirty="0" smtClean="0">
                <a:solidFill>
                  <a:schemeClr val="bg1"/>
                </a:solidFill>
                <a:latin typeface="Bookman Old Style" pitchFamily="18" charset="0"/>
              </a:rPr>
              <a:t>linking performance to reward, career progression and termination of contracts.</a:t>
            </a:r>
          </a:p>
          <a:p>
            <a:pPr eaLnBrk="1" hangingPunct="1"/>
            <a:endParaRPr lang="en-US" altLang="en-US" sz="1200" dirty="0" smtClean="0">
              <a:solidFill>
                <a:schemeClr val="bg1"/>
              </a:solidFill>
              <a:latin typeface="Bookman Old Style" pitchFamily="18" charset="0"/>
            </a:endParaRPr>
          </a:p>
          <a:p>
            <a:pPr eaLnBrk="1" hangingPunct="1"/>
            <a:endParaRPr lang="en-US" altLang="en-US" sz="1200" dirty="0">
              <a:solidFill>
                <a:schemeClr val="bg1"/>
              </a:solidFill>
              <a:latin typeface="Bookman Old Style" pitchFamily="18" charset="0"/>
            </a:endParaRPr>
          </a:p>
        </p:txBody>
      </p:sp>
      <p:sp>
        <p:nvSpPr>
          <p:cNvPr id="3127" name="TextBox 188"/>
          <p:cNvSpPr txBox="1">
            <a:spLocks noChangeArrowheads="1"/>
          </p:cNvSpPr>
          <p:nvPr/>
        </p:nvSpPr>
        <p:spPr bwMode="auto">
          <a:xfrm>
            <a:off x="5852319" y="14919325"/>
            <a:ext cx="2582862" cy="523220"/>
          </a:xfrm>
          <a:prstGeom prst="rect">
            <a:avLst/>
          </a:prstGeom>
          <a:noFill/>
          <a:ln w="9525">
            <a:noFill/>
            <a:miter lim="800000"/>
            <a:headEnd/>
            <a:tailEnd/>
          </a:ln>
        </p:spPr>
        <p:txBody>
          <a:bodyPr>
            <a:spAutoFit/>
          </a:bodyPr>
          <a:lstStyle/>
          <a:p>
            <a:pPr eaLnBrk="1" hangingPunct="1"/>
            <a:r>
              <a:rPr lang="en-US" altLang="en-US" sz="1400" b="1" dirty="0" smtClean="0">
                <a:solidFill>
                  <a:schemeClr val="bg1"/>
                </a:solidFill>
                <a:latin typeface="Century Gothic" pitchFamily="34" charset="0"/>
              </a:rPr>
              <a:t>What is performance management?</a:t>
            </a:r>
            <a:endParaRPr lang="en-US" altLang="en-US" sz="1400" b="1" dirty="0">
              <a:solidFill>
                <a:schemeClr val="bg1"/>
              </a:solidFill>
              <a:latin typeface="Century Gothic" pitchFamily="34" charset="0"/>
            </a:endParaRPr>
          </a:p>
        </p:txBody>
      </p:sp>
      <p:cxnSp>
        <p:nvCxnSpPr>
          <p:cNvPr id="190" name="Straight Connector 189">
            <a:extLst>
              <a:ext uri="{FF2B5EF4-FFF2-40B4-BE49-F238E27FC236}">
                <a16:creationId xmlns="" xmlns:a16="http://schemas.microsoft.com/office/drawing/2014/main" id="{A9911E4D-4BD3-4BE6-A79A-C70EF5886CCC}"/>
              </a:ext>
            </a:extLst>
          </p:cNvPr>
          <p:cNvCxnSpPr/>
          <p:nvPr/>
        </p:nvCxnSpPr>
        <p:spPr>
          <a:xfrm>
            <a:off x="3568700" y="20007036"/>
            <a:ext cx="1046163" cy="0"/>
          </a:xfrm>
          <a:prstGeom prst="line">
            <a:avLst/>
          </a:prstGeom>
          <a:ln>
            <a:solidFill>
              <a:srgbClr val="FFFFFF"/>
            </a:solidFill>
          </a:ln>
          <a:effectLst/>
        </p:spPr>
        <p:style>
          <a:lnRef idx="2">
            <a:schemeClr val="accent1"/>
          </a:lnRef>
          <a:fillRef idx="0">
            <a:schemeClr val="accent1"/>
          </a:fillRef>
          <a:effectRef idx="1">
            <a:schemeClr val="accent1"/>
          </a:effectRef>
          <a:fontRef idx="minor">
            <a:schemeClr val="tx1"/>
          </a:fontRef>
        </p:style>
      </p:cxnSp>
      <p:grpSp>
        <p:nvGrpSpPr>
          <p:cNvPr id="3137" name="Group 203"/>
          <p:cNvGrpSpPr>
            <a:grpSpLocks/>
          </p:cNvGrpSpPr>
          <p:nvPr/>
        </p:nvGrpSpPr>
        <p:grpSpPr bwMode="auto">
          <a:xfrm rot="10800000">
            <a:off x="500064" y="16734970"/>
            <a:ext cx="5138736" cy="6840992"/>
            <a:chOff x="2889532" y="5433047"/>
            <a:chExt cx="4946051" cy="2534963"/>
          </a:xfrm>
        </p:grpSpPr>
        <p:sp>
          <p:nvSpPr>
            <p:cNvPr id="205" name="Rounded Rectangle 204">
              <a:extLst>
                <a:ext uri="{FF2B5EF4-FFF2-40B4-BE49-F238E27FC236}">
                  <a16:creationId xmlns="" xmlns:a16="http://schemas.microsoft.com/office/drawing/2014/main" id="{AA38660A-163E-45FF-8EF0-8736BFEA6712}"/>
                </a:ext>
              </a:extLst>
            </p:cNvPr>
            <p:cNvSpPr/>
            <p:nvPr/>
          </p:nvSpPr>
          <p:spPr>
            <a:xfrm>
              <a:off x="4844911" y="5433047"/>
              <a:ext cx="2990672" cy="2120830"/>
            </a:xfrm>
            <a:prstGeom prst="roundRect">
              <a:avLst/>
            </a:prstGeom>
            <a:solidFill>
              <a:srgbClr val="E12C3B"/>
            </a:solidFill>
            <a:ln w="28575" cmpd="sng">
              <a:solidFill>
                <a:srgbClr val="FFFFFF"/>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p>
          </p:txBody>
        </p:sp>
        <p:cxnSp>
          <p:nvCxnSpPr>
            <p:cNvPr id="207" name="Straight Connector 206">
              <a:extLst>
                <a:ext uri="{FF2B5EF4-FFF2-40B4-BE49-F238E27FC236}">
                  <a16:creationId xmlns="" xmlns:a16="http://schemas.microsoft.com/office/drawing/2014/main" id="{D189A3FD-363B-42CD-904A-A17D19F39C93}"/>
                </a:ext>
              </a:extLst>
            </p:cNvPr>
            <p:cNvCxnSpPr/>
            <p:nvPr/>
          </p:nvCxnSpPr>
          <p:spPr>
            <a:xfrm rot="10800000" flipH="1">
              <a:off x="2889532" y="7968010"/>
              <a:ext cx="1004829" cy="0"/>
            </a:xfrm>
            <a:prstGeom prst="line">
              <a:avLst/>
            </a:prstGeom>
            <a:ln>
              <a:solidFill>
                <a:srgbClr val="FFFFFF"/>
              </a:solidFill>
            </a:ln>
            <a:effectLst/>
          </p:spPr>
          <p:style>
            <a:lnRef idx="2">
              <a:schemeClr val="accent1"/>
            </a:lnRef>
            <a:fillRef idx="0">
              <a:schemeClr val="accent1"/>
            </a:fillRef>
            <a:effectRef idx="1">
              <a:schemeClr val="accent1"/>
            </a:effectRef>
            <a:fontRef idx="minor">
              <a:schemeClr val="tx1"/>
            </a:fontRef>
          </p:style>
        </p:cxnSp>
      </p:grpSp>
      <p:sp>
        <p:nvSpPr>
          <p:cNvPr id="3138" name="TextBox 207"/>
          <p:cNvSpPr txBox="1">
            <a:spLocks noChangeArrowheads="1"/>
          </p:cNvSpPr>
          <p:nvPr/>
        </p:nvSpPr>
        <p:spPr bwMode="auto">
          <a:xfrm>
            <a:off x="909638" y="18200914"/>
            <a:ext cx="2271713" cy="4616648"/>
          </a:xfrm>
          <a:prstGeom prst="rect">
            <a:avLst/>
          </a:prstGeom>
          <a:noFill/>
          <a:ln w="9525">
            <a:noFill/>
            <a:miter lim="800000"/>
            <a:headEnd/>
            <a:tailEnd/>
          </a:ln>
        </p:spPr>
        <p:txBody>
          <a:bodyPr wrap="square">
            <a:spAutoFit/>
          </a:bodyPr>
          <a:lstStyle/>
          <a:p>
            <a:pPr eaLnBrk="1" hangingPunct="1"/>
            <a:r>
              <a:rPr lang="en-US" altLang="en-US" sz="1400" dirty="0" smtClean="0">
                <a:solidFill>
                  <a:schemeClr val="bg1"/>
                </a:solidFill>
                <a:latin typeface="Bookman Old Style" pitchFamily="18" charset="0"/>
              </a:rPr>
              <a:t>It is also defined as a continuous cycle for example Armstrong (2008) </a:t>
            </a:r>
            <a:r>
              <a:rPr lang="en-GB" altLang="en-US" sz="1400" dirty="0" smtClean="0">
                <a:solidFill>
                  <a:schemeClr val="bg1"/>
                </a:solidFill>
                <a:latin typeface="Bookman Old Style" pitchFamily="18" charset="0"/>
              </a:rPr>
              <a:t>defines performance management as a continuous cycle of plan-act-monitor-review </a:t>
            </a:r>
            <a:r>
              <a:rPr lang="en-GB" altLang="en-US" sz="1400" dirty="0" smtClean="0">
                <a:solidFill>
                  <a:schemeClr val="bg1"/>
                </a:solidFill>
                <a:latin typeface="Bookman Old Style" pitchFamily="18" charset="0"/>
              </a:rPr>
              <a:t>where the main activities are:</a:t>
            </a:r>
          </a:p>
          <a:p>
            <a:pPr eaLnBrk="1" hangingPunct="1">
              <a:buFont typeface="Arial" pitchFamily="34" charset="0"/>
              <a:buChar char="•"/>
            </a:pPr>
            <a:r>
              <a:rPr lang="en-GB" altLang="en-US" sz="1400" dirty="0" smtClean="0">
                <a:solidFill>
                  <a:schemeClr val="bg1"/>
                </a:solidFill>
                <a:latin typeface="Bookman Old Style" pitchFamily="18" charset="0"/>
              </a:rPr>
              <a:t> </a:t>
            </a:r>
            <a:r>
              <a:rPr lang="en-GB" altLang="en-US" sz="1400" dirty="0" smtClean="0">
                <a:solidFill>
                  <a:schemeClr val="bg1"/>
                </a:solidFill>
                <a:latin typeface="Bookman Old Style" pitchFamily="18" charset="0"/>
              </a:rPr>
              <a:t>Role definition</a:t>
            </a:r>
          </a:p>
          <a:p>
            <a:pPr eaLnBrk="1" hangingPunct="1">
              <a:buFont typeface="Arial" pitchFamily="34" charset="0"/>
              <a:buChar char="•"/>
            </a:pPr>
            <a:r>
              <a:rPr lang="en-GB" altLang="en-US" sz="1400" dirty="0" smtClean="0">
                <a:solidFill>
                  <a:schemeClr val="bg1"/>
                </a:solidFill>
                <a:latin typeface="Bookman Old Style" pitchFamily="18" charset="0"/>
              </a:rPr>
              <a:t> The performance agreement</a:t>
            </a:r>
          </a:p>
          <a:p>
            <a:pPr eaLnBrk="1" hangingPunct="1">
              <a:buFont typeface="Arial" pitchFamily="34" charset="0"/>
              <a:buChar char="•"/>
            </a:pPr>
            <a:r>
              <a:rPr lang="en-GB" altLang="en-US" sz="1400" dirty="0" smtClean="0">
                <a:solidFill>
                  <a:schemeClr val="bg1"/>
                </a:solidFill>
                <a:latin typeface="Bookman Old Style" pitchFamily="18" charset="0"/>
              </a:rPr>
              <a:t>The performance improvement plan</a:t>
            </a:r>
          </a:p>
          <a:p>
            <a:pPr eaLnBrk="1" hangingPunct="1">
              <a:buFont typeface="Arial" pitchFamily="34" charset="0"/>
              <a:buChar char="•"/>
            </a:pPr>
            <a:r>
              <a:rPr lang="en-GB" altLang="en-US" sz="1400" dirty="0" smtClean="0">
                <a:solidFill>
                  <a:schemeClr val="bg1"/>
                </a:solidFill>
                <a:latin typeface="Bookman Old Style" pitchFamily="18" charset="0"/>
              </a:rPr>
              <a:t>The personal development plan</a:t>
            </a:r>
          </a:p>
          <a:p>
            <a:pPr eaLnBrk="1" hangingPunct="1">
              <a:buFont typeface="Arial" pitchFamily="34" charset="0"/>
              <a:buChar char="•"/>
            </a:pPr>
            <a:r>
              <a:rPr lang="en-GB" altLang="en-US" sz="1400" dirty="0" smtClean="0">
                <a:solidFill>
                  <a:schemeClr val="bg1"/>
                </a:solidFill>
                <a:latin typeface="Bookman Old Style" pitchFamily="18" charset="0"/>
              </a:rPr>
              <a:t>Managing performance throughout the year</a:t>
            </a:r>
          </a:p>
          <a:p>
            <a:pPr eaLnBrk="1" hangingPunct="1">
              <a:buFont typeface="Arial" pitchFamily="34" charset="0"/>
              <a:buChar char="•"/>
            </a:pPr>
            <a:r>
              <a:rPr lang="en-GB" altLang="en-US" sz="1400" dirty="0" smtClean="0">
                <a:solidFill>
                  <a:schemeClr val="bg1"/>
                </a:solidFill>
                <a:latin typeface="Bookman Old Style" pitchFamily="18" charset="0"/>
              </a:rPr>
              <a:t>Performance review – the evaluation stage</a:t>
            </a:r>
            <a:endParaRPr lang="en-US" altLang="en-US" sz="1400" dirty="0">
              <a:solidFill>
                <a:schemeClr val="bg1"/>
              </a:solidFill>
              <a:latin typeface="Bookman Old Style" pitchFamily="18" charset="0"/>
            </a:endParaRPr>
          </a:p>
        </p:txBody>
      </p:sp>
      <p:pic>
        <p:nvPicPr>
          <p:cNvPr id="98" name="Picture 97"/>
          <p:cNvPicPr/>
          <p:nvPr/>
        </p:nvPicPr>
        <p:blipFill>
          <a:blip r:embed="rId4" cstate="print"/>
          <a:srcRect/>
          <a:stretch>
            <a:fillRect/>
          </a:stretch>
        </p:blipFill>
        <p:spPr bwMode="auto">
          <a:xfrm>
            <a:off x="4722887" y="20464463"/>
            <a:ext cx="4279826" cy="3111500"/>
          </a:xfrm>
          <a:prstGeom prst="rect">
            <a:avLst/>
          </a:prstGeom>
          <a:noFill/>
          <a:ln w="9525">
            <a:noFill/>
            <a:miter lim="800000"/>
            <a:headEnd/>
            <a:tailEnd/>
          </a:ln>
        </p:spPr>
      </p:pic>
      <p:pic>
        <p:nvPicPr>
          <p:cNvPr id="3120" name="Picture 48" descr="What is Continuous Performance Management and 4 Reasons You Need It | HR  Technologist"/>
          <p:cNvPicPr>
            <a:picLocks noChangeAspect="1" noChangeArrowheads="1"/>
          </p:cNvPicPr>
          <p:nvPr/>
        </p:nvPicPr>
        <p:blipFill>
          <a:blip r:embed="rId5"/>
          <a:srcRect/>
          <a:stretch>
            <a:fillRect/>
          </a:stretch>
        </p:blipFill>
        <p:spPr bwMode="auto">
          <a:xfrm>
            <a:off x="2580481" y="24005956"/>
            <a:ext cx="3962399" cy="3080187"/>
          </a:xfrm>
          <a:prstGeom prst="rect">
            <a:avLst/>
          </a:prstGeom>
          <a:noFill/>
        </p:spPr>
      </p:pic>
      <p:sp>
        <p:nvSpPr>
          <p:cNvPr id="106" name="Rounded Rectangle 105">
            <a:extLst>
              <a:ext uri="{FF2B5EF4-FFF2-40B4-BE49-F238E27FC236}">
                <a16:creationId xmlns="" xmlns:a16="http://schemas.microsoft.com/office/drawing/2014/main" id="{F0E2C10D-E647-4271-9728-FC4C125CFA57}"/>
              </a:ext>
            </a:extLst>
          </p:cNvPr>
          <p:cNvSpPr/>
          <p:nvPr/>
        </p:nvSpPr>
        <p:spPr>
          <a:xfrm>
            <a:off x="558800" y="13678177"/>
            <a:ext cx="2990850" cy="3253354"/>
          </a:xfrm>
          <a:prstGeom prst="roundRect">
            <a:avLst/>
          </a:prstGeom>
          <a:solidFill>
            <a:srgbClr val="56A2C3"/>
          </a:solidFill>
          <a:ln w="28575" cmpd="sng">
            <a:solidFill>
              <a:srgbClr val="FFFFFF"/>
            </a:solidFill>
          </a:ln>
          <a:effectLst/>
        </p:spPr>
        <p:style>
          <a:lnRef idx="1">
            <a:schemeClr val="accent1"/>
          </a:lnRef>
          <a:fillRef idx="3">
            <a:schemeClr val="accent1"/>
          </a:fillRef>
          <a:effectRef idx="2">
            <a:schemeClr val="accent1"/>
          </a:effectRef>
          <a:fontRef idx="minor">
            <a:schemeClr val="lt1"/>
          </a:fontRef>
        </p:style>
        <p:txBody>
          <a:bodyPr anchor="ctr"/>
          <a:lstStyle/>
          <a:p>
            <a:pPr algn="ctr" eaLnBrk="1" hangingPunct="1">
              <a:defRPr/>
            </a:pPr>
            <a:endParaRPr lang="en-US"/>
          </a:p>
        </p:txBody>
      </p:sp>
      <p:sp>
        <p:nvSpPr>
          <p:cNvPr id="107" name="TextBox 164"/>
          <p:cNvSpPr txBox="1">
            <a:spLocks noChangeArrowheads="1"/>
          </p:cNvSpPr>
          <p:nvPr/>
        </p:nvSpPr>
        <p:spPr bwMode="auto">
          <a:xfrm>
            <a:off x="776288" y="13154957"/>
            <a:ext cx="2581275" cy="523220"/>
          </a:xfrm>
          <a:prstGeom prst="rect">
            <a:avLst/>
          </a:prstGeom>
          <a:noFill/>
          <a:ln w="9525">
            <a:noFill/>
            <a:miter lim="800000"/>
            <a:headEnd/>
            <a:tailEnd/>
          </a:ln>
        </p:spPr>
        <p:txBody>
          <a:bodyPr>
            <a:spAutoFit/>
          </a:bodyPr>
          <a:lstStyle/>
          <a:p>
            <a:pPr eaLnBrk="1" hangingPunct="1"/>
            <a:r>
              <a:rPr lang="en-US" altLang="en-US" sz="1400" b="1" dirty="0" smtClean="0">
                <a:solidFill>
                  <a:srgbClr val="212F3F"/>
                </a:solidFill>
                <a:latin typeface="Century Gothic" pitchFamily="34" charset="0"/>
              </a:rPr>
              <a:t>How can HR support line managers?</a:t>
            </a:r>
            <a:endParaRPr lang="en-US" altLang="en-US" sz="1400" b="1" dirty="0">
              <a:solidFill>
                <a:srgbClr val="212F3F"/>
              </a:solidFill>
              <a:latin typeface="Century Gothic" pitchFamily="34" charset="0"/>
            </a:endParaRPr>
          </a:p>
        </p:txBody>
      </p:sp>
      <p:sp>
        <p:nvSpPr>
          <p:cNvPr id="108" name="TextBox 163"/>
          <p:cNvSpPr txBox="1">
            <a:spLocks noChangeArrowheads="1"/>
          </p:cNvSpPr>
          <p:nvPr/>
        </p:nvSpPr>
        <p:spPr bwMode="auto">
          <a:xfrm>
            <a:off x="776288" y="14500095"/>
            <a:ext cx="2635250" cy="2431435"/>
          </a:xfrm>
          <a:prstGeom prst="rect">
            <a:avLst/>
          </a:prstGeom>
          <a:noFill/>
          <a:ln w="9525">
            <a:noFill/>
            <a:miter lim="800000"/>
            <a:headEnd/>
            <a:tailEnd/>
          </a:ln>
        </p:spPr>
        <p:txBody>
          <a:bodyPr wrap="square">
            <a:spAutoFit/>
          </a:bodyPr>
          <a:lstStyle/>
          <a:p>
            <a:pPr eaLnBrk="1" hangingPunct="1">
              <a:buFont typeface="Arial" pitchFamily="34" charset="0"/>
              <a:buChar char="•"/>
            </a:pPr>
            <a:r>
              <a:rPr lang="en-US" altLang="en-US" sz="1400" dirty="0" smtClean="0">
                <a:solidFill>
                  <a:schemeClr val="bg1"/>
                </a:solidFill>
                <a:latin typeface="Bookman Old Style" pitchFamily="18" charset="0"/>
              </a:rPr>
              <a:t> </a:t>
            </a:r>
            <a:r>
              <a:rPr lang="en-US" altLang="en-US" sz="1400" dirty="0" smtClean="0">
                <a:solidFill>
                  <a:schemeClr val="bg1"/>
                </a:solidFill>
                <a:latin typeface="Bookman Old Style" pitchFamily="18" charset="0"/>
              </a:rPr>
              <a:t>HR must enable managers to deliver positive people management ensuring they have the skills and competencies. </a:t>
            </a:r>
          </a:p>
          <a:p>
            <a:pPr eaLnBrk="1" hangingPunct="1">
              <a:buFont typeface="Arial" pitchFamily="34" charset="0"/>
              <a:buChar char="•"/>
            </a:pPr>
            <a:r>
              <a:rPr lang="en-US" altLang="en-US" sz="1400" dirty="0" smtClean="0">
                <a:solidFill>
                  <a:schemeClr val="bg1"/>
                </a:solidFill>
                <a:latin typeface="Bookman Old Style" pitchFamily="18" charset="0"/>
              </a:rPr>
              <a:t> </a:t>
            </a:r>
            <a:r>
              <a:rPr lang="en-US" altLang="en-US" sz="1400" dirty="0" smtClean="0">
                <a:solidFill>
                  <a:schemeClr val="bg1"/>
                </a:solidFill>
                <a:latin typeface="Bookman Old Style" pitchFamily="18" charset="0"/>
              </a:rPr>
              <a:t>There must also be a robust framework in place</a:t>
            </a:r>
          </a:p>
          <a:p>
            <a:pPr eaLnBrk="1" hangingPunct="1">
              <a:buFont typeface="Arial" pitchFamily="34" charset="0"/>
              <a:buChar char="•"/>
            </a:pPr>
            <a:r>
              <a:rPr lang="en-US" altLang="en-US" sz="1400" dirty="0" smtClean="0">
                <a:solidFill>
                  <a:schemeClr val="bg1"/>
                </a:solidFill>
                <a:latin typeface="Bookman Old Style" pitchFamily="18" charset="0"/>
              </a:rPr>
              <a:t>There must be a culture of encouraging positive behaviours </a:t>
            </a:r>
          </a:p>
          <a:p>
            <a:pPr eaLnBrk="1" hangingPunct="1">
              <a:buFont typeface="Arial" pitchFamily="34" charset="0"/>
              <a:buChar char="•"/>
            </a:pPr>
            <a:endParaRPr lang="en-US" altLang="en-US" sz="1200" dirty="0">
              <a:solidFill>
                <a:srgbClr val="212F3F"/>
              </a:solidFill>
              <a:latin typeface="Bookman Old Style" pitchFamily="18" charset="0"/>
            </a:endParaRPr>
          </a:p>
        </p:txBody>
      </p:sp>
      <p:sp>
        <p:nvSpPr>
          <p:cNvPr id="111" name="TextBox 171"/>
          <p:cNvSpPr txBox="1">
            <a:spLocks noChangeArrowheads="1"/>
          </p:cNvSpPr>
          <p:nvPr/>
        </p:nvSpPr>
        <p:spPr bwMode="auto">
          <a:xfrm>
            <a:off x="839788" y="13976875"/>
            <a:ext cx="2571750" cy="523220"/>
          </a:xfrm>
          <a:prstGeom prst="rect">
            <a:avLst/>
          </a:prstGeom>
          <a:noFill/>
          <a:ln w="9525">
            <a:noFill/>
            <a:miter lim="800000"/>
            <a:headEnd/>
            <a:tailEnd/>
          </a:ln>
        </p:spPr>
        <p:txBody>
          <a:bodyPr>
            <a:spAutoFit/>
          </a:bodyPr>
          <a:lstStyle/>
          <a:p>
            <a:pPr eaLnBrk="1" hangingPunct="1"/>
            <a:r>
              <a:rPr lang="en-US" altLang="en-US" sz="1400" b="1" dirty="0" smtClean="0">
                <a:solidFill>
                  <a:schemeClr val="bg1"/>
                </a:solidFill>
                <a:latin typeface="Century Gothic" pitchFamily="34" charset="0"/>
              </a:rPr>
              <a:t>How can HR support line managers?</a:t>
            </a:r>
            <a:endParaRPr lang="en-US" altLang="en-US" sz="1400" b="1" dirty="0">
              <a:solidFill>
                <a:schemeClr val="bg1"/>
              </a:solidFill>
              <a:latin typeface="Century Gothic" pitchFamily="34" charset="0"/>
            </a:endParaRPr>
          </a:p>
        </p:txBody>
      </p:sp>
      <p:cxnSp>
        <p:nvCxnSpPr>
          <p:cNvPr id="112" name="Straight Connector 111">
            <a:extLst>
              <a:ext uri="{FF2B5EF4-FFF2-40B4-BE49-F238E27FC236}">
                <a16:creationId xmlns="" xmlns:a16="http://schemas.microsoft.com/office/drawing/2014/main" id="{A9911E4D-4BD3-4BE6-A79A-C70EF5886CCC}"/>
              </a:ext>
            </a:extLst>
          </p:cNvPr>
          <p:cNvCxnSpPr/>
          <p:nvPr/>
        </p:nvCxnSpPr>
        <p:spPr>
          <a:xfrm>
            <a:off x="3533775" y="15360927"/>
            <a:ext cx="1046163" cy="0"/>
          </a:xfrm>
          <a:prstGeom prst="line">
            <a:avLst/>
          </a:prstGeom>
          <a:ln>
            <a:solidFill>
              <a:srgbClr val="FFFFFF"/>
            </a:solidFill>
          </a:ln>
          <a:effectLst/>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15390</TotalTime>
  <Words>380</Words>
  <Application>Microsoft Office PowerPoint</Application>
  <PresentationFormat>Custom</PresentationFormat>
  <Paragraphs>31</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Slide 1</vt:lpstr>
    </vt:vector>
  </TitlesOfParts>
  <Company>HubSpot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Demond Wong</dc:creator>
  <cp:lastModifiedBy>jkrelle</cp:lastModifiedBy>
  <cp:revision>504</cp:revision>
  <cp:lastPrinted>2015-02-25T21:45:26Z</cp:lastPrinted>
  <dcterms:created xsi:type="dcterms:W3CDTF">2013-02-06T15:19:00Z</dcterms:created>
  <dcterms:modified xsi:type="dcterms:W3CDTF">2021-04-10T12:14:28Z</dcterms:modified>
</cp:coreProperties>
</file>