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62"/>
  </p:notesMasterIdLst>
  <p:handoutMasterIdLst>
    <p:handoutMasterId r:id="rId63"/>
  </p:handoutMasterIdLst>
  <p:sldIdLst>
    <p:sldId id="277" r:id="rId2"/>
    <p:sldId id="258" r:id="rId3"/>
    <p:sldId id="324" r:id="rId4"/>
    <p:sldId id="325" r:id="rId5"/>
    <p:sldId id="326" r:id="rId6"/>
    <p:sldId id="327" r:id="rId7"/>
    <p:sldId id="328" r:id="rId8"/>
    <p:sldId id="262" r:id="rId9"/>
    <p:sldId id="257" r:id="rId10"/>
    <p:sldId id="259" r:id="rId11"/>
    <p:sldId id="261"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8" r:id="rId27"/>
    <p:sldId id="279" r:id="rId28"/>
    <p:sldId id="280" r:id="rId29"/>
    <p:sldId id="281" r:id="rId30"/>
    <p:sldId id="282" r:id="rId31"/>
    <p:sldId id="283" r:id="rId32"/>
    <p:sldId id="285" r:id="rId33"/>
    <p:sldId id="286" r:id="rId34"/>
    <p:sldId id="288" r:id="rId35"/>
    <p:sldId id="289" r:id="rId36"/>
    <p:sldId id="320" r:id="rId37"/>
    <p:sldId id="290" r:id="rId38"/>
    <p:sldId id="321" r:id="rId39"/>
    <p:sldId id="291" r:id="rId40"/>
    <p:sldId id="292" r:id="rId41"/>
    <p:sldId id="294" r:id="rId42"/>
    <p:sldId id="295" r:id="rId43"/>
    <p:sldId id="296" r:id="rId44"/>
    <p:sldId id="298" r:id="rId45"/>
    <p:sldId id="299" r:id="rId46"/>
    <p:sldId id="300" r:id="rId47"/>
    <p:sldId id="301" r:id="rId48"/>
    <p:sldId id="302" r:id="rId49"/>
    <p:sldId id="303" r:id="rId50"/>
    <p:sldId id="307" r:id="rId51"/>
    <p:sldId id="308" r:id="rId52"/>
    <p:sldId id="310" r:id="rId53"/>
    <p:sldId id="311" r:id="rId54"/>
    <p:sldId id="312" r:id="rId55"/>
    <p:sldId id="318" r:id="rId56"/>
    <p:sldId id="319" r:id="rId57"/>
    <p:sldId id="322" r:id="rId58"/>
    <p:sldId id="313" r:id="rId59"/>
    <p:sldId id="315" r:id="rId60"/>
    <p:sldId id="316" r:id="rId61"/>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1893"/>
    <a:srgbClr val="0096FF"/>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4599174-F319-4B47-8DD3-399515EA3715}" v="3" dt="2022-06-22T09:09:04.237"/>
    <p1510:client id="{EE17E4B4-FF8C-46D8-849A-4357CA226832}" v="30" dt="2022-06-21T19:25:42.78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855" autoAdjust="0"/>
    <p:restoredTop sz="93409" autoAdjust="0"/>
  </p:normalViewPr>
  <p:slideViewPr>
    <p:cSldViewPr>
      <p:cViewPr varScale="1">
        <p:scale>
          <a:sx n="82" d="100"/>
          <a:sy n="82" d="100"/>
        </p:scale>
        <p:origin x="1137" y="30"/>
      </p:cViewPr>
      <p:guideLst>
        <p:guide orient="horz" pos="2160"/>
        <p:guide pos="2880"/>
      </p:guideLst>
    </p:cSldViewPr>
  </p:slideViewPr>
  <p:outlineViewPr>
    <p:cViewPr>
      <p:scale>
        <a:sx n="33" d="100"/>
        <a:sy n="33" d="100"/>
      </p:scale>
      <p:origin x="0" y="0"/>
    </p:cViewPr>
    <p:sldLst>
      <p:sld r:id="rId1" collapse="1"/>
    </p:sldLst>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handoutMaster" Target="handoutMasters/handoutMaster1.xml"/><Relationship Id="rId68"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_rels/viewProps.xml.rels><?xml version="1.0" encoding="UTF-8" standalone="yes"?>
<Relationships xmlns="http://schemas.openxmlformats.org/package/2006/relationships"><Relationship Id="rId1" Type="http://schemas.openxmlformats.org/officeDocument/2006/relationships/slide" Target="slides/slide2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0F4FF92-3F07-4CD5-B5BE-B14EAB90C294}" type="doc">
      <dgm:prSet loTypeId="urn:microsoft.com/office/officeart/2005/8/layout/orgChart1" loCatId="hierarchy" qsTypeId="urn:microsoft.com/office/officeart/2005/8/quickstyle/simple1" qsCatId="simple" csTypeId="urn:microsoft.com/office/officeart/2005/8/colors/accent1_2" csCatId="accent1"/>
      <dgm:spPr/>
    </dgm:pt>
    <dgm:pt modelId="{85680DC4-E02D-4EF9-A41D-9E0E5984A029}">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b="0" i="0" u="none" strike="noStrike" cap="none" normalizeH="0" baseline="0">
              <a:ln>
                <a:noFill/>
              </a:ln>
              <a:solidFill>
                <a:schemeClr val="tx1"/>
              </a:solidFill>
              <a:effectLst/>
              <a:latin typeface="Arial" panose="020B0604020202020204" pitchFamily="34" charset="0"/>
              <a:cs typeface="Arial" panose="020B0604020202020204" pitchFamily="34" charset="0"/>
            </a:rPr>
            <a:t>TASKS OF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b="0" i="0" u="none" strike="noStrike" cap="none" normalizeH="0" baseline="0">
              <a:ln>
                <a:noFill/>
              </a:ln>
              <a:solidFill>
                <a:schemeClr val="tx1"/>
              </a:solidFill>
              <a:effectLst/>
              <a:latin typeface="Arial" panose="020B0604020202020204" pitchFamily="34" charset="0"/>
              <a:cs typeface="Arial" panose="020B0604020202020204" pitchFamily="34" charset="0"/>
            </a:rPr>
            <a:t>LITERATURE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b="0" i="0" u="none" strike="noStrike" cap="none" normalizeH="0" baseline="0">
              <a:ln>
                <a:noFill/>
              </a:ln>
              <a:solidFill>
                <a:schemeClr val="tx1"/>
              </a:solidFill>
              <a:effectLst/>
              <a:latin typeface="Arial" panose="020B0604020202020204" pitchFamily="34" charset="0"/>
              <a:cs typeface="Arial" panose="020B0604020202020204" pitchFamily="34" charset="0"/>
            </a:rPr>
            <a:t>REVIEW</a:t>
          </a:r>
        </a:p>
      </dgm:t>
    </dgm:pt>
    <dgm:pt modelId="{DBDB370F-F9DE-4396-A87E-AFACC873A71E}" type="parTrans" cxnId="{85FDFBF0-656B-4178-8FC7-811AB74CF000}">
      <dgm:prSet/>
      <dgm:spPr/>
    </dgm:pt>
    <dgm:pt modelId="{097401D7-495F-409F-8B96-752296D52088}" type="sibTrans" cxnId="{85FDFBF0-656B-4178-8FC7-811AB74CF000}">
      <dgm:prSet/>
      <dgm:spPr/>
    </dgm:pt>
    <dgm:pt modelId="{F72117E6-BDC1-49BE-BD4E-86DCCEEBA01F}">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b="0" i="0" u="none" strike="noStrike" cap="none" normalizeH="0" baseline="0">
              <a:ln>
                <a:noFill/>
              </a:ln>
              <a:solidFill>
                <a:schemeClr val="tx1"/>
              </a:solidFill>
              <a:effectLst/>
              <a:latin typeface="Arial" panose="020B0604020202020204" pitchFamily="34" charset="0"/>
              <a:cs typeface="Arial" panose="020B0604020202020204" pitchFamily="34" charset="0"/>
            </a:rPr>
            <a:t>         SUMMARIZE	</a:t>
          </a:r>
        </a:p>
      </dgm:t>
    </dgm:pt>
    <dgm:pt modelId="{F582FE05-C7BF-4EB7-85D5-1E1ABCA41D21}" type="parTrans" cxnId="{01C114FE-E5C6-4A2D-8C25-2E94773B8120}">
      <dgm:prSet/>
      <dgm:spPr/>
    </dgm:pt>
    <dgm:pt modelId="{EB76F017-48EC-44A3-B527-80ED9FE86567}" type="sibTrans" cxnId="{01C114FE-E5C6-4A2D-8C25-2E94773B8120}">
      <dgm:prSet/>
      <dgm:spPr/>
    </dgm:pt>
    <dgm:pt modelId="{584220A3-E285-4628-982C-BF60F70813AE}">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b="0" i="0" u="none" strike="noStrike" cap="none" normalizeH="0" baseline="0">
              <a:ln>
                <a:noFill/>
              </a:ln>
              <a:solidFill>
                <a:schemeClr val="tx1"/>
              </a:solidFill>
              <a:effectLst/>
              <a:latin typeface="Arial" panose="020B0604020202020204" pitchFamily="34" charset="0"/>
              <a:cs typeface="Arial" panose="020B0604020202020204" pitchFamily="34" charset="0"/>
            </a:rPr>
            <a:t>SYNTHESIZE</a:t>
          </a:r>
        </a:p>
      </dgm:t>
    </dgm:pt>
    <dgm:pt modelId="{B1CD9494-0F80-4A6C-B234-580CF63522CB}" type="parTrans" cxnId="{1DA3BEB9-289F-40B6-A477-70BE7B988A65}">
      <dgm:prSet/>
      <dgm:spPr/>
    </dgm:pt>
    <dgm:pt modelId="{56EC216B-FFEB-42DA-947B-E628E89A4266}" type="sibTrans" cxnId="{1DA3BEB9-289F-40B6-A477-70BE7B988A65}">
      <dgm:prSet/>
      <dgm:spPr/>
    </dgm:pt>
    <dgm:pt modelId="{5C8AAC85-4BCA-4BC6-9238-DA16BE679B8D}">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b="0" i="0" u="none" strike="noStrike" cap="none" normalizeH="0" baseline="0">
              <a:ln>
                <a:noFill/>
              </a:ln>
              <a:solidFill>
                <a:schemeClr val="tx1"/>
              </a:solidFill>
              <a:effectLst/>
              <a:latin typeface="Arial" panose="020B0604020202020204" pitchFamily="34" charset="0"/>
              <a:cs typeface="Arial" panose="020B0604020202020204" pitchFamily="34" charset="0"/>
            </a:rPr>
            <a:t>CRITIQUE</a:t>
          </a:r>
        </a:p>
      </dgm:t>
    </dgm:pt>
    <dgm:pt modelId="{8DA37798-15BE-490E-901E-39728D28BB80}" type="parTrans" cxnId="{A34DCB5A-A265-4FD7-A147-1B5342629DAB}">
      <dgm:prSet/>
      <dgm:spPr/>
    </dgm:pt>
    <dgm:pt modelId="{EEA61AB5-AA13-4748-AA80-8AF70D35FDCE}" type="sibTrans" cxnId="{A34DCB5A-A265-4FD7-A147-1B5342629DAB}">
      <dgm:prSet/>
      <dgm:spPr/>
    </dgm:pt>
    <dgm:pt modelId="{845227EE-727F-4E9E-88BD-9552CC25064C}">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b="0" i="0" u="none" strike="noStrike" cap="none" normalizeH="0" baseline="0">
              <a:ln>
                <a:noFill/>
              </a:ln>
              <a:solidFill>
                <a:schemeClr val="tx1"/>
              </a:solidFill>
              <a:effectLst/>
              <a:latin typeface="Arial" panose="020B0604020202020204" pitchFamily="34" charset="0"/>
              <a:cs typeface="Arial" panose="020B0604020202020204" pitchFamily="34" charset="0"/>
            </a:rPr>
            <a:t>COMPARE</a:t>
          </a:r>
        </a:p>
      </dgm:t>
    </dgm:pt>
    <dgm:pt modelId="{5DA26622-DCD2-4965-8DB9-A70EEF43887E}" type="parTrans" cxnId="{DDB53815-9464-4931-84B2-9039DE463132}">
      <dgm:prSet/>
      <dgm:spPr/>
    </dgm:pt>
    <dgm:pt modelId="{31EABC4E-5C61-4A66-9389-6A841416AD61}" type="sibTrans" cxnId="{DDB53815-9464-4931-84B2-9039DE463132}">
      <dgm:prSet/>
      <dgm:spPr/>
    </dgm:pt>
    <dgm:pt modelId="{2DDDCAAB-DB46-4553-ABF5-D687666D9CE8}" type="pres">
      <dgm:prSet presAssocID="{D0F4FF92-3F07-4CD5-B5BE-B14EAB90C294}" presName="hierChild1" presStyleCnt="0">
        <dgm:presLayoutVars>
          <dgm:orgChart val="1"/>
          <dgm:chPref val="1"/>
          <dgm:dir/>
          <dgm:animOne val="branch"/>
          <dgm:animLvl val="lvl"/>
          <dgm:resizeHandles/>
        </dgm:presLayoutVars>
      </dgm:prSet>
      <dgm:spPr/>
    </dgm:pt>
    <dgm:pt modelId="{CAF9DA28-50B9-49A5-8EA2-B9CAB6283E4D}" type="pres">
      <dgm:prSet presAssocID="{85680DC4-E02D-4EF9-A41D-9E0E5984A029}" presName="hierRoot1" presStyleCnt="0">
        <dgm:presLayoutVars>
          <dgm:hierBranch/>
        </dgm:presLayoutVars>
      </dgm:prSet>
      <dgm:spPr/>
    </dgm:pt>
    <dgm:pt modelId="{2A466E5F-5F82-4AA2-8DAD-149277B7DA48}" type="pres">
      <dgm:prSet presAssocID="{85680DC4-E02D-4EF9-A41D-9E0E5984A029}" presName="rootComposite1" presStyleCnt="0"/>
      <dgm:spPr/>
    </dgm:pt>
    <dgm:pt modelId="{08E12A1F-4F72-4357-89E1-2BC8FB3147C9}" type="pres">
      <dgm:prSet presAssocID="{85680DC4-E02D-4EF9-A41D-9E0E5984A029}" presName="rootText1" presStyleLbl="node0" presStyleIdx="0" presStyleCnt="1">
        <dgm:presLayoutVars>
          <dgm:chPref val="3"/>
        </dgm:presLayoutVars>
      </dgm:prSet>
      <dgm:spPr/>
    </dgm:pt>
    <dgm:pt modelId="{470118D0-C6D1-4E75-A92C-7652E7B96482}" type="pres">
      <dgm:prSet presAssocID="{85680DC4-E02D-4EF9-A41D-9E0E5984A029}" presName="rootConnector1" presStyleLbl="node1" presStyleIdx="0" presStyleCnt="0"/>
      <dgm:spPr/>
    </dgm:pt>
    <dgm:pt modelId="{569C424F-B964-40F5-8459-29E43F50764E}" type="pres">
      <dgm:prSet presAssocID="{85680DC4-E02D-4EF9-A41D-9E0E5984A029}" presName="hierChild2" presStyleCnt="0"/>
      <dgm:spPr/>
    </dgm:pt>
    <dgm:pt modelId="{3E9F6C95-F608-4A1A-85F2-F44567B0647D}" type="pres">
      <dgm:prSet presAssocID="{F582FE05-C7BF-4EB7-85D5-1E1ABCA41D21}" presName="Name35" presStyleLbl="parChTrans1D2" presStyleIdx="0" presStyleCnt="4"/>
      <dgm:spPr/>
    </dgm:pt>
    <dgm:pt modelId="{EA116E34-40B1-4277-8C7A-5B691D17F711}" type="pres">
      <dgm:prSet presAssocID="{F72117E6-BDC1-49BE-BD4E-86DCCEEBA01F}" presName="hierRoot2" presStyleCnt="0">
        <dgm:presLayoutVars>
          <dgm:hierBranch/>
        </dgm:presLayoutVars>
      </dgm:prSet>
      <dgm:spPr/>
    </dgm:pt>
    <dgm:pt modelId="{C51FC629-3C64-4A08-B05C-9215999D3E48}" type="pres">
      <dgm:prSet presAssocID="{F72117E6-BDC1-49BE-BD4E-86DCCEEBA01F}" presName="rootComposite" presStyleCnt="0"/>
      <dgm:spPr/>
    </dgm:pt>
    <dgm:pt modelId="{63844288-BC95-42BD-AFBA-4CC507BEAAE5}" type="pres">
      <dgm:prSet presAssocID="{F72117E6-BDC1-49BE-BD4E-86DCCEEBA01F}" presName="rootText" presStyleLbl="node2" presStyleIdx="0" presStyleCnt="4">
        <dgm:presLayoutVars>
          <dgm:chPref val="3"/>
        </dgm:presLayoutVars>
      </dgm:prSet>
      <dgm:spPr/>
    </dgm:pt>
    <dgm:pt modelId="{816BC6E5-3EEC-4EED-9218-25D2BB57B9AA}" type="pres">
      <dgm:prSet presAssocID="{F72117E6-BDC1-49BE-BD4E-86DCCEEBA01F}" presName="rootConnector" presStyleLbl="node2" presStyleIdx="0" presStyleCnt="4"/>
      <dgm:spPr/>
    </dgm:pt>
    <dgm:pt modelId="{5CA6B3F7-0C06-4E1B-91D8-BB6F5E751FDA}" type="pres">
      <dgm:prSet presAssocID="{F72117E6-BDC1-49BE-BD4E-86DCCEEBA01F}" presName="hierChild4" presStyleCnt="0"/>
      <dgm:spPr/>
    </dgm:pt>
    <dgm:pt modelId="{573C95FC-F2D2-49C7-99DF-AAA0A7822EC6}" type="pres">
      <dgm:prSet presAssocID="{F72117E6-BDC1-49BE-BD4E-86DCCEEBA01F}" presName="hierChild5" presStyleCnt="0"/>
      <dgm:spPr/>
    </dgm:pt>
    <dgm:pt modelId="{B07B1B75-178B-4C6E-8443-5B0BE7E86EA7}" type="pres">
      <dgm:prSet presAssocID="{B1CD9494-0F80-4A6C-B234-580CF63522CB}" presName="Name35" presStyleLbl="parChTrans1D2" presStyleIdx="1" presStyleCnt="4"/>
      <dgm:spPr/>
    </dgm:pt>
    <dgm:pt modelId="{55F9EE99-6F0C-4EE6-9513-0AB02B580A05}" type="pres">
      <dgm:prSet presAssocID="{584220A3-E285-4628-982C-BF60F70813AE}" presName="hierRoot2" presStyleCnt="0">
        <dgm:presLayoutVars>
          <dgm:hierBranch/>
        </dgm:presLayoutVars>
      </dgm:prSet>
      <dgm:spPr/>
    </dgm:pt>
    <dgm:pt modelId="{233D49B0-A5C1-437A-9746-B55FE5B92249}" type="pres">
      <dgm:prSet presAssocID="{584220A3-E285-4628-982C-BF60F70813AE}" presName="rootComposite" presStyleCnt="0"/>
      <dgm:spPr/>
    </dgm:pt>
    <dgm:pt modelId="{87A3E99E-CDCA-4AF1-AA82-2A94374C1ED5}" type="pres">
      <dgm:prSet presAssocID="{584220A3-E285-4628-982C-BF60F70813AE}" presName="rootText" presStyleLbl="node2" presStyleIdx="1" presStyleCnt="4">
        <dgm:presLayoutVars>
          <dgm:chPref val="3"/>
        </dgm:presLayoutVars>
      </dgm:prSet>
      <dgm:spPr/>
    </dgm:pt>
    <dgm:pt modelId="{39021E5D-8C95-4622-B257-55A48B7DB270}" type="pres">
      <dgm:prSet presAssocID="{584220A3-E285-4628-982C-BF60F70813AE}" presName="rootConnector" presStyleLbl="node2" presStyleIdx="1" presStyleCnt="4"/>
      <dgm:spPr/>
    </dgm:pt>
    <dgm:pt modelId="{65778920-29DC-4001-BC50-F85D9265EAF2}" type="pres">
      <dgm:prSet presAssocID="{584220A3-E285-4628-982C-BF60F70813AE}" presName="hierChild4" presStyleCnt="0"/>
      <dgm:spPr/>
    </dgm:pt>
    <dgm:pt modelId="{8E06160F-81E0-4129-B16C-2065ADCB94F0}" type="pres">
      <dgm:prSet presAssocID="{584220A3-E285-4628-982C-BF60F70813AE}" presName="hierChild5" presStyleCnt="0"/>
      <dgm:spPr/>
    </dgm:pt>
    <dgm:pt modelId="{2DBBCD8C-5D51-44B6-8E1E-7731BC37EDD5}" type="pres">
      <dgm:prSet presAssocID="{8DA37798-15BE-490E-901E-39728D28BB80}" presName="Name35" presStyleLbl="parChTrans1D2" presStyleIdx="2" presStyleCnt="4"/>
      <dgm:spPr/>
    </dgm:pt>
    <dgm:pt modelId="{7A0AFBDE-F653-4418-ABE5-029EFAD5DCCE}" type="pres">
      <dgm:prSet presAssocID="{5C8AAC85-4BCA-4BC6-9238-DA16BE679B8D}" presName="hierRoot2" presStyleCnt="0">
        <dgm:presLayoutVars>
          <dgm:hierBranch/>
        </dgm:presLayoutVars>
      </dgm:prSet>
      <dgm:spPr/>
    </dgm:pt>
    <dgm:pt modelId="{F79F333B-2052-4CE9-86D7-9443E3792460}" type="pres">
      <dgm:prSet presAssocID="{5C8AAC85-4BCA-4BC6-9238-DA16BE679B8D}" presName="rootComposite" presStyleCnt="0"/>
      <dgm:spPr/>
    </dgm:pt>
    <dgm:pt modelId="{C524B79D-0795-4B62-8EF4-460CCF3F6A10}" type="pres">
      <dgm:prSet presAssocID="{5C8AAC85-4BCA-4BC6-9238-DA16BE679B8D}" presName="rootText" presStyleLbl="node2" presStyleIdx="2" presStyleCnt="4">
        <dgm:presLayoutVars>
          <dgm:chPref val="3"/>
        </dgm:presLayoutVars>
      </dgm:prSet>
      <dgm:spPr/>
    </dgm:pt>
    <dgm:pt modelId="{41B1FE73-FB25-444D-9B68-37B9D792A197}" type="pres">
      <dgm:prSet presAssocID="{5C8AAC85-4BCA-4BC6-9238-DA16BE679B8D}" presName="rootConnector" presStyleLbl="node2" presStyleIdx="2" presStyleCnt="4"/>
      <dgm:spPr/>
    </dgm:pt>
    <dgm:pt modelId="{AB4B2436-37A6-485B-BE32-2E3E2EAFD45A}" type="pres">
      <dgm:prSet presAssocID="{5C8AAC85-4BCA-4BC6-9238-DA16BE679B8D}" presName="hierChild4" presStyleCnt="0"/>
      <dgm:spPr/>
    </dgm:pt>
    <dgm:pt modelId="{8CE4F6EE-36C0-4370-86CD-59C862B146F2}" type="pres">
      <dgm:prSet presAssocID="{5C8AAC85-4BCA-4BC6-9238-DA16BE679B8D}" presName="hierChild5" presStyleCnt="0"/>
      <dgm:spPr/>
    </dgm:pt>
    <dgm:pt modelId="{ECA52BBA-A763-41AD-B099-AEFBC86348A8}" type="pres">
      <dgm:prSet presAssocID="{5DA26622-DCD2-4965-8DB9-A70EEF43887E}" presName="Name35" presStyleLbl="parChTrans1D2" presStyleIdx="3" presStyleCnt="4"/>
      <dgm:spPr/>
    </dgm:pt>
    <dgm:pt modelId="{09D53CE2-2120-482B-A142-D92749933B77}" type="pres">
      <dgm:prSet presAssocID="{845227EE-727F-4E9E-88BD-9552CC25064C}" presName="hierRoot2" presStyleCnt="0">
        <dgm:presLayoutVars>
          <dgm:hierBranch/>
        </dgm:presLayoutVars>
      </dgm:prSet>
      <dgm:spPr/>
    </dgm:pt>
    <dgm:pt modelId="{3EB73923-C349-4F1A-85CB-06A9DE0968CF}" type="pres">
      <dgm:prSet presAssocID="{845227EE-727F-4E9E-88BD-9552CC25064C}" presName="rootComposite" presStyleCnt="0"/>
      <dgm:spPr/>
    </dgm:pt>
    <dgm:pt modelId="{13C14701-EB4B-49F6-BE24-BB2FC2681DCA}" type="pres">
      <dgm:prSet presAssocID="{845227EE-727F-4E9E-88BD-9552CC25064C}" presName="rootText" presStyleLbl="node2" presStyleIdx="3" presStyleCnt="4">
        <dgm:presLayoutVars>
          <dgm:chPref val="3"/>
        </dgm:presLayoutVars>
      </dgm:prSet>
      <dgm:spPr/>
    </dgm:pt>
    <dgm:pt modelId="{F7613F30-CCEB-46AE-B90D-43D9E0615CD4}" type="pres">
      <dgm:prSet presAssocID="{845227EE-727F-4E9E-88BD-9552CC25064C}" presName="rootConnector" presStyleLbl="node2" presStyleIdx="3" presStyleCnt="4"/>
      <dgm:spPr/>
    </dgm:pt>
    <dgm:pt modelId="{9EE9BE6E-DC9F-414A-9DEE-DDB7BB1061AB}" type="pres">
      <dgm:prSet presAssocID="{845227EE-727F-4E9E-88BD-9552CC25064C}" presName="hierChild4" presStyleCnt="0"/>
      <dgm:spPr/>
    </dgm:pt>
    <dgm:pt modelId="{58932181-16D2-4EE3-BB96-AC7E291CBE77}" type="pres">
      <dgm:prSet presAssocID="{845227EE-727F-4E9E-88BD-9552CC25064C}" presName="hierChild5" presStyleCnt="0"/>
      <dgm:spPr/>
    </dgm:pt>
    <dgm:pt modelId="{2D260A43-3FDF-415A-BCE9-62CE14CDD58F}" type="pres">
      <dgm:prSet presAssocID="{85680DC4-E02D-4EF9-A41D-9E0E5984A029}" presName="hierChild3" presStyleCnt="0"/>
      <dgm:spPr/>
    </dgm:pt>
  </dgm:ptLst>
  <dgm:cxnLst>
    <dgm:cxn modelId="{2FC86112-9EB5-4DE1-9226-F8C7261AD7C3}" type="presOf" srcId="{5C8AAC85-4BCA-4BC6-9238-DA16BE679B8D}" destId="{41B1FE73-FB25-444D-9B68-37B9D792A197}" srcOrd="1" destOrd="0" presId="urn:microsoft.com/office/officeart/2005/8/layout/orgChart1"/>
    <dgm:cxn modelId="{F4A2FB13-AAF9-49F3-89D7-479F45C25E61}" type="presOf" srcId="{F72117E6-BDC1-49BE-BD4E-86DCCEEBA01F}" destId="{816BC6E5-3EEC-4EED-9218-25D2BB57B9AA}" srcOrd="1" destOrd="0" presId="urn:microsoft.com/office/officeart/2005/8/layout/orgChart1"/>
    <dgm:cxn modelId="{DDB53815-9464-4931-84B2-9039DE463132}" srcId="{85680DC4-E02D-4EF9-A41D-9E0E5984A029}" destId="{845227EE-727F-4E9E-88BD-9552CC25064C}" srcOrd="3" destOrd="0" parTransId="{5DA26622-DCD2-4965-8DB9-A70EEF43887E}" sibTransId="{31EABC4E-5C61-4A66-9389-6A841416AD61}"/>
    <dgm:cxn modelId="{6E642746-6871-41DA-ACB6-BAEC405827BC}" type="presOf" srcId="{F72117E6-BDC1-49BE-BD4E-86DCCEEBA01F}" destId="{63844288-BC95-42BD-AFBA-4CC507BEAAE5}" srcOrd="0" destOrd="0" presId="urn:microsoft.com/office/officeart/2005/8/layout/orgChart1"/>
    <dgm:cxn modelId="{3DDE7949-866C-411F-ADB6-EA0CBA0F5A7F}" type="presOf" srcId="{5DA26622-DCD2-4965-8DB9-A70EEF43887E}" destId="{ECA52BBA-A763-41AD-B099-AEFBC86348A8}" srcOrd="0" destOrd="0" presId="urn:microsoft.com/office/officeart/2005/8/layout/orgChart1"/>
    <dgm:cxn modelId="{365BF86B-53D3-45C5-96C2-2379AA41D2DF}" type="presOf" srcId="{D0F4FF92-3F07-4CD5-B5BE-B14EAB90C294}" destId="{2DDDCAAB-DB46-4553-ABF5-D687666D9CE8}" srcOrd="0" destOrd="0" presId="urn:microsoft.com/office/officeart/2005/8/layout/orgChart1"/>
    <dgm:cxn modelId="{7D1ECA78-3EAD-4399-B25D-F5B01709562E}" type="presOf" srcId="{B1CD9494-0F80-4A6C-B234-580CF63522CB}" destId="{B07B1B75-178B-4C6E-8443-5B0BE7E86EA7}" srcOrd="0" destOrd="0" presId="urn:microsoft.com/office/officeart/2005/8/layout/orgChart1"/>
    <dgm:cxn modelId="{F2D7ED58-2070-4757-B319-A624C81F3681}" type="presOf" srcId="{584220A3-E285-4628-982C-BF60F70813AE}" destId="{87A3E99E-CDCA-4AF1-AA82-2A94374C1ED5}" srcOrd="0" destOrd="0" presId="urn:microsoft.com/office/officeart/2005/8/layout/orgChart1"/>
    <dgm:cxn modelId="{A34DCB5A-A265-4FD7-A147-1B5342629DAB}" srcId="{85680DC4-E02D-4EF9-A41D-9E0E5984A029}" destId="{5C8AAC85-4BCA-4BC6-9238-DA16BE679B8D}" srcOrd="2" destOrd="0" parTransId="{8DA37798-15BE-490E-901E-39728D28BB80}" sibTransId="{EEA61AB5-AA13-4748-AA80-8AF70D35FDCE}"/>
    <dgm:cxn modelId="{3DB9558F-F181-40C1-A0B8-06CC296C0545}" type="presOf" srcId="{584220A3-E285-4628-982C-BF60F70813AE}" destId="{39021E5D-8C95-4622-B257-55A48B7DB270}" srcOrd="1" destOrd="0" presId="urn:microsoft.com/office/officeart/2005/8/layout/orgChart1"/>
    <dgm:cxn modelId="{B784C591-26D5-42E0-BA55-87B16E95A955}" type="presOf" srcId="{85680DC4-E02D-4EF9-A41D-9E0E5984A029}" destId="{08E12A1F-4F72-4357-89E1-2BC8FB3147C9}" srcOrd="0" destOrd="0" presId="urn:microsoft.com/office/officeart/2005/8/layout/orgChart1"/>
    <dgm:cxn modelId="{A057EC93-C220-4191-BBFD-7BDC74FD89ED}" type="presOf" srcId="{8DA37798-15BE-490E-901E-39728D28BB80}" destId="{2DBBCD8C-5D51-44B6-8E1E-7731BC37EDD5}" srcOrd="0" destOrd="0" presId="urn:microsoft.com/office/officeart/2005/8/layout/orgChart1"/>
    <dgm:cxn modelId="{33B1509F-6093-46D8-94D7-7618390E4100}" type="presOf" srcId="{5C8AAC85-4BCA-4BC6-9238-DA16BE679B8D}" destId="{C524B79D-0795-4B62-8EF4-460CCF3F6A10}" srcOrd="0" destOrd="0" presId="urn:microsoft.com/office/officeart/2005/8/layout/orgChart1"/>
    <dgm:cxn modelId="{D03721AB-9A68-4D7B-B4E1-821C71583F04}" type="presOf" srcId="{F582FE05-C7BF-4EB7-85D5-1E1ABCA41D21}" destId="{3E9F6C95-F608-4A1A-85F2-F44567B0647D}" srcOrd="0" destOrd="0" presId="urn:microsoft.com/office/officeart/2005/8/layout/orgChart1"/>
    <dgm:cxn modelId="{91B441B9-51D3-4E4D-805F-876EBE449C89}" type="presOf" srcId="{845227EE-727F-4E9E-88BD-9552CC25064C}" destId="{13C14701-EB4B-49F6-BE24-BB2FC2681DCA}" srcOrd="0" destOrd="0" presId="urn:microsoft.com/office/officeart/2005/8/layout/orgChart1"/>
    <dgm:cxn modelId="{1DA3BEB9-289F-40B6-A477-70BE7B988A65}" srcId="{85680DC4-E02D-4EF9-A41D-9E0E5984A029}" destId="{584220A3-E285-4628-982C-BF60F70813AE}" srcOrd="1" destOrd="0" parTransId="{B1CD9494-0F80-4A6C-B234-580CF63522CB}" sibTransId="{56EC216B-FFEB-42DA-947B-E628E89A4266}"/>
    <dgm:cxn modelId="{7B9A7CBE-DE18-4B6F-AECE-77FDD371EB5C}" type="presOf" srcId="{845227EE-727F-4E9E-88BD-9552CC25064C}" destId="{F7613F30-CCEB-46AE-B90D-43D9E0615CD4}" srcOrd="1" destOrd="0" presId="urn:microsoft.com/office/officeart/2005/8/layout/orgChart1"/>
    <dgm:cxn modelId="{CD8C51EE-A3B1-4C4B-BCDD-91FC8AB830BE}" type="presOf" srcId="{85680DC4-E02D-4EF9-A41D-9E0E5984A029}" destId="{470118D0-C6D1-4E75-A92C-7652E7B96482}" srcOrd="1" destOrd="0" presId="urn:microsoft.com/office/officeart/2005/8/layout/orgChart1"/>
    <dgm:cxn modelId="{85FDFBF0-656B-4178-8FC7-811AB74CF000}" srcId="{D0F4FF92-3F07-4CD5-B5BE-B14EAB90C294}" destId="{85680DC4-E02D-4EF9-A41D-9E0E5984A029}" srcOrd="0" destOrd="0" parTransId="{DBDB370F-F9DE-4396-A87E-AFACC873A71E}" sibTransId="{097401D7-495F-409F-8B96-752296D52088}"/>
    <dgm:cxn modelId="{01C114FE-E5C6-4A2D-8C25-2E94773B8120}" srcId="{85680DC4-E02D-4EF9-A41D-9E0E5984A029}" destId="{F72117E6-BDC1-49BE-BD4E-86DCCEEBA01F}" srcOrd="0" destOrd="0" parTransId="{F582FE05-C7BF-4EB7-85D5-1E1ABCA41D21}" sibTransId="{EB76F017-48EC-44A3-B527-80ED9FE86567}"/>
    <dgm:cxn modelId="{A415ACB5-176A-4D5E-84B1-476F0C058054}" type="presParOf" srcId="{2DDDCAAB-DB46-4553-ABF5-D687666D9CE8}" destId="{CAF9DA28-50B9-49A5-8EA2-B9CAB6283E4D}" srcOrd="0" destOrd="0" presId="urn:microsoft.com/office/officeart/2005/8/layout/orgChart1"/>
    <dgm:cxn modelId="{29B32D80-2298-411E-A4BD-AA992A0156F0}" type="presParOf" srcId="{CAF9DA28-50B9-49A5-8EA2-B9CAB6283E4D}" destId="{2A466E5F-5F82-4AA2-8DAD-149277B7DA48}" srcOrd="0" destOrd="0" presId="urn:microsoft.com/office/officeart/2005/8/layout/orgChart1"/>
    <dgm:cxn modelId="{87DFEEB6-04AC-47C7-9010-5F7ED5146339}" type="presParOf" srcId="{2A466E5F-5F82-4AA2-8DAD-149277B7DA48}" destId="{08E12A1F-4F72-4357-89E1-2BC8FB3147C9}" srcOrd="0" destOrd="0" presId="urn:microsoft.com/office/officeart/2005/8/layout/orgChart1"/>
    <dgm:cxn modelId="{195E98E2-BCEC-4E95-93B1-B3A5095CB743}" type="presParOf" srcId="{2A466E5F-5F82-4AA2-8DAD-149277B7DA48}" destId="{470118D0-C6D1-4E75-A92C-7652E7B96482}" srcOrd="1" destOrd="0" presId="urn:microsoft.com/office/officeart/2005/8/layout/orgChart1"/>
    <dgm:cxn modelId="{EBD24D9C-E55F-4671-9051-43C1FD9B058C}" type="presParOf" srcId="{CAF9DA28-50B9-49A5-8EA2-B9CAB6283E4D}" destId="{569C424F-B964-40F5-8459-29E43F50764E}" srcOrd="1" destOrd="0" presId="urn:microsoft.com/office/officeart/2005/8/layout/orgChart1"/>
    <dgm:cxn modelId="{AD9C9C76-E916-46D7-A8B9-57C32A3F975D}" type="presParOf" srcId="{569C424F-B964-40F5-8459-29E43F50764E}" destId="{3E9F6C95-F608-4A1A-85F2-F44567B0647D}" srcOrd="0" destOrd="0" presId="urn:microsoft.com/office/officeart/2005/8/layout/orgChart1"/>
    <dgm:cxn modelId="{1954CEFF-905E-4ED9-A00C-7D2F704EFAD9}" type="presParOf" srcId="{569C424F-B964-40F5-8459-29E43F50764E}" destId="{EA116E34-40B1-4277-8C7A-5B691D17F711}" srcOrd="1" destOrd="0" presId="urn:microsoft.com/office/officeart/2005/8/layout/orgChart1"/>
    <dgm:cxn modelId="{7599300F-C739-4605-B27B-024F753FB453}" type="presParOf" srcId="{EA116E34-40B1-4277-8C7A-5B691D17F711}" destId="{C51FC629-3C64-4A08-B05C-9215999D3E48}" srcOrd="0" destOrd="0" presId="urn:microsoft.com/office/officeart/2005/8/layout/orgChart1"/>
    <dgm:cxn modelId="{A75D4237-CB09-4880-A26C-6EB01AC6DC56}" type="presParOf" srcId="{C51FC629-3C64-4A08-B05C-9215999D3E48}" destId="{63844288-BC95-42BD-AFBA-4CC507BEAAE5}" srcOrd="0" destOrd="0" presId="urn:microsoft.com/office/officeart/2005/8/layout/orgChart1"/>
    <dgm:cxn modelId="{DBCE50A7-0680-4142-B788-7D09087DCD41}" type="presParOf" srcId="{C51FC629-3C64-4A08-B05C-9215999D3E48}" destId="{816BC6E5-3EEC-4EED-9218-25D2BB57B9AA}" srcOrd="1" destOrd="0" presId="urn:microsoft.com/office/officeart/2005/8/layout/orgChart1"/>
    <dgm:cxn modelId="{6F915ABA-E327-4CEC-A0FD-395A5188E600}" type="presParOf" srcId="{EA116E34-40B1-4277-8C7A-5B691D17F711}" destId="{5CA6B3F7-0C06-4E1B-91D8-BB6F5E751FDA}" srcOrd="1" destOrd="0" presId="urn:microsoft.com/office/officeart/2005/8/layout/orgChart1"/>
    <dgm:cxn modelId="{B619FACB-FE63-4644-8209-A7A06B90E67D}" type="presParOf" srcId="{EA116E34-40B1-4277-8C7A-5B691D17F711}" destId="{573C95FC-F2D2-49C7-99DF-AAA0A7822EC6}" srcOrd="2" destOrd="0" presId="urn:microsoft.com/office/officeart/2005/8/layout/orgChart1"/>
    <dgm:cxn modelId="{82807B6B-53B4-4B59-87E5-FF680C2C18ED}" type="presParOf" srcId="{569C424F-B964-40F5-8459-29E43F50764E}" destId="{B07B1B75-178B-4C6E-8443-5B0BE7E86EA7}" srcOrd="2" destOrd="0" presId="urn:microsoft.com/office/officeart/2005/8/layout/orgChart1"/>
    <dgm:cxn modelId="{41D369AE-354F-4BA8-B5A2-516C05F72046}" type="presParOf" srcId="{569C424F-B964-40F5-8459-29E43F50764E}" destId="{55F9EE99-6F0C-4EE6-9513-0AB02B580A05}" srcOrd="3" destOrd="0" presId="urn:microsoft.com/office/officeart/2005/8/layout/orgChart1"/>
    <dgm:cxn modelId="{8899F5BF-1E69-49D8-9EA0-39F3C708DED8}" type="presParOf" srcId="{55F9EE99-6F0C-4EE6-9513-0AB02B580A05}" destId="{233D49B0-A5C1-437A-9746-B55FE5B92249}" srcOrd="0" destOrd="0" presId="urn:microsoft.com/office/officeart/2005/8/layout/orgChart1"/>
    <dgm:cxn modelId="{6A97EA1F-47BB-4F89-B4D7-2B1715849F8F}" type="presParOf" srcId="{233D49B0-A5C1-437A-9746-B55FE5B92249}" destId="{87A3E99E-CDCA-4AF1-AA82-2A94374C1ED5}" srcOrd="0" destOrd="0" presId="urn:microsoft.com/office/officeart/2005/8/layout/orgChart1"/>
    <dgm:cxn modelId="{E57D88C6-2F18-4573-846A-2F06684C0685}" type="presParOf" srcId="{233D49B0-A5C1-437A-9746-B55FE5B92249}" destId="{39021E5D-8C95-4622-B257-55A48B7DB270}" srcOrd="1" destOrd="0" presId="urn:microsoft.com/office/officeart/2005/8/layout/orgChart1"/>
    <dgm:cxn modelId="{E7A0CACE-2329-484E-B995-DC76D3E26572}" type="presParOf" srcId="{55F9EE99-6F0C-4EE6-9513-0AB02B580A05}" destId="{65778920-29DC-4001-BC50-F85D9265EAF2}" srcOrd="1" destOrd="0" presId="urn:microsoft.com/office/officeart/2005/8/layout/orgChart1"/>
    <dgm:cxn modelId="{87B17DA6-F28C-4C1A-ABD2-CC8EC7A638C1}" type="presParOf" srcId="{55F9EE99-6F0C-4EE6-9513-0AB02B580A05}" destId="{8E06160F-81E0-4129-B16C-2065ADCB94F0}" srcOrd="2" destOrd="0" presId="urn:microsoft.com/office/officeart/2005/8/layout/orgChart1"/>
    <dgm:cxn modelId="{41B7CE28-B995-41F4-BFD6-D2AE0F262C4C}" type="presParOf" srcId="{569C424F-B964-40F5-8459-29E43F50764E}" destId="{2DBBCD8C-5D51-44B6-8E1E-7731BC37EDD5}" srcOrd="4" destOrd="0" presId="urn:microsoft.com/office/officeart/2005/8/layout/orgChart1"/>
    <dgm:cxn modelId="{F2EA53B4-3B10-428E-B247-EE1AF26AD576}" type="presParOf" srcId="{569C424F-B964-40F5-8459-29E43F50764E}" destId="{7A0AFBDE-F653-4418-ABE5-029EFAD5DCCE}" srcOrd="5" destOrd="0" presId="urn:microsoft.com/office/officeart/2005/8/layout/orgChart1"/>
    <dgm:cxn modelId="{43D200ED-9770-430D-8E6C-26BAD9F5D833}" type="presParOf" srcId="{7A0AFBDE-F653-4418-ABE5-029EFAD5DCCE}" destId="{F79F333B-2052-4CE9-86D7-9443E3792460}" srcOrd="0" destOrd="0" presId="urn:microsoft.com/office/officeart/2005/8/layout/orgChart1"/>
    <dgm:cxn modelId="{8B3394C5-4CEC-4560-A78E-70D9F96C1067}" type="presParOf" srcId="{F79F333B-2052-4CE9-86D7-9443E3792460}" destId="{C524B79D-0795-4B62-8EF4-460CCF3F6A10}" srcOrd="0" destOrd="0" presId="urn:microsoft.com/office/officeart/2005/8/layout/orgChart1"/>
    <dgm:cxn modelId="{B1312D1A-1B0A-4C02-85D6-5351A1E85506}" type="presParOf" srcId="{F79F333B-2052-4CE9-86D7-9443E3792460}" destId="{41B1FE73-FB25-444D-9B68-37B9D792A197}" srcOrd="1" destOrd="0" presId="urn:microsoft.com/office/officeart/2005/8/layout/orgChart1"/>
    <dgm:cxn modelId="{7C8F631B-9286-4D32-8168-21639FFDF9FD}" type="presParOf" srcId="{7A0AFBDE-F653-4418-ABE5-029EFAD5DCCE}" destId="{AB4B2436-37A6-485B-BE32-2E3E2EAFD45A}" srcOrd="1" destOrd="0" presId="urn:microsoft.com/office/officeart/2005/8/layout/orgChart1"/>
    <dgm:cxn modelId="{587931D0-F145-4EBE-AA5B-6F23896F33A7}" type="presParOf" srcId="{7A0AFBDE-F653-4418-ABE5-029EFAD5DCCE}" destId="{8CE4F6EE-36C0-4370-86CD-59C862B146F2}" srcOrd="2" destOrd="0" presId="urn:microsoft.com/office/officeart/2005/8/layout/orgChart1"/>
    <dgm:cxn modelId="{67E44FCA-EE8A-4445-9898-85D345022BF4}" type="presParOf" srcId="{569C424F-B964-40F5-8459-29E43F50764E}" destId="{ECA52BBA-A763-41AD-B099-AEFBC86348A8}" srcOrd="6" destOrd="0" presId="urn:microsoft.com/office/officeart/2005/8/layout/orgChart1"/>
    <dgm:cxn modelId="{C2908E47-3BDE-4075-94AF-52FFE84E6AD1}" type="presParOf" srcId="{569C424F-B964-40F5-8459-29E43F50764E}" destId="{09D53CE2-2120-482B-A142-D92749933B77}" srcOrd="7" destOrd="0" presId="urn:microsoft.com/office/officeart/2005/8/layout/orgChart1"/>
    <dgm:cxn modelId="{23186B48-D410-449A-8B7A-27B149BEA2F8}" type="presParOf" srcId="{09D53CE2-2120-482B-A142-D92749933B77}" destId="{3EB73923-C349-4F1A-85CB-06A9DE0968CF}" srcOrd="0" destOrd="0" presId="urn:microsoft.com/office/officeart/2005/8/layout/orgChart1"/>
    <dgm:cxn modelId="{7260FDEA-A820-4932-B3AF-AD62CE8A221D}" type="presParOf" srcId="{3EB73923-C349-4F1A-85CB-06A9DE0968CF}" destId="{13C14701-EB4B-49F6-BE24-BB2FC2681DCA}" srcOrd="0" destOrd="0" presId="urn:microsoft.com/office/officeart/2005/8/layout/orgChart1"/>
    <dgm:cxn modelId="{E04CAA61-F0E9-4542-9AD7-21E3444CF426}" type="presParOf" srcId="{3EB73923-C349-4F1A-85CB-06A9DE0968CF}" destId="{F7613F30-CCEB-46AE-B90D-43D9E0615CD4}" srcOrd="1" destOrd="0" presId="urn:microsoft.com/office/officeart/2005/8/layout/orgChart1"/>
    <dgm:cxn modelId="{44B3B487-B928-481D-8564-413386D2F31B}" type="presParOf" srcId="{09D53CE2-2120-482B-A142-D92749933B77}" destId="{9EE9BE6E-DC9F-414A-9DEE-DDB7BB1061AB}" srcOrd="1" destOrd="0" presId="urn:microsoft.com/office/officeart/2005/8/layout/orgChart1"/>
    <dgm:cxn modelId="{05500007-007B-4978-AD4C-90918232E2C4}" type="presParOf" srcId="{09D53CE2-2120-482B-A142-D92749933B77}" destId="{58932181-16D2-4EE3-BB96-AC7E291CBE77}" srcOrd="2" destOrd="0" presId="urn:microsoft.com/office/officeart/2005/8/layout/orgChart1"/>
    <dgm:cxn modelId="{6F909EAC-1FD5-47A0-BBF1-A03D7F1185B2}" type="presParOf" srcId="{CAF9DA28-50B9-49A5-8EA2-B9CAB6283E4D}" destId="{2D260A43-3FDF-415A-BCE9-62CE14CDD58F}"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A52BBA-A763-41AD-B099-AEFBC86348A8}">
      <dsp:nvSpPr>
        <dsp:cNvPr id="0" name=""/>
        <dsp:cNvSpPr/>
      </dsp:nvSpPr>
      <dsp:spPr>
        <a:xfrm>
          <a:off x="3886199" y="2071818"/>
          <a:ext cx="3043695" cy="352163"/>
        </a:xfrm>
        <a:custGeom>
          <a:avLst/>
          <a:gdLst/>
          <a:ahLst/>
          <a:cxnLst/>
          <a:rect l="0" t="0" r="0" b="0"/>
          <a:pathLst>
            <a:path>
              <a:moveTo>
                <a:pt x="0" y="0"/>
              </a:moveTo>
              <a:lnTo>
                <a:pt x="0" y="176081"/>
              </a:lnTo>
              <a:lnTo>
                <a:pt x="3043695" y="176081"/>
              </a:lnTo>
              <a:lnTo>
                <a:pt x="3043695" y="35216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DBBCD8C-5D51-44B6-8E1E-7731BC37EDD5}">
      <dsp:nvSpPr>
        <dsp:cNvPr id="0" name=""/>
        <dsp:cNvSpPr/>
      </dsp:nvSpPr>
      <dsp:spPr>
        <a:xfrm>
          <a:off x="3886199" y="2071818"/>
          <a:ext cx="1014565" cy="352163"/>
        </a:xfrm>
        <a:custGeom>
          <a:avLst/>
          <a:gdLst/>
          <a:ahLst/>
          <a:cxnLst/>
          <a:rect l="0" t="0" r="0" b="0"/>
          <a:pathLst>
            <a:path>
              <a:moveTo>
                <a:pt x="0" y="0"/>
              </a:moveTo>
              <a:lnTo>
                <a:pt x="0" y="176081"/>
              </a:lnTo>
              <a:lnTo>
                <a:pt x="1014565" y="176081"/>
              </a:lnTo>
              <a:lnTo>
                <a:pt x="1014565" y="35216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07B1B75-178B-4C6E-8443-5B0BE7E86EA7}">
      <dsp:nvSpPr>
        <dsp:cNvPr id="0" name=""/>
        <dsp:cNvSpPr/>
      </dsp:nvSpPr>
      <dsp:spPr>
        <a:xfrm>
          <a:off x="2871634" y="2071818"/>
          <a:ext cx="1014565" cy="352163"/>
        </a:xfrm>
        <a:custGeom>
          <a:avLst/>
          <a:gdLst/>
          <a:ahLst/>
          <a:cxnLst/>
          <a:rect l="0" t="0" r="0" b="0"/>
          <a:pathLst>
            <a:path>
              <a:moveTo>
                <a:pt x="1014565" y="0"/>
              </a:moveTo>
              <a:lnTo>
                <a:pt x="1014565" y="176081"/>
              </a:lnTo>
              <a:lnTo>
                <a:pt x="0" y="176081"/>
              </a:lnTo>
              <a:lnTo>
                <a:pt x="0" y="35216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E9F6C95-F608-4A1A-85F2-F44567B0647D}">
      <dsp:nvSpPr>
        <dsp:cNvPr id="0" name=""/>
        <dsp:cNvSpPr/>
      </dsp:nvSpPr>
      <dsp:spPr>
        <a:xfrm>
          <a:off x="842504" y="2071818"/>
          <a:ext cx="3043695" cy="352163"/>
        </a:xfrm>
        <a:custGeom>
          <a:avLst/>
          <a:gdLst/>
          <a:ahLst/>
          <a:cxnLst/>
          <a:rect l="0" t="0" r="0" b="0"/>
          <a:pathLst>
            <a:path>
              <a:moveTo>
                <a:pt x="3043695" y="0"/>
              </a:moveTo>
              <a:lnTo>
                <a:pt x="3043695" y="176081"/>
              </a:lnTo>
              <a:lnTo>
                <a:pt x="0" y="176081"/>
              </a:lnTo>
              <a:lnTo>
                <a:pt x="0" y="35216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8E12A1F-4F72-4357-89E1-2BC8FB3147C9}">
      <dsp:nvSpPr>
        <dsp:cNvPr id="0" name=""/>
        <dsp:cNvSpPr/>
      </dsp:nvSpPr>
      <dsp:spPr>
        <a:xfrm>
          <a:off x="3047716" y="1233334"/>
          <a:ext cx="1676967" cy="83848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kern="1200" cap="none" normalizeH="0" baseline="0">
              <a:ln>
                <a:noFill/>
              </a:ln>
              <a:solidFill>
                <a:schemeClr val="tx1"/>
              </a:solidFill>
              <a:effectLst/>
              <a:latin typeface="Arial" panose="020B0604020202020204" pitchFamily="34" charset="0"/>
              <a:cs typeface="Arial" panose="020B0604020202020204" pitchFamily="34" charset="0"/>
            </a:rPr>
            <a:t>TASKS OF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kern="1200" cap="none" normalizeH="0" baseline="0">
              <a:ln>
                <a:noFill/>
              </a:ln>
              <a:solidFill>
                <a:schemeClr val="tx1"/>
              </a:solidFill>
              <a:effectLst/>
              <a:latin typeface="Arial" panose="020B0604020202020204" pitchFamily="34" charset="0"/>
              <a:cs typeface="Arial" panose="020B0604020202020204" pitchFamily="34" charset="0"/>
            </a:rPr>
            <a:t>LITERATURE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kern="1200" cap="none" normalizeH="0" baseline="0">
              <a:ln>
                <a:noFill/>
              </a:ln>
              <a:solidFill>
                <a:schemeClr val="tx1"/>
              </a:solidFill>
              <a:effectLst/>
              <a:latin typeface="Arial" panose="020B0604020202020204" pitchFamily="34" charset="0"/>
              <a:cs typeface="Arial" panose="020B0604020202020204" pitchFamily="34" charset="0"/>
            </a:rPr>
            <a:t>REVIEW</a:t>
          </a:r>
        </a:p>
      </dsp:txBody>
      <dsp:txXfrm>
        <a:off x="3047716" y="1233334"/>
        <a:ext cx="1676967" cy="838483"/>
      </dsp:txXfrm>
    </dsp:sp>
    <dsp:sp modelId="{63844288-BC95-42BD-AFBA-4CC507BEAAE5}">
      <dsp:nvSpPr>
        <dsp:cNvPr id="0" name=""/>
        <dsp:cNvSpPr/>
      </dsp:nvSpPr>
      <dsp:spPr>
        <a:xfrm>
          <a:off x="4020" y="2423981"/>
          <a:ext cx="1676967" cy="83848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kern="1200" cap="none" normalizeH="0" baseline="0">
              <a:ln>
                <a:noFill/>
              </a:ln>
              <a:solidFill>
                <a:schemeClr val="tx1"/>
              </a:solidFill>
              <a:effectLst/>
              <a:latin typeface="Arial" panose="020B0604020202020204" pitchFamily="34" charset="0"/>
              <a:cs typeface="Arial" panose="020B0604020202020204" pitchFamily="34" charset="0"/>
            </a:rPr>
            <a:t>         SUMMARIZE	</a:t>
          </a:r>
        </a:p>
      </dsp:txBody>
      <dsp:txXfrm>
        <a:off x="4020" y="2423981"/>
        <a:ext cx="1676967" cy="838483"/>
      </dsp:txXfrm>
    </dsp:sp>
    <dsp:sp modelId="{87A3E99E-CDCA-4AF1-AA82-2A94374C1ED5}">
      <dsp:nvSpPr>
        <dsp:cNvPr id="0" name=""/>
        <dsp:cNvSpPr/>
      </dsp:nvSpPr>
      <dsp:spPr>
        <a:xfrm>
          <a:off x="2033151" y="2423981"/>
          <a:ext cx="1676967" cy="83848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kern="1200" cap="none" normalizeH="0" baseline="0">
              <a:ln>
                <a:noFill/>
              </a:ln>
              <a:solidFill>
                <a:schemeClr val="tx1"/>
              </a:solidFill>
              <a:effectLst/>
              <a:latin typeface="Arial" panose="020B0604020202020204" pitchFamily="34" charset="0"/>
              <a:cs typeface="Arial" panose="020B0604020202020204" pitchFamily="34" charset="0"/>
            </a:rPr>
            <a:t>SYNTHESIZE</a:t>
          </a:r>
        </a:p>
      </dsp:txBody>
      <dsp:txXfrm>
        <a:off x="2033151" y="2423981"/>
        <a:ext cx="1676967" cy="838483"/>
      </dsp:txXfrm>
    </dsp:sp>
    <dsp:sp modelId="{C524B79D-0795-4B62-8EF4-460CCF3F6A10}">
      <dsp:nvSpPr>
        <dsp:cNvPr id="0" name=""/>
        <dsp:cNvSpPr/>
      </dsp:nvSpPr>
      <dsp:spPr>
        <a:xfrm>
          <a:off x="4062281" y="2423981"/>
          <a:ext cx="1676967" cy="83848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kern="1200" cap="none" normalizeH="0" baseline="0">
              <a:ln>
                <a:noFill/>
              </a:ln>
              <a:solidFill>
                <a:schemeClr val="tx1"/>
              </a:solidFill>
              <a:effectLst/>
              <a:latin typeface="Arial" panose="020B0604020202020204" pitchFamily="34" charset="0"/>
              <a:cs typeface="Arial" panose="020B0604020202020204" pitchFamily="34" charset="0"/>
            </a:rPr>
            <a:t>CRITIQUE</a:t>
          </a:r>
        </a:p>
      </dsp:txBody>
      <dsp:txXfrm>
        <a:off x="4062281" y="2423981"/>
        <a:ext cx="1676967" cy="838483"/>
      </dsp:txXfrm>
    </dsp:sp>
    <dsp:sp modelId="{13C14701-EB4B-49F6-BE24-BB2FC2681DCA}">
      <dsp:nvSpPr>
        <dsp:cNvPr id="0" name=""/>
        <dsp:cNvSpPr/>
      </dsp:nvSpPr>
      <dsp:spPr>
        <a:xfrm>
          <a:off x="6091412" y="2423981"/>
          <a:ext cx="1676967" cy="83848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kern="1200" cap="none" normalizeH="0" baseline="0">
              <a:ln>
                <a:noFill/>
              </a:ln>
              <a:solidFill>
                <a:schemeClr val="tx1"/>
              </a:solidFill>
              <a:effectLst/>
              <a:latin typeface="Arial" panose="020B0604020202020204" pitchFamily="34" charset="0"/>
              <a:cs typeface="Arial" panose="020B0604020202020204" pitchFamily="34" charset="0"/>
            </a:rPr>
            <a:t>COMPARE</a:t>
          </a:r>
        </a:p>
      </dsp:txBody>
      <dsp:txXfrm>
        <a:off x="6091412" y="2423981"/>
        <a:ext cx="1676967" cy="838483"/>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31226578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271324776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a:extLst>
              <a:ext uri="{FF2B5EF4-FFF2-40B4-BE49-F238E27FC236}">
                <a16:creationId xmlns:a16="http://schemas.microsoft.com/office/drawing/2014/main" id="{F2F622C2-C4A0-24BD-1077-4BC2F0EF79C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1447297E-CAE0-4C6E-88D9-711C868E060E}" type="slidenum">
              <a:rPr lang="en-US" altLang="en-US"/>
              <a:pPr>
                <a:spcBef>
                  <a:spcPct val="0"/>
                </a:spcBef>
              </a:pPr>
              <a:t>2</a:t>
            </a:fld>
            <a:endParaRPr lang="en-US" altLang="en-US"/>
          </a:p>
        </p:txBody>
      </p:sp>
      <p:sp>
        <p:nvSpPr>
          <p:cNvPr id="11267" name="Rectangle 2">
            <a:extLst>
              <a:ext uri="{FF2B5EF4-FFF2-40B4-BE49-F238E27FC236}">
                <a16:creationId xmlns:a16="http://schemas.microsoft.com/office/drawing/2014/main" id="{F9A34B7E-A088-5C9B-4579-AF5593899966}"/>
              </a:ext>
            </a:extLst>
          </p:cNvPr>
          <p:cNvSpPr>
            <a:spLocks noGrp="1" noRot="1" noChangeAspect="1" noChangeArrowheads="1" noTextEdit="1"/>
          </p:cNvSpPr>
          <p:nvPr>
            <p:ph type="sldImg"/>
          </p:nvPr>
        </p:nvSpPr>
        <p:spPr>
          <a:ln/>
        </p:spPr>
      </p:sp>
      <p:sp>
        <p:nvSpPr>
          <p:cNvPr id="11268" name="Rectangle 3">
            <a:extLst>
              <a:ext uri="{FF2B5EF4-FFF2-40B4-BE49-F238E27FC236}">
                <a16:creationId xmlns:a16="http://schemas.microsoft.com/office/drawing/2014/main" id="{128F9E4C-6FAD-ED8F-323F-FC350F79D9F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a:extLst>
              <a:ext uri="{FF2B5EF4-FFF2-40B4-BE49-F238E27FC236}">
                <a16:creationId xmlns:a16="http://schemas.microsoft.com/office/drawing/2014/main" id="{76E5B2A1-7688-258C-6512-E8D06611EFA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264EDF46-A555-489C-A189-97C8D864586A}" type="slidenum">
              <a:rPr lang="en-US" altLang="en-US"/>
              <a:pPr>
                <a:spcBef>
                  <a:spcPct val="0"/>
                </a:spcBef>
              </a:pPr>
              <a:t>3</a:t>
            </a:fld>
            <a:endParaRPr lang="en-US" altLang="en-US"/>
          </a:p>
        </p:txBody>
      </p:sp>
      <p:sp>
        <p:nvSpPr>
          <p:cNvPr id="27651" name="Rectangle 2">
            <a:extLst>
              <a:ext uri="{FF2B5EF4-FFF2-40B4-BE49-F238E27FC236}">
                <a16:creationId xmlns:a16="http://schemas.microsoft.com/office/drawing/2014/main" id="{A8CDBEAD-3903-206D-BB24-F25ECA47E265}"/>
              </a:ext>
            </a:extLst>
          </p:cNvPr>
          <p:cNvSpPr>
            <a:spLocks noGrp="1" noRot="1" noChangeAspect="1" noChangeArrowheads="1" noTextEdit="1"/>
          </p:cNvSpPr>
          <p:nvPr>
            <p:ph type="sldImg"/>
          </p:nvPr>
        </p:nvSpPr>
        <p:spPr>
          <a:ln/>
        </p:spPr>
      </p:sp>
      <p:sp>
        <p:nvSpPr>
          <p:cNvPr id="27652" name="Rectangle 3">
            <a:extLst>
              <a:ext uri="{FF2B5EF4-FFF2-40B4-BE49-F238E27FC236}">
                <a16:creationId xmlns:a16="http://schemas.microsoft.com/office/drawing/2014/main" id="{1549A53F-3A07-6582-48F9-05B2DD5383B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655029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a:extLst>
              <a:ext uri="{FF2B5EF4-FFF2-40B4-BE49-F238E27FC236}">
                <a16:creationId xmlns:a16="http://schemas.microsoft.com/office/drawing/2014/main" id="{76E5B2A1-7688-258C-6512-E8D06611EFA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264EDF46-A555-489C-A189-97C8D864586A}" type="slidenum">
              <a:rPr lang="en-US" altLang="en-US"/>
              <a:pPr>
                <a:spcBef>
                  <a:spcPct val="0"/>
                </a:spcBef>
              </a:pPr>
              <a:t>4</a:t>
            </a:fld>
            <a:endParaRPr lang="en-US" altLang="en-US"/>
          </a:p>
        </p:txBody>
      </p:sp>
      <p:sp>
        <p:nvSpPr>
          <p:cNvPr id="27651" name="Rectangle 2">
            <a:extLst>
              <a:ext uri="{FF2B5EF4-FFF2-40B4-BE49-F238E27FC236}">
                <a16:creationId xmlns:a16="http://schemas.microsoft.com/office/drawing/2014/main" id="{A8CDBEAD-3903-206D-BB24-F25ECA47E265}"/>
              </a:ext>
            </a:extLst>
          </p:cNvPr>
          <p:cNvSpPr>
            <a:spLocks noGrp="1" noRot="1" noChangeAspect="1" noChangeArrowheads="1" noTextEdit="1"/>
          </p:cNvSpPr>
          <p:nvPr>
            <p:ph type="sldImg"/>
          </p:nvPr>
        </p:nvSpPr>
        <p:spPr>
          <a:ln/>
        </p:spPr>
      </p:sp>
      <p:sp>
        <p:nvSpPr>
          <p:cNvPr id="27652" name="Rectangle 3">
            <a:extLst>
              <a:ext uri="{FF2B5EF4-FFF2-40B4-BE49-F238E27FC236}">
                <a16:creationId xmlns:a16="http://schemas.microsoft.com/office/drawing/2014/main" id="{1549A53F-3A07-6582-48F9-05B2DD5383B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408768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a:extLst>
              <a:ext uri="{FF2B5EF4-FFF2-40B4-BE49-F238E27FC236}">
                <a16:creationId xmlns:a16="http://schemas.microsoft.com/office/drawing/2014/main" id="{F66938FA-3699-AA97-C9E1-43956F14561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7DA564F7-0D4D-4A26-840B-FC3D5969FC48}" type="slidenum">
              <a:rPr lang="en-US" altLang="en-US"/>
              <a:pPr>
                <a:spcBef>
                  <a:spcPct val="0"/>
                </a:spcBef>
              </a:pPr>
              <a:t>5</a:t>
            </a:fld>
            <a:endParaRPr lang="en-US" altLang="en-US"/>
          </a:p>
        </p:txBody>
      </p:sp>
      <p:sp>
        <p:nvSpPr>
          <p:cNvPr id="31747" name="Rectangle 2">
            <a:extLst>
              <a:ext uri="{FF2B5EF4-FFF2-40B4-BE49-F238E27FC236}">
                <a16:creationId xmlns:a16="http://schemas.microsoft.com/office/drawing/2014/main" id="{6FDF6030-77F9-8553-23F7-EA73FF2D8C0A}"/>
              </a:ext>
            </a:extLst>
          </p:cNvPr>
          <p:cNvSpPr>
            <a:spLocks noGrp="1" noRot="1" noChangeAspect="1" noChangeArrowheads="1" noTextEdit="1"/>
          </p:cNvSpPr>
          <p:nvPr>
            <p:ph type="sldImg"/>
          </p:nvPr>
        </p:nvSpPr>
        <p:spPr>
          <a:ln/>
        </p:spPr>
      </p:sp>
      <p:sp>
        <p:nvSpPr>
          <p:cNvPr id="31748" name="Rectangle 3">
            <a:extLst>
              <a:ext uri="{FF2B5EF4-FFF2-40B4-BE49-F238E27FC236}">
                <a16:creationId xmlns:a16="http://schemas.microsoft.com/office/drawing/2014/main" id="{47C4BACA-D98F-CE48-BB3A-066CC83FD69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40077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a:extLst>
              <a:ext uri="{FF2B5EF4-FFF2-40B4-BE49-F238E27FC236}">
                <a16:creationId xmlns:a16="http://schemas.microsoft.com/office/drawing/2014/main" id="{18E9345C-E3C1-0879-610C-B62259938C5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1351E22B-A5FF-4AE3-861A-9CB07C65B302}" type="slidenum">
              <a:rPr lang="en-US" altLang="en-US"/>
              <a:pPr>
                <a:spcBef>
                  <a:spcPct val="0"/>
                </a:spcBef>
              </a:pPr>
              <a:t>6</a:t>
            </a:fld>
            <a:endParaRPr lang="en-US" altLang="en-US"/>
          </a:p>
        </p:txBody>
      </p:sp>
      <p:sp>
        <p:nvSpPr>
          <p:cNvPr id="59395" name="Rectangle 2">
            <a:extLst>
              <a:ext uri="{FF2B5EF4-FFF2-40B4-BE49-F238E27FC236}">
                <a16:creationId xmlns:a16="http://schemas.microsoft.com/office/drawing/2014/main" id="{4EA5726C-95A5-D636-C32D-97BF1688B9E0}"/>
              </a:ext>
            </a:extLst>
          </p:cNvPr>
          <p:cNvSpPr>
            <a:spLocks noGrp="1" noRot="1" noChangeAspect="1" noChangeArrowheads="1" noTextEdit="1"/>
          </p:cNvSpPr>
          <p:nvPr>
            <p:ph type="sldImg"/>
          </p:nvPr>
        </p:nvSpPr>
        <p:spPr>
          <a:ln/>
        </p:spPr>
      </p:sp>
      <p:sp>
        <p:nvSpPr>
          <p:cNvPr id="59396" name="Rectangle 3">
            <a:extLst>
              <a:ext uri="{FF2B5EF4-FFF2-40B4-BE49-F238E27FC236}">
                <a16:creationId xmlns:a16="http://schemas.microsoft.com/office/drawing/2014/main" id="{33B8A6C0-F2AE-A484-8FB6-1158D0BDD4D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708020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7">
            <a:extLst>
              <a:ext uri="{FF2B5EF4-FFF2-40B4-BE49-F238E27FC236}">
                <a16:creationId xmlns:a16="http://schemas.microsoft.com/office/drawing/2014/main" id="{3E7FCAF4-A42C-4F9F-A6CA-1F6B083A077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17C14EC7-B295-4464-8C7E-5245C4A0AB45}" type="slidenum">
              <a:rPr lang="en-US" altLang="en-US"/>
              <a:pPr>
                <a:spcBef>
                  <a:spcPct val="0"/>
                </a:spcBef>
              </a:pPr>
              <a:t>7</a:t>
            </a:fld>
            <a:endParaRPr lang="en-US" altLang="en-US"/>
          </a:p>
        </p:txBody>
      </p:sp>
      <p:sp>
        <p:nvSpPr>
          <p:cNvPr id="106499" name="Rectangle 2">
            <a:extLst>
              <a:ext uri="{FF2B5EF4-FFF2-40B4-BE49-F238E27FC236}">
                <a16:creationId xmlns:a16="http://schemas.microsoft.com/office/drawing/2014/main" id="{0F019519-1224-B32D-1B20-A3580EAC54BC}"/>
              </a:ext>
            </a:extLst>
          </p:cNvPr>
          <p:cNvSpPr>
            <a:spLocks noGrp="1" noRot="1" noChangeAspect="1" noChangeArrowheads="1" noTextEdit="1"/>
          </p:cNvSpPr>
          <p:nvPr>
            <p:ph type="sldImg"/>
          </p:nvPr>
        </p:nvSpPr>
        <p:spPr>
          <a:ln/>
        </p:spPr>
      </p:sp>
      <p:sp>
        <p:nvSpPr>
          <p:cNvPr id="106500" name="Rectangle 3">
            <a:extLst>
              <a:ext uri="{FF2B5EF4-FFF2-40B4-BE49-F238E27FC236}">
                <a16:creationId xmlns:a16="http://schemas.microsoft.com/office/drawing/2014/main" id="{6981993C-2991-A40E-00DE-7FAA106EEB4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545161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a:extLst>
              <a:ext uri="{FF2B5EF4-FFF2-40B4-BE49-F238E27FC236}">
                <a16:creationId xmlns:a16="http://schemas.microsoft.com/office/drawing/2014/main" id="{3A1E33E6-A61F-C951-4C34-66F502B3118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4163CF63-4425-4D54-8A65-52C474A453C4}" type="slidenum">
              <a:rPr lang="en-US" altLang="en-US"/>
              <a:pPr>
                <a:spcBef>
                  <a:spcPct val="0"/>
                </a:spcBef>
              </a:pPr>
              <a:t>8</a:t>
            </a:fld>
            <a:endParaRPr lang="en-US" altLang="en-US"/>
          </a:p>
        </p:txBody>
      </p:sp>
      <p:sp>
        <p:nvSpPr>
          <p:cNvPr id="17411" name="Rectangle 2">
            <a:extLst>
              <a:ext uri="{FF2B5EF4-FFF2-40B4-BE49-F238E27FC236}">
                <a16:creationId xmlns:a16="http://schemas.microsoft.com/office/drawing/2014/main" id="{EA2CDA9F-7A21-1B01-0752-8BBE9A5F0A48}"/>
              </a:ext>
            </a:extLst>
          </p:cNvPr>
          <p:cNvSpPr>
            <a:spLocks noGrp="1" noRot="1" noChangeAspect="1" noChangeArrowheads="1" noTextEdit="1"/>
          </p:cNvSpPr>
          <p:nvPr>
            <p:ph type="sldImg"/>
          </p:nvPr>
        </p:nvSpPr>
        <p:spPr>
          <a:ln/>
        </p:spPr>
      </p:sp>
      <p:sp>
        <p:nvSpPr>
          <p:cNvPr id="17412" name="Rectangle 3">
            <a:extLst>
              <a:ext uri="{FF2B5EF4-FFF2-40B4-BE49-F238E27FC236}">
                <a16:creationId xmlns:a16="http://schemas.microsoft.com/office/drawing/2014/main" id="{29BEFD9B-C2DF-FC70-2C2D-C8DEBCD6FC2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916618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7">
            <a:extLst>
              <a:ext uri="{FF2B5EF4-FFF2-40B4-BE49-F238E27FC236}">
                <a16:creationId xmlns:a16="http://schemas.microsoft.com/office/drawing/2014/main" id="{D9974104-905E-8132-E6FC-84C482EEF35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A09FEAD8-3991-4EC7-8927-3E90ACC887CF}" type="slidenum">
              <a:rPr lang="en-US" altLang="en-US"/>
              <a:pPr>
                <a:spcBef>
                  <a:spcPct val="0"/>
                </a:spcBef>
              </a:pPr>
              <a:t>9</a:t>
            </a:fld>
            <a:endParaRPr lang="en-US" altLang="en-US"/>
          </a:p>
        </p:txBody>
      </p:sp>
      <p:sp>
        <p:nvSpPr>
          <p:cNvPr id="9219" name="Rectangle 2">
            <a:extLst>
              <a:ext uri="{FF2B5EF4-FFF2-40B4-BE49-F238E27FC236}">
                <a16:creationId xmlns:a16="http://schemas.microsoft.com/office/drawing/2014/main" id="{AE70E913-338B-16BB-AFA0-FCFAE822692B}"/>
              </a:ext>
            </a:extLst>
          </p:cNvPr>
          <p:cNvSpPr>
            <a:spLocks noGrp="1" noRot="1" noChangeAspect="1" noChangeArrowheads="1" noTextEdit="1"/>
          </p:cNvSpPr>
          <p:nvPr>
            <p:ph type="sldImg"/>
          </p:nvPr>
        </p:nvSpPr>
        <p:spPr>
          <a:ln/>
        </p:spPr>
      </p:sp>
      <p:sp>
        <p:nvSpPr>
          <p:cNvPr id="9220" name="Rectangle 3">
            <a:extLst>
              <a:ext uri="{FF2B5EF4-FFF2-40B4-BE49-F238E27FC236}">
                <a16:creationId xmlns:a16="http://schemas.microsoft.com/office/drawing/2014/main" id="{3EED84DB-EAF0-061E-4F34-89CEE71BCF3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a:extLst>
              <a:ext uri="{FF2B5EF4-FFF2-40B4-BE49-F238E27FC236}">
                <a16:creationId xmlns:a16="http://schemas.microsoft.com/office/drawing/2014/main" id="{02345EEF-AC54-92FC-0BD4-14D94A88EB1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FB7E1FB5-8861-4C46-A325-3771D29A8D4F}" type="slidenum">
              <a:rPr lang="en-US" altLang="en-US"/>
              <a:pPr>
                <a:spcBef>
                  <a:spcPct val="0"/>
                </a:spcBef>
              </a:pPr>
              <a:t>10</a:t>
            </a:fld>
            <a:endParaRPr lang="en-US" altLang="en-US"/>
          </a:p>
        </p:txBody>
      </p:sp>
      <p:sp>
        <p:nvSpPr>
          <p:cNvPr id="13315" name="Rectangle 2">
            <a:extLst>
              <a:ext uri="{FF2B5EF4-FFF2-40B4-BE49-F238E27FC236}">
                <a16:creationId xmlns:a16="http://schemas.microsoft.com/office/drawing/2014/main" id="{96E7B9B5-1DF1-7ECD-43AB-E6606BDAF04F}"/>
              </a:ext>
            </a:extLst>
          </p:cNvPr>
          <p:cNvSpPr>
            <a:spLocks noGrp="1" noRot="1" noChangeAspect="1" noChangeArrowheads="1" noTextEdit="1"/>
          </p:cNvSpPr>
          <p:nvPr>
            <p:ph type="sldImg"/>
          </p:nvPr>
        </p:nvSpPr>
        <p:spPr>
          <a:ln/>
        </p:spPr>
      </p:sp>
      <p:sp>
        <p:nvSpPr>
          <p:cNvPr id="13316" name="Rectangle 3">
            <a:extLst>
              <a:ext uri="{FF2B5EF4-FFF2-40B4-BE49-F238E27FC236}">
                <a16:creationId xmlns:a16="http://schemas.microsoft.com/office/drawing/2014/main" id="{0DEF7072-97D0-A6A4-7A53-88B4CC98CBF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a:extLst>
              <a:ext uri="{FF2B5EF4-FFF2-40B4-BE49-F238E27FC236}">
                <a16:creationId xmlns:a16="http://schemas.microsoft.com/office/drawing/2014/main" id="{CF684740-039C-B2C2-9ECB-491B442B4A3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BB09CB8F-9866-4F70-9A07-6D1C12E2FA1F}" type="slidenum">
              <a:rPr lang="en-US" altLang="en-US"/>
              <a:pPr>
                <a:spcBef>
                  <a:spcPct val="0"/>
                </a:spcBef>
              </a:pPr>
              <a:t>11</a:t>
            </a:fld>
            <a:endParaRPr lang="en-US" altLang="en-US"/>
          </a:p>
        </p:txBody>
      </p:sp>
      <p:sp>
        <p:nvSpPr>
          <p:cNvPr id="15363" name="Rectangle 2">
            <a:extLst>
              <a:ext uri="{FF2B5EF4-FFF2-40B4-BE49-F238E27FC236}">
                <a16:creationId xmlns:a16="http://schemas.microsoft.com/office/drawing/2014/main" id="{67425CA0-5B89-928D-730B-3ED806B23F6B}"/>
              </a:ext>
            </a:extLst>
          </p:cNvPr>
          <p:cNvSpPr>
            <a:spLocks noGrp="1" noRot="1" noChangeAspect="1" noChangeArrowheads="1" noTextEdit="1"/>
          </p:cNvSpPr>
          <p:nvPr>
            <p:ph type="sldImg"/>
          </p:nvPr>
        </p:nvSpPr>
        <p:spPr>
          <a:ln/>
        </p:spPr>
      </p:sp>
      <p:sp>
        <p:nvSpPr>
          <p:cNvPr id="15364" name="Rectangle 3">
            <a:extLst>
              <a:ext uri="{FF2B5EF4-FFF2-40B4-BE49-F238E27FC236}">
                <a16:creationId xmlns:a16="http://schemas.microsoft.com/office/drawing/2014/main" id="{5C8D6EBA-305F-F4AE-863A-EDDADB0BA86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a:extLst>
              <a:ext uri="{FF2B5EF4-FFF2-40B4-BE49-F238E27FC236}">
                <a16:creationId xmlns:a16="http://schemas.microsoft.com/office/drawing/2014/main" id="{DDB21D07-7708-7E3D-D25C-32D9ACC6B0B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DC119697-7896-4AB2-A2BF-C457F4D55FD5}" type="slidenum">
              <a:rPr lang="en-US" altLang="en-US"/>
              <a:pPr>
                <a:spcBef>
                  <a:spcPct val="0"/>
                </a:spcBef>
              </a:pPr>
              <a:t>12</a:t>
            </a:fld>
            <a:endParaRPr lang="en-US" altLang="en-US"/>
          </a:p>
        </p:txBody>
      </p:sp>
      <p:sp>
        <p:nvSpPr>
          <p:cNvPr id="19459" name="Rectangle 2">
            <a:extLst>
              <a:ext uri="{FF2B5EF4-FFF2-40B4-BE49-F238E27FC236}">
                <a16:creationId xmlns:a16="http://schemas.microsoft.com/office/drawing/2014/main" id="{EB362E0A-69B5-8792-F5AA-45B4E5E8B3FD}"/>
              </a:ext>
            </a:extLst>
          </p:cNvPr>
          <p:cNvSpPr>
            <a:spLocks noGrp="1" noRot="1" noChangeAspect="1" noChangeArrowheads="1" noTextEdit="1"/>
          </p:cNvSpPr>
          <p:nvPr>
            <p:ph type="sldImg"/>
          </p:nvPr>
        </p:nvSpPr>
        <p:spPr>
          <a:ln/>
        </p:spPr>
      </p:sp>
      <p:sp>
        <p:nvSpPr>
          <p:cNvPr id="19460" name="Rectangle 3">
            <a:extLst>
              <a:ext uri="{FF2B5EF4-FFF2-40B4-BE49-F238E27FC236}">
                <a16:creationId xmlns:a16="http://schemas.microsoft.com/office/drawing/2014/main" id="{757F2831-3015-5176-44A0-4FF6C465CE7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latin typeface="Arial" panose="020B0604020202020204" pitchFamily="34" charset="0"/>
                <a:cs typeface="Arial" panose="020B0604020202020204" pitchFamily="34" charset="0"/>
              </a:rPr>
              <a:t>(This slide serves as an introduction to the next four questions, about focus, type, scope and discipline).</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a:extLst>
              <a:ext uri="{FF2B5EF4-FFF2-40B4-BE49-F238E27FC236}">
                <a16:creationId xmlns:a16="http://schemas.microsoft.com/office/drawing/2014/main" id="{ABBA5BDD-6A2D-40C2-1ECA-EC4A8A4D328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34E466C8-3CED-4017-B6BE-0E1C02C4AA37}" type="slidenum">
              <a:rPr lang="en-US" altLang="en-US"/>
              <a:pPr>
                <a:spcBef>
                  <a:spcPct val="0"/>
                </a:spcBef>
              </a:pPr>
              <a:t>13</a:t>
            </a:fld>
            <a:endParaRPr lang="en-US" altLang="en-US"/>
          </a:p>
        </p:txBody>
      </p:sp>
      <p:sp>
        <p:nvSpPr>
          <p:cNvPr id="21507" name="Rectangle 2">
            <a:extLst>
              <a:ext uri="{FF2B5EF4-FFF2-40B4-BE49-F238E27FC236}">
                <a16:creationId xmlns:a16="http://schemas.microsoft.com/office/drawing/2014/main" id="{82C18580-DB5F-E3BC-5488-84B5A499A8B4}"/>
              </a:ext>
            </a:extLst>
          </p:cNvPr>
          <p:cNvSpPr>
            <a:spLocks noGrp="1" noRot="1" noChangeAspect="1" noChangeArrowheads="1" noTextEdit="1"/>
          </p:cNvSpPr>
          <p:nvPr>
            <p:ph type="sldImg"/>
          </p:nvPr>
        </p:nvSpPr>
        <p:spPr>
          <a:ln/>
        </p:spPr>
      </p:sp>
      <p:sp>
        <p:nvSpPr>
          <p:cNvPr id="21508" name="Rectangle 3">
            <a:extLst>
              <a:ext uri="{FF2B5EF4-FFF2-40B4-BE49-F238E27FC236}">
                <a16:creationId xmlns:a16="http://schemas.microsoft.com/office/drawing/2014/main" id="{79C74A9A-CC34-D3AA-7135-3A7B2D699FF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a:extLst>
              <a:ext uri="{FF2B5EF4-FFF2-40B4-BE49-F238E27FC236}">
                <a16:creationId xmlns:a16="http://schemas.microsoft.com/office/drawing/2014/main" id="{3C318BBF-5C88-8F01-BDF9-BCC65693A2E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357BC453-CBCC-40BA-AA99-67CBCC4181BF}" type="slidenum">
              <a:rPr lang="en-US" altLang="en-US"/>
              <a:pPr>
                <a:spcBef>
                  <a:spcPct val="0"/>
                </a:spcBef>
              </a:pPr>
              <a:t>14</a:t>
            </a:fld>
            <a:endParaRPr lang="en-US" altLang="en-US"/>
          </a:p>
        </p:txBody>
      </p:sp>
      <p:sp>
        <p:nvSpPr>
          <p:cNvPr id="23555" name="Rectangle 2">
            <a:extLst>
              <a:ext uri="{FF2B5EF4-FFF2-40B4-BE49-F238E27FC236}">
                <a16:creationId xmlns:a16="http://schemas.microsoft.com/office/drawing/2014/main" id="{A8BEBA2F-A621-E3A5-9E70-EEEE10282C29}"/>
              </a:ext>
            </a:extLst>
          </p:cNvPr>
          <p:cNvSpPr>
            <a:spLocks noGrp="1" noRot="1" noChangeAspect="1" noChangeArrowheads="1" noTextEdit="1"/>
          </p:cNvSpPr>
          <p:nvPr>
            <p:ph type="sldImg"/>
          </p:nvPr>
        </p:nvSpPr>
        <p:spPr>
          <a:ln/>
        </p:spPr>
      </p:sp>
      <p:sp>
        <p:nvSpPr>
          <p:cNvPr id="23556" name="Rectangle 3">
            <a:extLst>
              <a:ext uri="{FF2B5EF4-FFF2-40B4-BE49-F238E27FC236}">
                <a16:creationId xmlns:a16="http://schemas.microsoft.com/office/drawing/2014/main" id="{A7DD39FD-8E17-BBFA-6110-A79399BD958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a:extLst>
              <a:ext uri="{FF2B5EF4-FFF2-40B4-BE49-F238E27FC236}">
                <a16:creationId xmlns:a16="http://schemas.microsoft.com/office/drawing/2014/main" id="{0844B785-2A12-2F4B-4865-1B99AB3B566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4664FF0A-AB77-4E9F-AE98-8D8FF6228FB4}" type="slidenum">
              <a:rPr lang="en-US" altLang="en-US"/>
              <a:pPr>
                <a:spcBef>
                  <a:spcPct val="0"/>
                </a:spcBef>
              </a:pPr>
              <a:t>15</a:t>
            </a:fld>
            <a:endParaRPr lang="en-US" altLang="en-US"/>
          </a:p>
        </p:txBody>
      </p:sp>
      <p:sp>
        <p:nvSpPr>
          <p:cNvPr id="25603" name="Rectangle 2">
            <a:extLst>
              <a:ext uri="{FF2B5EF4-FFF2-40B4-BE49-F238E27FC236}">
                <a16:creationId xmlns:a16="http://schemas.microsoft.com/office/drawing/2014/main" id="{103F1FAC-2E71-F0F0-925A-D2AD397BB1C0}"/>
              </a:ext>
            </a:extLst>
          </p:cNvPr>
          <p:cNvSpPr>
            <a:spLocks noGrp="1" noRot="1" noChangeAspect="1" noChangeArrowheads="1" noTextEdit="1"/>
          </p:cNvSpPr>
          <p:nvPr>
            <p:ph type="sldImg"/>
          </p:nvPr>
        </p:nvSpPr>
        <p:spPr>
          <a:ln/>
        </p:spPr>
      </p:sp>
      <p:sp>
        <p:nvSpPr>
          <p:cNvPr id="25604" name="Rectangle 3">
            <a:extLst>
              <a:ext uri="{FF2B5EF4-FFF2-40B4-BE49-F238E27FC236}">
                <a16:creationId xmlns:a16="http://schemas.microsoft.com/office/drawing/2014/main" id="{59686951-9293-8D19-50D5-4AFF1BCA7224}"/>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a:extLst>
              <a:ext uri="{FF2B5EF4-FFF2-40B4-BE49-F238E27FC236}">
                <a16:creationId xmlns:a16="http://schemas.microsoft.com/office/drawing/2014/main" id="{76E5B2A1-7688-258C-6512-E8D06611EFA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264EDF46-A555-489C-A189-97C8D864586A}" type="slidenum">
              <a:rPr lang="en-US" altLang="en-US"/>
              <a:pPr>
                <a:spcBef>
                  <a:spcPct val="0"/>
                </a:spcBef>
              </a:pPr>
              <a:t>16</a:t>
            </a:fld>
            <a:endParaRPr lang="en-US" altLang="en-US"/>
          </a:p>
        </p:txBody>
      </p:sp>
      <p:sp>
        <p:nvSpPr>
          <p:cNvPr id="27651" name="Rectangle 2">
            <a:extLst>
              <a:ext uri="{FF2B5EF4-FFF2-40B4-BE49-F238E27FC236}">
                <a16:creationId xmlns:a16="http://schemas.microsoft.com/office/drawing/2014/main" id="{A8CDBEAD-3903-206D-BB24-F25ECA47E265}"/>
              </a:ext>
            </a:extLst>
          </p:cNvPr>
          <p:cNvSpPr>
            <a:spLocks noGrp="1" noRot="1" noChangeAspect="1" noChangeArrowheads="1" noTextEdit="1"/>
          </p:cNvSpPr>
          <p:nvPr>
            <p:ph type="sldImg"/>
          </p:nvPr>
        </p:nvSpPr>
        <p:spPr>
          <a:ln/>
        </p:spPr>
      </p:sp>
      <p:sp>
        <p:nvSpPr>
          <p:cNvPr id="27652" name="Rectangle 3">
            <a:extLst>
              <a:ext uri="{FF2B5EF4-FFF2-40B4-BE49-F238E27FC236}">
                <a16:creationId xmlns:a16="http://schemas.microsoft.com/office/drawing/2014/main" id="{1549A53F-3A07-6582-48F9-05B2DD5383B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a:extLst>
              <a:ext uri="{FF2B5EF4-FFF2-40B4-BE49-F238E27FC236}">
                <a16:creationId xmlns:a16="http://schemas.microsoft.com/office/drawing/2014/main" id="{C71EFF79-D115-5253-B16F-1AFECBD6735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BA0DEC50-909B-45CA-974C-6DF86E2DB908}" type="slidenum">
              <a:rPr lang="en-US" altLang="en-US"/>
              <a:pPr>
                <a:spcBef>
                  <a:spcPct val="0"/>
                </a:spcBef>
              </a:pPr>
              <a:t>17</a:t>
            </a:fld>
            <a:endParaRPr lang="en-US" altLang="en-US"/>
          </a:p>
        </p:txBody>
      </p:sp>
      <p:sp>
        <p:nvSpPr>
          <p:cNvPr id="29699" name="Rectangle 2">
            <a:extLst>
              <a:ext uri="{FF2B5EF4-FFF2-40B4-BE49-F238E27FC236}">
                <a16:creationId xmlns:a16="http://schemas.microsoft.com/office/drawing/2014/main" id="{20D11EDB-2F45-302B-0C78-1F194F7FFE44}"/>
              </a:ext>
            </a:extLst>
          </p:cNvPr>
          <p:cNvSpPr>
            <a:spLocks noGrp="1" noRot="1" noChangeAspect="1" noChangeArrowheads="1" noTextEdit="1"/>
          </p:cNvSpPr>
          <p:nvPr>
            <p:ph type="sldImg"/>
          </p:nvPr>
        </p:nvSpPr>
        <p:spPr>
          <a:ln/>
        </p:spPr>
      </p:sp>
      <p:sp>
        <p:nvSpPr>
          <p:cNvPr id="29700" name="Rectangle 3">
            <a:extLst>
              <a:ext uri="{FF2B5EF4-FFF2-40B4-BE49-F238E27FC236}">
                <a16:creationId xmlns:a16="http://schemas.microsoft.com/office/drawing/2014/main" id="{4FBB11A5-85BC-943D-61A1-6A103BD5C8C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a:extLst>
              <a:ext uri="{FF2B5EF4-FFF2-40B4-BE49-F238E27FC236}">
                <a16:creationId xmlns:a16="http://schemas.microsoft.com/office/drawing/2014/main" id="{F66938FA-3699-AA97-C9E1-43956F14561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7DA564F7-0D4D-4A26-840B-FC3D5969FC48}" type="slidenum">
              <a:rPr lang="en-US" altLang="en-US"/>
              <a:pPr>
                <a:spcBef>
                  <a:spcPct val="0"/>
                </a:spcBef>
              </a:pPr>
              <a:t>18</a:t>
            </a:fld>
            <a:endParaRPr lang="en-US" altLang="en-US"/>
          </a:p>
        </p:txBody>
      </p:sp>
      <p:sp>
        <p:nvSpPr>
          <p:cNvPr id="31747" name="Rectangle 2">
            <a:extLst>
              <a:ext uri="{FF2B5EF4-FFF2-40B4-BE49-F238E27FC236}">
                <a16:creationId xmlns:a16="http://schemas.microsoft.com/office/drawing/2014/main" id="{6FDF6030-77F9-8553-23F7-EA73FF2D8C0A}"/>
              </a:ext>
            </a:extLst>
          </p:cNvPr>
          <p:cNvSpPr>
            <a:spLocks noGrp="1" noRot="1" noChangeAspect="1" noChangeArrowheads="1" noTextEdit="1"/>
          </p:cNvSpPr>
          <p:nvPr>
            <p:ph type="sldImg"/>
          </p:nvPr>
        </p:nvSpPr>
        <p:spPr>
          <a:ln/>
        </p:spPr>
      </p:sp>
      <p:sp>
        <p:nvSpPr>
          <p:cNvPr id="31748" name="Rectangle 3">
            <a:extLst>
              <a:ext uri="{FF2B5EF4-FFF2-40B4-BE49-F238E27FC236}">
                <a16:creationId xmlns:a16="http://schemas.microsoft.com/office/drawing/2014/main" id="{47C4BACA-D98F-CE48-BB3A-066CC83FD69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a:extLst>
              <a:ext uri="{FF2B5EF4-FFF2-40B4-BE49-F238E27FC236}">
                <a16:creationId xmlns:a16="http://schemas.microsoft.com/office/drawing/2014/main" id="{074FE1E9-16FD-AD1C-3261-0182B83CC0F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3C10467B-B439-4FEA-B9CF-290BD225C964}" type="slidenum">
              <a:rPr lang="en-US" altLang="en-US"/>
              <a:pPr>
                <a:spcBef>
                  <a:spcPct val="0"/>
                </a:spcBef>
              </a:pPr>
              <a:t>19</a:t>
            </a:fld>
            <a:endParaRPr lang="en-US" altLang="en-US"/>
          </a:p>
        </p:txBody>
      </p:sp>
      <p:sp>
        <p:nvSpPr>
          <p:cNvPr id="33795" name="Rectangle 2">
            <a:extLst>
              <a:ext uri="{FF2B5EF4-FFF2-40B4-BE49-F238E27FC236}">
                <a16:creationId xmlns:a16="http://schemas.microsoft.com/office/drawing/2014/main" id="{6B34CB87-8DDF-F422-5237-C19576EDD593}"/>
              </a:ext>
            </a:extLst>
          </p:cNvPr>
          <p:cNvSpPr>
            <a:spLocks noGrp="1" noRot="1" noChangeAspect="1" noChangeArrowheads="1" noTextEdit="1"/>
          </p:cNvSpPr>
          <p:nvPr>
            <p:ph type="sldImg"/>
          </p:nvPr>
        </p:nvSpPr>
        <p:spPr>
          <a:ln/>
        </p:spPr>
      </p:sp>
      <p:sp>
        <p:nvSpPr>
          <p:cNvPr id="33796" name="Rectangle 3">
            <a:extLst>
              <a:ext uri="{FF2B5EF4-FFF2-40B4-BE49-F238E27FC236}">
                <a16:creationId xmlns:a16="http://schemas.microsoft.com/office/drawing/2014/main" id="{83D5B590-4C74-B7A8-2847-2B3B0C4653F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a:extLst>
              <a:ext uri="{FF2B5EF4-FFF2-40B4-BE49-F238E27FC236}">
                <a16:creationId xmlns:a16="http://schemas.microsoft.com/office/drawing/2014/main" id="{3E781DBA-E12E-8967-027D-12C4A0F5AA4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EB35B1CA-C571-4EA0-8B9B-2CD877FF960A}" type="slidenum">
              <a:rPr lang="en-US" altLang="en-US"/>
              <a:pPr>
                <a:spcBef>
                  <a:spcPct val="0"/>
                </a:spcBef>
              </a:pPr>
              <a:t>20</a:t>
            </a:fld>
            <a:endParaRPr lang="en-US" altLang="en-US"/>
          </a:p>
        </p:txBody>
      </p:sp>
      <p:sp>
        <p:nvSpPr>
          <p:cNvPr id="34819" name="Rectangle 2">
            <a:extLst>
              <a:ext uri="{FF2B5EF4-FFF2-40B4-BE49-F238E27FC236}">
                <a16:creationId xmlns:a16="http://schemas.microsoft.com/office/drawing/2014/main" id="{586BEBDB-D932-D163-4B01-FF04D77E5291}"/>
              </a:ext>
            </a:extLst>
          </p:cNvPr>
          <p:cNvSpPr>
            <a:spLocks noGrp="1" noRot="1" noChangeAspect="1" noChangeArrowheads="1" noTextEdit="1"/>
          </p:cNvSpPr>
          <p:nvPr>
            <p:ph type="sldImg"/>
          </p:nvPr>
        </p:nvSpPr>
        <p:spPr>
          <a:ln/>
        </p:spPr>
      </p:sp>
      <p:sp>
        <p:nvSpPr>
          <p:cNvPr id="34820" name="Rectangle 3">
            <a:extLst>
              <a:ext uri="{FF2B5EF4-FFF2-40B4-BE49-F238E27FC236}">
                <a16:creationId xmlns:a16="http://schemas.microsoft.com/office/drawing/2014/main" id="{7AA79E36-98C4-8C1D-E2D6-8AFA068606F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z="1800">
                <a:latin typeface="Arial" panose="020B0604020202020204" pitchFamily="34" charset="0"/>
                <a:cs typeface="Arial" panose="020B0604020202020204" pitchFamily="34" charset="0"/>
              </a:rPr>
              <a:t>As you’ll remember the four tasks of the literature review include:</a:t>
            </a:r>
          </a:p>
          <a:p>
            <a:pPr eaLnBrk="1" hangingPunct="1"/>
            <a:endParaRPr lang="en-US" altLang="en-US" sz="1800">
              <a:latin typeface="Arial" panose="020B0604020202020204" pitchFamily="34" charset="0"/>
              <a:cs typeface="Arial" panose="020B0604020202020204" pitchFamily="34" charset="0"/>
            </a:endParaRPr>
          </a:p>
          <a:p>
            <a:pPr eaLnBrk="1" hangingPunct="1"/>
            <a:endParaRPr lang="en-US" altLang="en-US" sz="1800">
              <a:latin typeface="Arial" panose="020B0604020202020204" pitchFamily="34" charset="0"/>
              <a:cs typeface="Arial" panose="020B0604020202020204" pitchFamily="34" charset="0"/>
            </a:endParaRPr>
          </a:p>
          <a:p>
            <a:pPr eaLnBrk="1" hangingPunct="1"/>
            <a:r>
              <a:rPr lang="en-US" altLang="en-US" sz="1800">
                <a:latin typeface="Arial" panose="020B0604020202020204" pitchFamily="34" charset="0"/>
                <a:cs typeface="Arial" panose="020B0604020202020204" pitchFamily="34" charset="0"/>
              </a:rPr>
              <a:t>Let’s look at summary and synthesis…</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a:extLst>
              <a:ext uri="{FF2B5EF4-FFF2-40B4-BE49-F238E27FC236}">
                <a16:creationId xmlns:a16="http://schemas.microsoft.com/office/drawing/2014/main" id="{1A406DC9-9EFF-B926-4A01-6E7A9B3292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1FAE4C02-7D88-463E-91D0-28A942430AB4}" type="slidenum">
              <a:rPr lang="en-US" altLang="en-US"/>
              <a:pPr>
                <a:spcBef>
                  <a:spcPct val="0"/>
                </a:spcBef>
              </a:pPr>
              <a:t>21</a:t>
            </a:fld>
            <a:endParaRPr lang="en-US" altLang="en-US"/>
          </a:p>
        </p:txBody>
      </p:sp>
      <p:sp>
        <p:nvSpPr>
          <p:cNvPr id="36867" name="Rectangle 2">
            <a:extLst>
              <a:ext uri="{FF2B5EF4-FFF2-40B4-BE49-F238E27FC236}">
                <a16:creationId xmlns:a16="http://schemas.microsoft.com/office/drawing/2014/main" id="{34454B61-C449-74AD-9751-D9E27CB26B67}"/>
              </a:ext>
            </a:extLst>
          </p:cNvPr>
          <p:cNvSpPr>
            <a:spLocks noGrp="1" noRot="1" noChangeAspect="1" noChangeArrowheads="1" noTextEdit="1"/>
          </p:cNvSpPr>
          <p:nvPr>
            <p:ph type="sldImg"/>
          </p:nvPr>
        </p:nvSpPr>
        <p:spPr>
          <a:ln/>
        </p:spPr>
      </p:sp>
      <p:sp>
        <p:nvSpPr>
          <p:cNvPr id="36868" name="Rectangle 3">
            <a:extLst>
              <a:ext uri="{FF2B5EF4-FFF2-40B4-BE49-F238E27FC236}">
                <a16:creationId xmlns:a16="http://schemas.microsoft.com/office/drawing/2014/main" id="{2F94FB11-C64C-11AA-7CA9-D9B1F1E22C4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z="2000">
              <a:latin typeface="Arial" panose="020B0604020202020204" pitchFamily="34" charset="0"/>
              <a:cs typeface="Arial" panose="020B0604020202020204"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a:extLst>
              <a:ext uri="{FF2B5EF4-FFF2-40B4-BE49-F238E27FC236}">
                <a16:creationId xmlns:a16="http://schemas.microsoft.com/office/drawing/2014/main" id="{C41295B1-48F1-F5F0-6681-D14452AA9B4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DDC4C2F5-0FAA-49F2-860E-8C3FFD63D39D}" type="slidenum">
              <a:rPr lang="en-US" altLang="en-US"/>
              <a:pPr>
                <a:spcBef>
                  <a:spcPct val="0"/>
                </a:spcBef>
              </a:pPr>
              <a:t>22</a:t>
            </a:fld>
            <a:endParaRPr lang="en-US" altLang="en-US"/>
          </a:p>
        </p:txBody>
      </p:sp>
      <p:sp>
        <p:nvSpPr>
          <p:cNvPr id="38915" name="Rectangle 2">
            <a:extLst>
              <a:ext uri="{FF2B5EF4-FFF2-40B4-BE49-F238E27FC236}">
                <a16:creationId xmlns:a16="http://schemas.microsoft.com/office/drawing/2014/main" id="{8FC6FD19-44F7-3AAD-72BD-4340A74EF6C3}"/>
              </a:ext>
            </a:extLst>
          </p:cNvPr>
          <p:cNvSpPr>
            <a:spLocks noGrp="1" noRot="1" noChangeAspect="1" noChangeArrowheads="1" noTextEdit="1"/>
          </p:cNvSpPr>
          <p:nvPr>
            <p:ph type="sldImg"/>
          </p:nvPr>
        </p:nvSpPr>
        <p:spPr>
          <a:ln/>
        </p:spPr>
      </p:sp>
      <p:sp>
        <p:nvSpPr>
          <p:cNvPr id="38916" name="Rectangle 3">
            <a:extLst>
              <a:ext uri="{FF2B5EF4-FFF2-40B4-BE49-F238E27FC236}">
                <a16:creationId xmlns:a16="http://schemas.microsoft.com/office/drawing/2014/main" id="{0035DBD6-AD89-3945-0379-C29DE3A8A22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a:extLst>
              <a:ext uri="{FF2B5EF4-FFF2-40B4-BE49-F238E27FC236}">
                <a16:creationId xmlns:a16="http://schemas.microsoft.com/office/drawing/2014/main" id="{915A33B3-5C64-B00E-C2EA-F3BA4EC29F7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5FA54C0B-ADE3-40B1-A1E0-11BF68CF2E86}" type="slidenum">
              <a:rPr lang="en-US" altLang="en-US"/>
              <a:pPr>
                <a:spcBef>
                  <a:spcPct val="0"/>
                </a:spcBef>
              </a:pPr>
              <a:t>23</a:t>
            </a:fld>
            <a:endParaRPr lang="en-US" altLang="en-US"/>
          </a:p>
        </p:txBody>
      </p:sp>
      <p:sp>
        <p:nvSpPr>
          <p:cNvPr id="40963" name="Rectangle 2">
            <a:extLst>
              <a:ext uri="{FF2B5EF4-FFF2-40B4-BE49-F238E27FC236}">
                <a16:creationId xmlns:a16="http://schemas.microsoft.com/office/drawing/2014/main" id="{7DD31193-8897-7BCC-30F2-FF2DC2432E71}"/>
              </a:ext>
            </a:extLst>
          </p:cNvPr>
          <p:cNvSpPr>
            <a:spLocks noGrp="1" noRot="1" noChangeAspect="1" noChangeArrowheads="1" noTextEdit="1"/>
          </p:cNvSpPr>
          <p:nvPr>
            <p:ph type="sldImg"/>
          </p:nvPr>
        </p:nvSpPr>
        <p:spPr>
          <a:ln/>
        </p:spPr>
      </p:sp>
      <p:sp>
        <p:nvSpPr>
          <p:cNvPr id="40964" name="Rectangle 3">
            <a:extLst>
              <a:ext uri="{FF2B5EF4-FFF2-40B4-BE49-F238E27FC236}">
                <a16:creationId xmlns:a16="http://schemas.microsoft.com/office/drawing/2014/main" id="{E25EA583-340A-17C1-2111-D653217CCF1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a:extLst>
              <a:ext uri="{FF2B5EF4-FFF2-40B4-BE49-F238E27FC236}">
                <a16:creationId xmlns:a16="http://schemas.microsoft.com/office/drawing/2014/main" id="{05D4197F-C329-9166-1508-47AA7FCDB33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7928A1DD-F62F-47BC-BF1E-BAC49652D67C}" type="slidenum">
              <a:rPr lang="en-US" altLang="en-US"/>
              <a:pPr>
                <a:spcBef>
                  <a:spcPct val="0"/>
                </a:spcBef>
              </a:pPr>
              <a:t>24</a:t>
            </a:fld>
            <a:endParaRPr lang="en-US" altLang="en-US"/>
          </a:p>
        </p:txBody>
      </p:sp>
      <p:sp>
        <p:nvSpPr>
          <p:cNvPr id="43011" name="Rectangle 2">
            <a:extLst>
              <a:ext uri="{FF2B5EF4-FFF2-40B4-BE49-F238E27FC236}">
                <a16:creationId xmlns:a16="http://schemas.microsoft.com/office/drawing/2014/main" id="{986249D9-551A-2D09-6999-F44621DAEBE1}"/>
              </a:ext>
            </a:extLst>
          </p:cNvPr>
          <p:cNvSpPr>
            <a:spLocks noGrp="1" noRot="1" noChangeAspect="1" noChangeArrowheads="1" noTextEdit="1"/>
          </p:cNvSpPr>
          <p:nvPr>
            <p:ph type="sldImg"/>
          </p:nvPr>
        </p:nvSpPr>
        <p:spPr>
          <a:ln/>
        </p:spPr>
      </p:sp>
      <p:sp>
        <p:nvSpPr>
          <p:cNvPr id="43012" name="Rectangle 3">
            <a:extLst>
              <a:ext uri="{FF2B5EF4-FFF2-40B4-BE49-F238E27FC236}">
                <a16:creationId xmlns:a16="http://schemas.microsoft.com/office/drawing/2014/main" id="{154CC05E-9711-3D4C-2094-72A54B3B8E4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a:extLst>
              <a:ext uri="{FF2B5EF4-FFF2-40B4-BE49-F238E27FC236}">
                <a16:creationId xmlns:a16="http://schemas.microsoft.com/office/drawing/2014/main" id="{9EE2F2E6-E389-2476-C5F5-2459FA06E5B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28DE4314-B2EA-4147-A40B-A92B447EBDDC}" type="slidenum">
              <a:rPr lang="en-US" altLang="en-US"/>
              <a:pPr>
                <a:spcBef>
                  <a:spcPct val="0"/>
                </a:spcBef>
              </a:pPr>
              <a:t>25</a:t>
            </a:fld>
            <a:endParaRPr lang="en-US" altLang="en-US"/>
          </a:p>
        </p:txBody>
      </p:sp>
      <p:sp>
        <p:nvSpPr>
          <p:cNvPr id="45059" name="Rectangle 2">
            <a:extLst>
              <a:ext uri="{FF2B5EF4-FFF2-40B4-BE49-F238E27FC236}">
                <a16:creationId xmlns:a16="http://schemas.microsoft.com/office/drawing/2014/main" id="{504A0291-5D41-3A60-92CA-18D1B3033BD5}"/>
              </a:ext>
            </a:extLst>
          </p:cNvPr>
          <p:cNvSpPr>
            <a:spLocks noGrp="1" noRot="1" noChangeAspect="1" noChangeArrowheads="1" noTextEdit="1"/>
          </p:cNvSpPr>
          <p:nvPr>
            <p:ph type="sldImg"/>
          </p:nvPr>
        </p:nvSpPr>
        <p:spPr>
          <a:ln/>
        </p:spPr>
      </p:sp>
      <p:sp>
        <p:nvSpPr>
          <p:cNvPr id="45060" name="Rectangle 3">
            <a:extLst>
              <a:ext uri="{FF2B5EF4-FFF2-40B4-BE49-F238E27FC236}">
                <a16:creationId xmlns:a16="http://schemas.microsoft.com/office/drawing/2014/main" id="{A1A8D23D-56F3-50E1-7723-DE0F4B4FAF93}"/>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z="1800">
              <a:latin typeface="Arial" panose="020B0604020202020204" pitchFamily="34" charset="0"/>
              <a:cs typeface="Arial" panose="020B0604020202020204"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a:extLst>
              <a:ext uri="{FF2B5EF4-FFF2-40B4-BE49-F238E27FC236}">
                <a16:creationId xmlns:a16="http://schemas.microsoft.com/office/drawing/2014/main" id="{34FB64FE-52BE-D48A-A671-494FF2928E6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69FFA955-5FB9-448E-B0FD-1C90AD901C3F}" type="slidenum">
              <a:rPr lang="en-US" altLang="en-US"/>
              <a:pPr>
                <a:spcBef>
                  <a:spcPct val="0"/>
                </a:spcBef>
              </a:pPr>
              <a:t>26</a:t>
            </a:fld>
            <a:endParaRPr lang="en-US" altLang="en-US"/>
          </a:p>
        </p:txBody>
      </p:sp>
      <p:sp>
        <p:nvSpPr>
          <p:cNvPr id="47107" name="Rectangle 2">
            <a:extLst>
              <a:ext uri="{FF2B5EF4-FFF2-40B4-BE49-F238E27FC236}">
                <a16:creationId xmlns:a16="http://schemas.microsoft.com/office/drawing/2014/main" id="{5F91FB01-1D39-BF21-0A07-19CA43E23601}"/>
              </a:ext>
            </a:extLst>
          </p:cNvPr>
          <p:cNvSpPr>
            <a:spLocks noGrp="1" noRot="1" noChangeAspect="1" noChangeArrowheads="1" noTextEdit="1"/>
          </p:cNvSpPr>
          <p:nvPr>
            <p:ph type="sldImg"/>
          </p:nvPr>
        </p:nvSpPr>
        <p:spPr>
          <a:ln/>
        </p:spPr>
      </p:sp>
      <p:sp>
        <p:nvSpPr>
          <p:cNvPr id="47108" name="Rectangle 3">
            <a:extLst>
              <a:ext uri="{FF2B5EF4-FFF2-40B4-BE49-F238E27FC236}">
                <a16:creationId xmlns:a16="http://schemas.microsoft.com/office/drawing/2014/main" id="{E3FA6516-CACA-1474-A209-E429A49BD3F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a:extLst>
              <a:ext uri="{FF2B5EF4-FFF2-40B4-BE49-F238E27FC236}">
                <a16:creationId xmlns:a16="http://schemas.microsoft.com/office/drawing/2014/main" id="{E8012D89-A596-ECB0-1594-14142C99AE9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AA56176C-5760-4DB7-98B8-8A0E7341E8B3}" type="slidenum">
              <a:rPr lang="en-US" altLang="en-US"/>
              <a:pPr>
                <a:spcBef>
                  <a:spcPct val="0"/>
                </a:spcBef>
              </a:pPr>
              <a:t>27</a:t>
            </a:fld>
            <a:endParaRPr lang="en-US" altLang="en-US"/>
          </a:p>
        </p:txBody>
      </p:sp>
      <p:sp>
        <p:nvSpPr>
          <p:cNvPr id="49155" name="Rectangle 2">
            <a:extLst>
              <a:ext uri="{FF2B5EF4-FFF2-40B4-BE49-F238E27FC236}">
                <a16:creationId xmlns:a16="http://schemas.microsoft.com/office/drawing/2014/main" id="{CDCA73CC-8D5C-4285-164E-9A6A9DD4387B}"/>
              </a:ext>
            </a:extLst>
          </p:cNvPr>
          <p:cNvSpPr>
            <a:spLocks noGrp="1" noRot="1" noChangeAspect="1" noChangeArrowheads="1" noTextEdit="1"/>
          </p:cNvSpPr>
          <p:nvPr>
            <p:ph type="sldImg"/>
          </p:nvPr>
        </p:nvSpPr>
        <p:spPr>
          <a:ln/>
        </p:spPr>
      </p:sp>
      <p:sp>
        <p:nvSpPr>
          <p:cNvPr id="49156" name="Rectangle 3">
            <a:extLst>
              <a:ext uri="{FF2B5EF4-FFF2-40B4-BE49-F238E27FC236}">
                <a16:creationId xmlns:a16="http://schemas.microsoft.com/office/drawing/2014/main" id="{ACD5021F-59CC-BCA4-D5FE-CB9FB40B4C1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a:extLst>
              <a:ext uri="{FF2B5EF4-FFF2-40B4-BE49-F238E27FC236}">
                <a16:creationId xmlns:a16="http://schemas.microsoft.com/office/drawing/2014/main" id="{ABEE1563-8D3E-DBD4-4BBF-36899D725BD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7B6CBB36-1716-48C9-9240-2CAB6F21BA36}" type="slidenum">
              <a:rPr lang="en-US" altLang="en-US"/>
              <a:pPr>
                <a:spcBef>
                  <a:spcPct val="0"/>
                </a:spcBef>
              </a:pPr>
              <a:t>28</a:t>
            </a:fld>
            <a:endParaRPr lang="en-US" altLang="en-US"/>
          </a:p>
        </p:txBody>
      </p:sp>
      <p:sp>
        <p:nvSpPr>
          <p:cNvPr id="51203" name="Rectangle 2">
            <a:extLst>
              <a:ext uri="{FF2B5EF4-FFF2-40B4-BE49-F238E27FC236}">
                <a16:creationId xmlns:a16="http://schemas.microsoft.com/office/drawing/2014/main" id="{67A92F73-7C52-6E16-3EB4-C6EA750EF5F2}"/>
              </a:ext>
            </a:extLst>
          </p:cNvPr>
          <p:cNvSpPr>
            <a:spLocks noGrp="1" noRot="1" noChangeAspect="1" noChangeArrowheads="1" noTextEdit="1"/>
          </p:cNvSpPr>
          <p:nvPr>
            <p:ph type="sldImg"/>
          </p:nvPr>
        </p:nvSpPr>
        <p:spPr>
          <a:ln/>
        </p:spPr>
      </p:sp>
      <p:sp>
        <p:nvSpPr>
          <p:cNvPr id="51204" name="Rectangle 3">
            <a:extLst>
              <a:ext uri="{FF2B5EF4-FFF2-40B4-BE49-F238E27FC236}">
                <a16:creationId xmlns:a16="http://schemas.microsoft.com/office/drawing/2014/main" id="{DEB4AD66-A552-3B25-A5AD-AC547435DC4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a:extLst>
              <a:ext uri="{FF2B5EF4-FFF2-40B4-BE49-F238E27FC236}">
                <a16:creationId xmlns:a16="http://schemas.microsoft.com/office/drawing/2014/main" id="{3CA3F5A3-264F-1D41-CD24-CE6502F444E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76FF0729-7547-48B6-A68A-FA2BB89AEBBA}" type="slidenum">
              <a:rPr lang="en-US" altLang="en-US"/>
              <a:pPr>
                <a:spcBef>
                  <a:spcPct val="0"/>
                </a:spcBef>
              </a:pPr>
              <a:t>29</a:t>
            </a:fld>
            <a:endParaRPr lang="en-US" altLang="en-US"/>
          </a:p>
        </p:txBody>
      </p:sp>
      <p:sp>
        <p:nvSpPr>
          <p:cNvPr id="53251" name="Rectangle 2">
            <a:extLst>
              <a:ext uri="{FF2B5EF4-FFF2-40B4-BE49-F238E27FC236}">
                <a16:creationId xmlns:a16="http://schemas.microsoft.com/office/drawing/2014/main" id="{F34376B7-B8E8-4281-976D-F166BFBD623E}"/>
              </a:ext>
            </a:extLst>
          </p:cNvPr>
          <p:cNvSpPr>
            <a:spLocks noGrp="1" noRot="1" noChangeAspect="1" noChangeArrowheads="1" noTextEdit="1"/>
          </p:cNvSpPr>
          <p:nvPr>
            <p:ph type="sldImg"/>
          </p:nvPr>
        </p:nvSpPr>
        <p:spPr>
          <a:ln/>
        </p:spPr>
      </p:sp>
      <p:sp>
        <p:nvSpPr>
          <p:cNvPr id="53252" name="Rectangle 3">
            <a:extLst>
              <a:ext uri="{FF2B5EF4-FFF2-40B4-BE49-F238E27FC236}">
                <a16:creationId xmlns:a16="http://schemas.microsoft.com/office/drawing/2014/main" id="{7547795F-D9F6-A34F-D9D9-9C1517789A8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z="2000">
                <a:latin typeface="Arial" panose="020B0604020202020204" pitchFamily="34" charset="0"/>
                <a:cs typeface="Arial" panose="020B0604020202020204" pitchFamily="34" charset="0"/>
              </a:rPr>
              <a:t>As you write, you’ll want to utilize evaluate words to articulate your critique. Some possibilities include…</a:t>
            </a:r>
          </a:p>
          <a:p>
            <a:pPr eaLnBrk="1" hangingPunct="1"/>
            <a:endParaRPr lang="en-US" altLang="en-US" sz="2000">
              <a:latin typeface="Arial" panose="020B0604020202020204" pitchFamily="34" charset="0"/>
              <a:cs typeface="Arial" panose="020B0604020202020204" pitchFamily="34" charset="0"/>
            </a:endParaRPr>
          </a:p>
          <a:p>
            <a:pPr eaLnBrk="1" hangingPunct="1"/>
            <a:r>
              <a:rPr lang="en-US" altLang="en-US" sz="2000">
                <a:latin typeface="Arial" panose="020B0604020202020204" pitchFamily="34" charset="0"/>
                <a:cs typeface="Arial" panose="020B0604020202020204" pitchFamily="34" charset="0"/>
              </a:rPr>
              <a:t>Now, let’s return to the central questions of a literature review</a:t>
            </a: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a:extLst>
              <a:ext uri="{FF2B5EF4-FFF2-40B4-BE49-F238E27FC236}">
                <a16:creationId xmlns:a16="http://schemas.microsoft.com/office/drawing/2014/main" id="{21FB6FDC-3458-D6B7-997F-E49D68EB4B0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E2F74D7C-B1C3-43D9-808B-BF73F6E5282A}" type="slidenum">
              <a:rPr lang="en-US" altLang="en-US"/>
              <a:pPr>
                <a:spcBef>
                  <a:spcPct val="0"/>
                </a:spcBef>
              </a:pPr>
              <a:t>30</a:t>
            </a:fld>
            <a:endParaRPr lang="en-US" altLang="en-US"/>
          </a:p>
        </p:txBody>
      </p:sp>
      <p:sp>
        <p:nvSpPr>
          <p:cNvPr id="55299" name="Rectangle 2">
            <a:extLst>
              <a:ext uri="{FF2B5EF4-FFF2-40B4-BE49-F238E27FC236}">
                <a16:creationId xmlns:a16="http://schemas.microsoft.com/office/drawing/2014/main" id="{E7836CB4-8326-FE14-8BD8-5752371C7766}"/>
              </a:ext>
            </a:extLst>
          </p:cNvPr>
          <p:cNvSpPr>
            <a:spLocks noGrp="1" noRot="1" noChangeAspect="1" noChangeArrowheads="1" noTextEdit="1"/>
          </p:cNvSpPr>
          <p:nvPr>
            <p:ph type="sldImg"/>
          </p:nvPr>
        </p:nvSpPr>
        <p:spPr>
          <a:ln/>
        </p:spPr>
      </p:sp>
      <p:sp>
        <p:nvSpPr>
          <p:cNvPr id="55300" name="Rectangle 3">
            <a:extLst>
              <a:ext uri="{FF2B5EF4-FFF2-40B4-BE49-F238E27FC236}">
                <a16:creationId xmlns:a16="http://schemas.microsoft.com/office/drawing/2014/main" id="{27651FCD-FC2C-DD81-3639-04D472724CF3}"/>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a:extLst>
              <a:ext uri="{FF2B5EF4-FFF2-40B4-BE49-F238E27FC236}">
                <a16:creationId xmlns:a16="http://schemas.microsoft.com/office/drawing/2014/main" id="{7F32C8B6-DB68-3E66-DC33-9CC69E949D0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1AC95334-83F4-4A20-BB99-B192E1CD9480}" type="slidenum">
              <a:rPr lang="en-US" altLang="en-US"/>
              <a:pPr>
                <a:spcBef>
                  <a:spcPct val="0"/>
                </a:spcBef>
              </a:pPr>
              <a:t>31</a:t>
            </a:fld>
            <a:endParaRPr lang="en-US" altLang="en-US"/>
          </a:p>
        </p:txBody>
      </p:sp>
      <p:sp>
        <p:nvSpPr>
          <p:cNvPr id="57347" name="Rectangle 2">
            <a:extLst>
              <a:ext uri="{FF2B5EF4-FFF2-40B4-BE49-F238E27FC236}">
                <a16:creationId xmlns:a16="http://schemas.microsoft.com/office/drawing/2014/main" id="{29716F61-335D-B6DC-501D-79F3E9783591}"/>
              </a:ext>
            </a:extLst>
          </p:cNvPr>
          <p:cNvSpPr>
            <a:spLocks noGrp="1" noRot="1" noChangeAspect="1" noChangeArrowheads="1" noTextEdit="1"/>
          </p:cNvSpPr>
          <p:nvPr>
            <p:ph type="sldImg"/>
          </p:nvPr>
        </p:nvSpPr>
        <p:spPr>
          <a:ln/>
        </p:spPr>
      </p:sp>
      <p:sp>
        <p:nvSpPr>
          <p:cNvPr id="57348" name="Rectangle 3">
            <a:extLst>
              <a:ext uri="{FF2B5EF4-FFF2-40B4-BE49-F238E27FC236}">
                <a16:creationId xmlns:a16="http://schemas.microsoft.com/office/drawing/2014/main" id="{DAF9CA34-DFD9-ABA0-DB68-0A3E94FC5E03}"/>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a:extLst>
              <a:ext uri="{FF2B5EF4-FFF2-40B4-BE49-F238E27FC236}">
                <a16:creationId xmlns:a16="http://schemas.microsoft.com/office/drawing/2014/main" id="{18E9345C-E3C1-0879-610C-B62259938C5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1351E22B-A5FF-4AE3-861A-9CB07C65B302}" type="slidenum">
              <a:rPr lang="en-US" altLang="en-US"/>
              <a:pPr>
                <a:spcBef>
                  <a:spcPct val="0"/>
                </a:spcBef>
              </a:pPr>
              <a:t>32</a:t>
            </a:fld>
            <a:endParaRPr lang="en-US" altLang="en-US"/>
          </a:p>
        </p:txBody>
      </p:sp>
      <p:sp>
        <p:nvSpPr>
          <p:cNvPr id="59395" name="Rectangle 2">
            <a:extLst>
              <a:ext uri="{FF2B5EF4-FFF2-40B4-BE49-F238E27FC236}">
                <a16:creationId xmlns:a16="http://schemas.microsoft.com/office/drawing/2014/main" id="{4EA5726C-95A5-D636-C32D-97BF1688B9E0}"/>
              </a:ext>
            </a:extLst>
          </p:cNvPr>
          <p:cNvSpPr>
            <a:spLocks noGrp="1" noRot="1" noChangeAspect="1" noChangeArrowheads="1" noTextEdit="1"/>
          </p:cNvSpPr>
          <p:nvPr>
            <p:ph type="sldImg"/>
          </p:nvPr>
        </p:nvSpPr>
        <p:spPr>
          <a:ln/>
        </p:spPr>
      </p:sp>
      <p:sp>
        <p:nvSpPr>
          <p:cNvPr id="59396" name="Rectangle 3">
            <a:extLst>
              <a:ext uri="{FF2B5EF4-FFF2-40B4-BE49-F238E27FC236}">
                <a16:creationId xmlns:a16="http://schemas.microsoft.com/office/drawing/2014/main" id="{33B8A6C0-F2AE-A484-8FB6-1158D0BDD4D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a:extLst>
              <a:ext uri="{FF2B5EF4-FFF2-40B4-BE49-F238E27FC236}">
                <a16:creationId xmlns:a16="http://schemas.microsoft.com/office/drawing/2014/main" id="{A2DBC3C4-9A26-7F18-E9A1-0E86CA44BC3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F99B1F71-9B1A-469A-99AE-2A372D35A1A4}" type="slidenum">
              <a:rPr lang="en-US" altLang="en-US"/>
              <a:pPr>
                <a:spcBef>
                  <a:spcPct val="0"/>
                </a:spcBef>
              </a:pPr>
              <a:t>33</a:t>
            </a:fld>
            <a:endParaRPr lang="en-US" altLang="en-US"/>
          </a:p>
        </p:txBody>
      </p:sp>
      <p:sp>
        <p:nvSpPr>
          <p:cNvPr id="61443" name="Rectangle 2">
            <a:extLst>
              <a:ext uri="{FF2B5EF4-FFF2-40B4-BE49-F238E27FC236}">
                <a16:creationId xmlns:a16="http://schemas.microsoft.com/office/drawing/2014/main" id="{1C060E9F-946D-9DD6-D9A8-57AF1719FF55}"/>
              </a:ext>
            </a:extLst>
          </p:cNvPr>
          <p:cNvSpPr>
            <a:spLocks noGrp="1" noRot="1" noChangeAspect="1" noChangeArrowheads="1" noTextEdit="1"/>
          </p:cNvSpPr>
          <p:nvPr>
            <p:ph type="sldImg"/>
          </p:nvPr>
        </p:nvSpPr>
        <p:spPr>
          <a:ln/>
        </p:spPr>
      </p:sp>
      <p:sp>
        <p:nvSpPr>
          <p:cNvPr id="61444" name="Rectangle 3">
            <a:extLst>
              <a:ext uri="{FF2B5EF4-FFF2-40B4-BE49-F238E27FC236}">
                <a16:creationId xmlns:a16="http://schemas.microsoft.com/office/drawing/2014/main" id="{11864253-8F94-5AA5-D539-E4133715C1D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6E9B07E4-366F-1379-6C8A-C567D1332B1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BF781FD1-C27A-4ECA-9B68-BB0B27C96C77}" type="slidenum">
              <a:rPr lang="en-US" altLang="en-US"/>
              <a:pPr>
                <a:spcBef>
                  <a:spcPct val="0"/>
                </a:spcBef>
              </a:pPr>
              <a:t>34</a:t>
            </a:fld>
            <a:endParaRPr lang="en-US" altLang="en-US"/>
          </a:p>
        </p:txBody>
      </p:sp>
      <p:sp>
        <p:nvSpPr>
          <p:cNvPr id="63491" name="Rectangle 2">
            <a:extLst>
              <a:ext uri="{FF2B5EF4-FFF2-40B4-BE49-F238E27FC236}">
                <a16:creationId xmlns:a16="http://schemas.microsoft.com/office/drawing/2014/main" id="{D00A08EF-5451-F930-63AF-366C82E5D084}"/>
              </a:ext>
            </a:extLst>
          </p:cNvPr>
          <p:cNvSpPr>
            <a:spLocks noGrp="1" noRot="1" noChangeAspect="1" noChangeArrowheads="1" noTextEdit="1"/>
          </p:cNvSpPr>
          <p:nvPr>
            <p:ph type="sldImg"/>
          </p:nvPr>
        </p:nvSpPr>
        <p:spPr>
          <a:ln/>
        </p:spPr>
      </p:sp>
      <p:sp>
        <p:nvSpPr>
          <p:cNvPr id="63492" name="Rectangle 3">
            <a:extLst>
              <a:ext uri="{FF2B5EF4-FFF2-40B4-BE49-F238E27FC236}">
                <a16:creationId xmlns:a16="http://schemas.microsoft.com/office/drawing/2014/main" id="{FF2CAA9C-A19F-3D5E-D00B-7FD309CDF40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a:extLst>
              <a:ext uri="{FF2B5EF4-FFF2-40B4-BE49-F238E27FC236}">
                <a16:creationId xmlns:a16="http://schemas.microsoft.com/office/drawing/2014/main" id="{B1D2DC10-F165-6943-8D35-8D297EF977B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F1BAAA11-436B-4451-86E7-ABD3BD977C4E}" type="slidenum">
              <a:rPr lang="en-US" altLang="en-US"/>
              <a:pPr>
                <a:spcBef>
                  <a:spcPct val="0"/>
                </a:spcBef>
              </a:pPr>
              <a:t>35</a:t>
            </a:fld>
            <a:endParaRPr lang="en-US" altLang="en-US"/>
          </a:p>
        </p:txBody>
      </p:sp>
      <p:sp>
        <p:nvSpPr>
          <p:cNvPr id="65539" name="Rectangle 2">
            <a:extLst>
              <a:ext uri="{FF2B5EF4-FFF2-40B4-BE49-F238E27FC236}">
                <a16:creationId xmlns:a16="http://schemas.microsoft.com/office/drawing/2014/main" id="{CF985F26-5748-B3D7-BE7E-04C928603F59}"/>
              </a:ext>
            </a:extLst>
          </p:cNvPr>
          <p:cNvSpPr>
            <a:spLocks noGrp="1" noRot="1" noChangeAspect="1" noChangeArrowheads="1" noTextEdit="1"/>
          </p:cNvSpPr>
          <p:nvPr>
            <p:ph type="sldImg"/>
          </p:nvPr>
        </p:nvSpPr>
        <p:spPr>
          <a:ln/>
        </p:spPr>
      </p:sp>
      <p:sp>
        <p:nvSpPr>
          <p:cNvPr id="65540" name="Rectangle 3">
            <a:extLst>
              <a:ext uri="{FF2B5EF4-FFF2-40B4-BE49-F238E27FC236}">
                <a16:creationId xmlns:a16="http://schemas.microsoft.com/office/drawing/2014/main" id="{5AD84120-282E-FFC8-9F47-46267676773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latin typeface="Arial" panose="020B0604020202020204" pitchFamily="34" charset="0"/>
                <a:cs typeface="Arial" panose="020B0604020202020204" pitchFamily="34" charset="0"/>
              </a:rPr>
              <a:t>The first statement here indicates a lack or gap in the research; the second suggests the need for a literature review.</a:t>
            </a: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a:extLst>
              <a:ext uri="{FF2B5EF4-FFF2-40B4-BE49-F238E27FC236}">
                <a16:creationId xmlns:a16="http://schemas.microsoft.com/office/drawing/2014/main" id="{B1D2DC10-F165-6943-8D35-8D297EF977B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F1BAAA11-436B-4451-86E7-ABD3BD977C4E}" type="slidenum">
              <a:rPr lang="en-US" altLang="en-US"/>
              <a:pPr>
                <a:spcBef>
                  <a:spcPct val="0"/>
                </a:spcBef>
              </a:pPr>
              <a:t>36</a:t>
            </a:fld>
            <a:endParaRPr lang="en-US" altLang="en-US"/>
          </a:p>
        </p:txBody>
      </p:sp>
      <p:sp>
        <p:nvSpPr>
          <p:cNvPr id="65539" name="Rectangle 2">
            <a:extLst>
              <a:ext uri="{FF2B5EF4-FFF2-40B4-BE49-F238E27FC236}">
                <a16:creationId xmlns:a16="http://schemas.microsoft.com/office/drawing/2014/main" id="{CF985F26-5748-B3D7-BE7E-04C928603F59}"/>
              </a:ext>
            </a:extLst>
          </p:cNvPr>
          <p:cNvSpPr>
            <a:spLocks noGrp="1" noRot="1" noChangeAspect="1" noChangeArrowheads="1" noTextEdit="1"/>
          </p:cNvSpPr>
          <p:nvPr>
            <p:ph type="sldImg"/>
          </p:nvPr>
        </p:nvSpPr>
        <p:spPr>
          <a:ln/>
        </p:spPr>
      </p:sp>
      <p:sp>
        <p:nvSpPr>
          <p:cNvPr id="65540" name="Rectangle 3">
            <a:extLst>
              <a:ext uri="{FF2B5EF4-FFF2-40B4-BE49-F238E27FC236}">
                <a16:creationId xmlns:a16="http://schemas.microsoft.com/office/drawing/2014/main" id="{5AD84120-282E-FFC8-9F47-46267676773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latin typeface="Arial" panose="020B0604020202020204" pitchFamily="34" charset="0"/>
                <a:cs typeface="Arial" panose="020B0604020202020204" pitchFamily="34" charset="0"/>
              </a:rPr>
              <a:t>The first statement here indicates a lack or gap in the research; the second suggests the need for a literature review.</a:t>
            </a:r>
          </a:p>
        </p:txBody>
      </p:sp>
    </p:spTree>
    <p:extLst>
      <p:ext uri="{BB962C8B-B14F-4D97-AF65-F5344CB8AC3E}">
        <p14:creationId xmlns:p14="http://schemas.microsoft.com/office/powerpoint/2010/main" val="292817279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a:extLst>
              <a:ext uri="{FF2B5EF4-FFF2-40B4-BE49-F238E27FC236}">
                <a16:creationId xmlns:a16="http://schemas.microsoft.com/office/drawing/2014/main" id="{636DF44A-D237-13BB-B480-B80C95F5BB6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55F347AF-14B7-4510-91E6-B014C62FDF23}" type="slidenum">
              <a:rPr lang="en-US" altLang="en-US"/>
              <a:pPr>
                <a:spcBef>
                  <a:spcPct val="0"/>
                </a:spcBef>
              </a:pPr>
              <a:t>37</a:t>
            </a:fld>
            <a:endParaRPr lang="en-US" altLang="en-US"/>
          </a:p>
        </p:txBody>
      </p:sp>
      <p:sp>
        <p:nvSpPr>
          <p:cNvPr id="67587" name="Rectangle 2">
            <a:extLst>
              <a:ext uri="{FF2B5EF4-FFF2-40B4-BE49-F238E27FC236}">
                <a16:creationId xmlns:a16="http://schemas.microsoft.com/office/drawing/2014/main" id="{22328953-E237-B2DF-A647-D029108A6FCA}"/>
              </a:ext>
            </a:extLst>
          </p:cNvPr>
          <p:cNvSpPr>
            <a:spLocks noGrp="1" noRot="1" noChangeAspect="1" noChangeArrowheads="1" noTextEdit="1"/>
          </p:cNvSpPr>
          <p:nvPr>
            <p:ph type="sldImg"/>
          </p:nvPr>
        </p:nvSpPr>
        <p:spPr>
          <a:ln/>
        </p:spPr>
      </p:sp>
      <p:sp>
        <p:nvSpPr>
          <p:cNvPr id="67588" name="Rectangle 3">
            <a:extLst>
              <a:ext uri="{FF2B5EF4-FFF2-40B4-BE49-F238E27FC236}">
                <a16:creationId xmlns:a16="http://schemas.microsoft.com/office/drawing/2014/main" id="{D9E23516-1EC7-1C65-BD13-68DB7D9F0D5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a:extLst>
              <a:ext uri="{FF2B5EF4-FFF2-40B4-BE49-F238E27FC236}">
                <a16:creationId xmlns:a16="http://schemas.microsoft.com/office/drawing/2014/main" id="{636DF44A-D237-13BB-B480-B80C95F5BB6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55F347AF-14B7-4510-91E6-B014C62FDF23}" type="slidenum">
              <a:rPr lang="en-US" altLang="en-US"/>
              <a:pPr>
                <a:spcBef>
                  <a:spcPct val="0"/>
                </a:spcBef>
              </a:pPr>
              <a:t>38</a:t>
            </a:fld>
            <a:endParaRPr lang="en-US" altLang="en-US"/>
          </a:p>
        </p:txBody>
      </p:sp>
      <p:sp>
        <p:nvSpPr>
          <p:cNvPr id="67587" name="Rectangle 2">
            <a:extLst>
              <a:ext uri="{FF2B5EF4-FFF2-40B4-BE49-F238E27FC236}">
                <a16:creationId xmlns:a16="http://schemas.microsoft.com/office/drawing/2014/main" id="{22328953-E237-B2DF-A647-D029108A6FCA}"/>
              </a:ext>
            </a:extLst>
          </p:cNvPr>
          <p:cNvSpPr>
            <a:spLocks noGrp="1" noRot="1" noChangeAspect="1" noChangeArrowheads="1" noTextEdit="1"/>
          </p:cNvSpPr>
          <p:nvPr>
            <p:ph type="sldImg"/>
          </p:nvPr>
        </p:nvSpPr>
        <p:spPr>
          <a:ln/>
        </p:spPr>
      </p:sp>
      <p:sp>
        <p:nvSpPr>
          <p:cNvPr id="67588" name="Rectangle 3">
            <a:extLst>
              <a:ext uri="{FF2B5EF4-FFF2-40B4-BE49-F238E27FC236}">
                <a16:creationId xmlns:a16="http://schemas.microsoft.com/office/drawing/2014/main" id="{D9E23516-1EC7-1C65-BD13-68DB7D9F0D5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0522796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a:extLst>
              <a:ext uri="{FF2B5EF4-FFF2-40B4-BE49-F238E27FC236}">
                <a16:creationId xmlns:a16="http://schemas.microsoft.com/office/drawing/2014/main" id="{CF9D5779-6442-33B0-9B98-8500C2F043E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CD7E626C-5C1C-4D10-872F-8DAE33BC55CC}" type="slidenum">
              <a:rPr lang="en-US" altLang="en-US"/>
              <a:pPr>
                <a:spcBef>
                  <a:spcPct val="0"/>
                </a:spcBef>
              </a:pPr>
              <a:t>39</a:t>
            </a:fld>
            <a:endParaRPr lang="en-US" altLang="en-US"/>
          </a:p>
        </p:txBody>
      </p:sp>
      <p:sp>
        <p:nvSpPr>
          <p:cNvPr id="69635" name="Rectangle 2">
            <a:extLst>
              <a:ext uri="{FF2B5EF4-FFF2-40B4-BE49-F238E27FC236}">
                <a16:creationId xmlns:a16="http://schemas.microsoft.com/office/drawing/2014/main" id="{BF83510D-D0D8-E02B-1137-DA522F02E68B}"/>
              </a:ext>
            </a:extLst>
          </p:cNvPr>
          <p:cNvSpPr>
            <a:spLocks noGrp="1" noRot="1" noChangeAspect="1" noChangeArrowheads="1" noTextEdit="1"/>
          </p:cNvSpPr>
          <p:nvPr>
            <p:ph type="sldImg"/>
          </p:nvPr>
        </p:nvSpPr>
        <p:spPr>
          <a:ln/>
        </p:spPr>
      </p:sp>
      <p:sp>
        <p:nvSpPr>
          <p:cNvPr id="69636" name="Rectangle 3">
            <a:extLst>
              <a:ext uri="{FF2B5EF4-FFF2-40B4-BE49-F238E27FC236}">
                <a16:creationId xmlns:a16="http://schemas.microsoft.com/office/drawing/2014/main" id="{94C6ABDD-3818-9BD3-0792-26026B6B72A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a:extLst>
              <a:ext uri="{FF2B5EF4-FFF2-40B4-BE49-F238E27FC236}">
                <a16:creationId xmlns:a16="http://schemas.microsoft.com/office/drawing/2014/main" id="{33E81B7E-9E49-E0CD-B9E2-9A703F7339D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253125A2-593C-40CC-90D3-795CB62B4B1D}" type="slidenum">
              <a:rPr lang="en-US" altLang="en-US"/>
              <a:pPr>
                <a:spcBef>
                  <a:spcPct val="0"/>
                </a:spcBef>
              </a:pPr>
              <a:t>40</a:t>
            </a:fld>
            <a:endParaRPr lang="en-US" altLang="en-US"/>
          </a:p>
        </p:txBody>
      </p:sp>
      <p:sp>
        <p:nvSpPr>
          <p:cNvPr id="71683" name="Rectangle 2">
            <a:extLst>
              <a:ext uri="{FF2B5EF4-FFF2-40B4-BE49-F238E27FC236}">
                <a16:creationId xmlns:a16="http://schemas.microsoft.com/office/drawing/2014/main" id="{26224FAD-075C-A919-C7D4-5C8079A12E68}"/>
              </a:ext>
            </a:extLst>
          </p:cNvPr>
          <p:cNvSpPr>
            <a:spLocks noGrp="1" noRot="1" noChangeAspect="1" noChangeArrowheads="1" noTextEdit="1"/>
          </p:cNvSpPr>
          <p:nvPr>
            <p:ph type="sldImg"/>
          </p:nvPr>
        </p:nvSpPr>
        <p:spPr>
          <a:ln/>
        </p:spPr>
      </p:sp>
      <p:sp>
        <p:nvSpPr>
          <p:cNvPr id="71684" name="Rectangle 3">
            <a:extLst>
              <a:ext uri="{FF2B5EF4-FFF2-40B4-BE49-F238E27FC236}">
                <a16:creationId xmlns:a16="http://schemas.microsoft.com/office/drawing/2014/main" id="{5744645B-8F4E-C43D-FC6C-0C9094DB1E8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a:extLst>
              <a:ext uri="{FF2B5EF4-FFF2-40B4-BE49-F238E27FC236}">
                <a16:creationId xmlns:a16="http://schemas.microsoft.com/office/drawing/2014/main" id="{5640AC2F-CF72-183E-1D14-C638F48BFE3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F47B5DEB-8346-43C4-9D01-DF30AF8B96C4}" type="slidenum">
              <a:rPr lang="en-US" altLang="en-US"/>
              <a:pPr>
                <a:spcBef>
                  <a:spcPct val="0"/>
                </a:spcBef>
              </a:pPr>
              <a:t>41</a:t>
            </a:fld>
            <a:endParaRPr lang="en-US" altLang="en-US"/>
          </a:p>
        </p:txBody>
      </p:sp>
      <p:sp>
        <p:nvSpPr>
          <p:cNvPr id="73731" name="Rectangle 2">
            <a:extLst>
              <a:ext uri="{FF2B5EF4-FFF2-40B4-BE49-F238E27FC236}">
                <a16:creationId xmlns:a16="http://schemas.microsoft.com/office/drawing/2014/main" id="{8DAAB797-DACE-10AF-3911-FA9FE727ED6F}"/>
              </a:ext>
            </a:extLst>
          </p:cNvPr>
          <p:cNvSpPr>
            <a:spLocks noGrp="1" noRot="1" noChangeAspect="1" noChangeArrowheads="1" noTextEdit="1"/>
          </p:cNvSpPr>
          <p:nvPr>
            <p:ph type="sldImg"/>
          </p:nvPr>
        </p:nvSpPr>
        <p:spPr>
          <a:ln/>
        </p:spPr>
      </p:sp>
      <p:sp>
        <p:nvSpPr>
          <p:cNvPr id="73732" name="Rectangle 3">
            <a:extLst>
              <a:ext uri="{FF2B5EF4-FFF2-40B4-BE49-F238E27FC236}">
                <a16:creationId xmlns:a16="http://schemas.microsoft.com/office/drawing/2014/main" id="{D6807681-11C4-B9F9-674F-9D37E88F8C1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a:extLst>
              <a:ext uri="{FF2B5EF4-FFF2-40B4-BE49-F238E27FC236}">
                <a16:creationId xmlns:a16="http://schemas.microsoft.com/office/drawing/2014/main" id="{B38E807A-1738-F2CA-CE3A-C983D97F9DD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ACD1B214-AD87-47B9-9F2E-8AD50E7F33BD}" type="slidenum">
              <a:rPr lang="en-US" altLang="en-US"/>
              <a:pPr>
                <a:spcBef>
                  <a:spcPct val="0"/>
                </a:spcBef>
              </a:pPr>
              <a:t>42</a:t>
            </a:fld>
            <a:endParaRPr lang="en-US" altLang="en-US"/>
          </a:p>
        </p:txBody>
      </p:sp>
      <p:sp>
        <p:nvSpPr>
          <p:cNvPr id="75779" name="Rectangle 2">
            <a:extLst>
              <a:ext uri="{FF2B5EF4-FFF2-40B4-BE49-F238E27FC236}">
                <a16:creationId xmlns:a16="http://schemas.microsoft.com/office/drawing/2014/main" id="{33E16B7B-D70A-517E-DFCF-084D428C49F8}"/>
              </a:ext>
            </a:extLst>
          </p:cNvPr>
          <p:cNvSpPr>
            <a:spLocks noGrp="1" noRot="1" noChangeAspect="1" noChangeArrowheads="1" noTextEdit="1"/>
          </p:cNvSpPr>
          <p:nvPr>
            <p:ph type="sldImg"/>
          </p:nvPr>
        </p:nvSpPr>
        <p:spPr>
          <a:ln/>
        </p:spPr>
      </p:sp>
      <p:sp>
        <p:nvSpPr>
          <p:cNvPr id="75780" name="Rectangle 3">
            <a:extLst>
              <a:ext uri="{FF2B5EF4-FFF2-40B4-BE49-F238E27FC236}">
                <a16:creationId xmlns:a16="http://schemas.microsoft.com/office/drawing/2014/main" id="{F9B27C5B-41A5-A972-BD90-29FB7F60927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a:extLst>
              <a:ext uri="{FF2B5EF4-FFF2-40B4-BE49-F238E27FC236}">
                <a16:creationId xmlns:a16="http://schemas.microsoft.com/office/drawing/2014/main" id="{6C140BC5-5572-632D-B215-FC26F1E5E5A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F57AE871-9F86-4760-9A51-4C1609A9AA90}" type="slidenum">
              <a:rPr lang="en-US" altLang="en-US"/>
              <a:pPr>
                <a:spcBef>
                  <a:spcPct val="0"/>
                </a:spcBef>
              </a:pPr>
              <a:t>43</a:t>
            </a:fld>
            <a:endParaRPr lang="en-US" altLang="en-US"/>
          </a:p>
        </p:txBody>
      </p:sp>
      <p:sp>
        <p:nvSpPr>
          <p:cNvPr id="77827" name="Rectangle 2">
            <a:extLst>
              <a:ext uri="{FF2B5EF4-FFF2-40B4-BE49-F238E27FC236}">
                <a16:creationId xmlns:a16="http://schemas.microsoft.com/office/drawing/2014/main" id="{98BFD4F5-0D7E-CFF3-5BA1-810D5DB82CD3}"/>
              </a:ext>
            </a:extLst>
          </p:cNvPr>
          <p:cNvSpPr>
            <a:spLocks noGrp="1" noRot="1" noChangeAspect="1" noChangeArrowheads="1" noTextEdit="1"/>
          </p:cNvSpPr>
          <p:nvPr>
            <p:ph type="sldImg"/>
          </p:nvPr>
        </p:nvSpPr>
        <p:spPr>
          <a:ln/>
        </p:spPr>
      </p:sp>
      <p:sp>
        <p:nvSpPr>
          <p:cNvPr id="77828" name="Rectangle 3">
            <a:extLst>
              <a:ext uri="{FF2B5EF4-FFF2-40B4-BE49-F238E27FC236}">
                <a16:creationId xmlns:a16="http://schemas.microsoft.com/office/drawing/2014/main" id="{C2420105-90D2-2402-FFF5-5B9743CC9C5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a:extLst>
              <a:ext uri="{FF2B5EF4-FFF2-40B4-BE49-F238E27FC236}">
                <a16:creationId xmlns:a16="http://schemas.microsoft.com/office/drawing/2014/main" id="{4F3AF99A-9340-1849-260B-64A6E7A9918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9FC201AE-9787-4E73-8C62-D1408F19B257}" type="slidenum">
              <a:rPr lang="en-US" altLang="en-US"/>
              <a:pPr>
                <a:spcBef>
                  <a:spcPct val="0"/>
                </a:spcBef>
              </a:pPr>
              <a:t>44</a:t>
            </a:fld>
            <a:endParaRPr lang="en-US" altLang="en-US"/>
          </a:p>
        </p:txBody>
      </p:sp>
      <p:sp>
        <p:nvSpPr>
          <p:cNvPr id="79875" name="Rectangle 2">
            <a:extLst>
              <a:ext uri="{FF2B5EF4-FFF2-40B4-BE49-F238E27FC236}">
                <a16:creationId xmlns:a16="http://schemas.microsoft.com/office/drawing/2014/main" id="{C6856229-F92A-3D3F-839B-0E5B38814FDF}"/>
              </a:ext>
            </a:extLst>
          </p:cNvPr>
          <p:cNvSpPr>
            <a:spLocks noGrp="1" noRot="1" noChangeAspect="1" noChangeArrowheads="1" noTextEdit="1"/>
          </p:cNvSpPr>
          <p:nvPr>
            <p:ph type="sldImg"/>
          </p:nvPr>
        </p:nvSpPr>
        <p:spPr>
          <a:ln/>
        </p:spPr>
      </p:sp>
      <p:sp>
        <p:nvSpPr>
          <p:cNvPr id="79876" name="Rectangle 3">
            <a:extLst>
              <a:ext uri="{FF2B5EF4-FFF2-40B4-BE49-F238E27FC236}">
                <a16:creationId xmlns:a16="http://schemas.microsoft.com/office/drawing/2014/main" id="{F9662BE1-4C4B-5261-8708-FB35E281B4C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a:extLst>
              <a:ext uri="{FF2B5EF4-FFF2-40B4-BE49-F238E27FC236}">
                <a16:creationId xmlns:a16="http://schemas.microsoft.com/office/drawing/2014/main" id="{C4BB6894-0E6E-7F8D-FD0F-782E4D2516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12793DB0-B42A-4A49-B09B-750B2742DCE8}" type="slidenum">
              <a:rPr lang="en-US" altLang="en-US"/>
              <a:pPr>
                <a:spcBef>
                  <a:spcPct val="0"/>
                </a:spcBef>
              </a:pPr>
              <a:t>45</a:t>
            </a:fld>
            <a:endParaRPr lang="en-US" altLang="en-US"/>
          </a:p>
        </p:txBody>
      </p:sp>
      <p:sp>
        <p:nvSpPr>
          <p:cNvPr id="81923" name="Rectangle 2">
            <a:extLst>
              <a:ext uri="{FF2B5EF4-FFF2-40B4-BE49-F238E27FC236}">
                <a16:creationId xmlns:a16="http://schemas.microsoft.com/office/drawing/2014/main" id="{1C2030DA-9FA7-FAE8-DF4D-4A74FA93E76B}"/>
              </a:ext>
            </a:extLst>
          </p:cNvPr>
          <p:cNvSpPr>
            <a:spLocks noGrp="1" noRot="1" noChangeAspect="1" noChangeArrowheads="1" noTextEdit="1"/>
          </p:cNvSpPr>
          <p:nvPr>
            <p:ph type="sldImg"/>
          </p:nvPr>
        </p:nvSpPr>
        <p:spPr>
          <a:ln/>
        </p:spPr>
      </p:sp>
      <p:sp>
        <p:nvSpPr>
          <p:cNvPr id="81924" name="Rectangle 3">
            <a:extLst>
              <a:ext uri="{FF2B5EF4-FFF2-40B4-BE49-F238E27FC236}">
                <a16:creationId xmlns:a16="http://schemas.microsoft.com/office/drawing/2014/main" id="{4A7CC8BB-FA37-96D5-D098-27B427C31DB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a:extLst>
              <a:ext uri="{FF2B5EF4-FFF2-40B4-BE49-F238E27FC236}">
                <a16:creationId xmlns:a16="http://schemas.microsoft.com/office/drawing/2014/main" id="{F16A4501-FB44-B394-99EB-41A923A1FB0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CF9B15E1-613E-4F56-89C9-297D998AD910}" type="slidenum">
              <a:rPr lang="en-US" altLang="en-US"/>
              <a:pPr>
                <a:spcBef>
                  <a:spcPct val="0"/>
                </a:spcBef>
              </a:pPr>
              <a:t>46</a:t>
            </a:fld>
            <a:endParaRPr lang="en-US" altLang="en-US"/>
          </a:p>
        </p:txBody>
      </p:sp>
      <p:sp>
        <p:nvSpPr>
          <p:cNvPr id="83971" name="Rectangle 2">
            <a:extLst>
              <a:ext uri="{FF2B5EF4-FFF2-40B4-BE49-F238E27FC236}">
                <a16:creationId xmlns:a16="http://schemas.microsoft.com/office/drawing/2014/main" id="{44814BB3-8E59-5043-D6BC-A160CB867BDB}"/>
              </a:ext>
            </a:extLst>
          </p:cNvPr>
          <p:cNvSpPr>
            <a:spLocks noGrp="1" noRot="1" noChangeAspect="1" noChangeArrowheads="1" noTextEdit="1"/>
          </p:cNvSpPr>
          <p:nvPr>
            <p:ph type="sldImg"/>
          </p:nvPr>
        </p:nvSpPr>
        <p:spPr>
          <a:ln/>
        </p:spPr>
      </p:sp>
      <p:sp>
        <p:nvSpPr>
          <p:cNvPr id="83972" name="Rectangle 3">
            <a:extLst>
              <a:ext uri="{FF2B5EF4-FFF2-40B4-BE49-F238E27FC236}">
                <a16:creationId xmlns:a16="http://schemas.microsoft.com/office/drawing/2014/main" id="{1E89E37A-BFAB-3718-C663-508756945FB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a:extLst>
              <a:ext uri="{FF2B5EF4-FFF2-40B4-BE49-F238E27FC236}">
                <a16:creationId xmlns:a16="http://schemas.microsoft.com/office/drawing/2014/main" id="{A9033705-7B0C-6D14-2469-AFC0A337235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296C471D-4D39-4B53-B2A8-10614D3B79F4}" type="slidenum">
              <a:rPr lang="en-US" altLang="en-US"/>
              <a:pPr>
                <a:spcBef>
                  <a:spcPct val="0"/>
                </a:spcBef>
              </a:pPr>
              <a:t>47</a:t>
            </a:fld>
            <a:endParaRPr lang="en-US" altLang="en-US"/>
          </a:p>
        </p:txBody>
      </p:sp>
      <p:sp>
        <p:nvSpPr>
          <p:cNvPr id="86019" name="Rectangle 2">
            <a:extLst>
              <a:ext uri="{FF2B5EF4-FFF2-40B4-BE49-F238E27FC236}">
                <a16:creationId xmlns:a16="http://schemas.microsoft.com/office/drawing/2014/main" id="{56ACC1E7-0249-70C3-70F4-205FB7DB2E99}"/>
              </a:ext>
            </a:extLst>
          </p:cNvPr>
          <p:cNvSpPr>
            <a:spLocks noGrp="1" noRot="1" noChangeAspect="1" noChangeArrowheads="1" noTextEdit="1"/>
          </p:cNvSpPr>
          <p:nvPr>
            <p:ph type="sldImg"/>
          </p:nvPr>
        </p:nvSpPr>
        <p:spPr>
          <a:ln/>
        </p:spPr>
      </p:sp>
      <p:sp>
        <p:nvSpPr>
          <p:cNvPr id="86020" name="Rectangle 3">
            <a:extLst>
              <a:ext uri="{FF2B5EF4-FFF2-40B4-BE49-F238E27FC236}">
                <a16:creationId xmlns:a16="http://schemas.microsoft.com/office/drawing/2014/main" id="{65200AC7-D889-254F-E61F-AC777B977EB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a:extLst>
              <a:ext uri="{FF2B5EF4-FFF2-40B4-BE49-F238E27FC236}">
                <a16:creationId xmlns:a16="http://schemas.microsoft.com/office/drawing/2014/main" id="{FB61FE61-96D2-31DC-A433-A75C7A573AA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094F27C4-6569-4B0F-A7FE-98049A39B55F}" type="slidenum">
              <a:rPr lang="en-US" altLang="en-US"/>
              <a:pPr>
                <a:spcBef>
                  <a:spcPct val="0"/>
                </a:spcBef>
              </a:pPr>
              <a:t>48</a:t>
            </a:fld>
            <a:endParaRPr lang="en-US" altLang="en-US"/>
          </a:p>
        </p:txBody>
      </p:sp>
      <p:sp>
        <p:nvSpPr>
          <p:cNvPr id="88067" name="Rectangle 2">
            <a:extLst>
              <a:ext uri="{FF2B5EF4-FFF2-40B4-BE49-F238E27FC236}">
                <a16:creationId xmlns:a16="http://schemas.microsoft.com/office/drawing/2014/main" id="{054BCA31-5543-FF12-BA08-99DEB4588613}"/>
              </a:ext>
            </a:extLst>
          </p:cNvPr>
          <p:cNvSpPr>
            <a:spLocks noGrp="1" noRot="1" noChangeAspect="1" noChangeArrowheads="1" noTextEdit="1"/>
          </p:cNvSpPr>
          <p:nvPr>
            <p:ph type="sldImg"/>
          </p:nvPr>
        </p:nvSpPr>
        <p:spPr>
          <a:ln/>
        </p:spPr>
      </p:sp>
      <p:sp>
        <p:nvSpPr>
          <p:cNvPr id="88068" name="Rectangle 3">
            <a:extLst>
              <a:ext uri="{FF2B5EF4-FFF2-40B4-BE49-F238E27FC236}">
                <a16:creationId xmlns:a16="http://schemas.microsoft.com/office/drawing/2014/main" id="{C996CADD-A103-AE9C-C4C4-88F2670A951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z="2000">
                <a:latin typeface="Arial" panose="020B0604020202020204" pitchFamily="34" charset="0"/>
                <a:cs typeface="Arial" panose="020B0604020202020204" pitchFamily="34" charset="0"/>
              </a:rPr>
              <a:t>Let’s look at four short examples—please read through the examples and in groups of three or four try to identify the patterns of organization, label the patterns…</a:t>
            </a: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a:extLst>
              <a:ext uri="{FF2B5EF4-FFF2-40B4-BE49-F238E27FC236}">
                <a16:creationId xmlns:a16="http://schemas.microsoft.com/office/drawing/2014/main" id="{4253B10A-9542-A766-43DF-5EF533D4E95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3DB75B21-16D7-48E7-8CB8-DFA20E4E691B}" type="slidenum">
              <a:rPr lang="en-US" altLang="en-US"/>
              <a:pPr>
                <a:spcBef>
                  <a:spcPct val="0"/>
                </a:spcBef>
              </a:pPr>
              <a:t>49</a:t>
            </a:fld>
            <a:endParaRPr lang="en-US" altLang="en-US"/>
          </a:p>
        </p:txBody>
      </p:sp>
      <p:sp>
        <p:nvSpPr>
          <p:cNvPr id="90115" name="Rectangle 2">
            <a:extLst>
              <a:ext uri="{FF2B5EF4-FFF2-40B4-BE49-F238E27FC236}">
                <a16:creationId xmlns:a16="http://schemas.microsoft.com/office/drawing/2014/main" id="{BF3652FC-4437-328F-4931-E3BF31C4CDCB}"/>
              </a:ext>
            </a:extLst>
          </p:cNvPr>
          <p:cNvSpPr>
            <a:spLocks noGrp="1" noRot="1" noChangeAspect="1" noChangeArrowheads="1" noTextEdit="1"/>
          </p:cNvSpPr>
          <p:nvPr>
            <p:ph type="sldImg"/>
          </p:nvPr>
        </p:nvSpPr>
        <p:spPr>
          <a:ln/>
        </p:spPr>
      </p:sp>
      <p:sp>
        <p:nvSpPr>
          <p:cNvPr id="90116" name="Rectangle 3">
            <a:extLst>
              <a:ext uri="{FF2B5EF4-FFF2-40B4-BE49-F238E27FC236}">
                <a16:creationId xmlns:a16="http://schemas.microsoft.com/office/drawing/2014/main" id="{424CCF05-4E0E-EBD1-8D11-3EE15836090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a:extLst>
              <a:ext uri="{FF2B5EF4-FFF2-40B4-BE49-F238E27FC236}">
                <a16:creationId xmlns:a16="http://schemas.microsoft.com/office/drawing/2014/main" id="{ACB0A11F-9B3E-3A0D-583A-6515A5DE620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2FF0101E-4B2B-4058-BE1B-BCDFE2EFDBFB}" type="slidenum">
              <a:rPr lang="en-US" altLang="en-US"/>
              <a:pPr>
                <a:spcBef>
                  <a:spcPct val="0"/>
                </a:spcBef>
              </a:pPr>
              <a:t>50</a:t>
            </a:fld>
            <a:endParaRPr lang="en-US" altLang="en-US"/>
          </a:p>
        </p:txBody>
      </p:sp>
      <p:sp>
        <p:nvSpPr>
          <p:cNvPr id="92163" name="Rectangle 2">
            <a:extLst>
              <a:ext uri="{FF2B5EF4-FFF2-40B4-BE49-F238E27FC236}">
                <a16:creationId xmlns:a16="http://schemas.microsoft.com/office/drawing/2014/main" id="{4386FE3A-D3ED-87C1-50EA-9B7B652474C4}"/>
              </a:ext>
            </a:extLst>
          </p:cNvPr>
          <p:cNvSpPr>
            <a:spLocks noGrp="1" noRot="1" noChangeAspect="1" noChangeArrowheads="1" noTextEdit="1"/>
          </p:cNvSpPr>
          <p:nvPr>
            <p:ph type="sldImg"/>
          </p:nvPr>
        </p:nvSpPr>
        <p:spPr>
          <a:ln/>
        </p:spPr>
      </p:sp>
      <p:sp>
        <p:nvSpPr>
          <p:cNvPr id="92164" name="Rectangle 3">
            <a:extLst>
              <a:ext uri="{FF2B5EF4-FFF2-40B4-BE49-F238E27FC236}">
                <a16:creationId xmlns:a16="http://schemas.microsoft.com/office/drawing/2014/main" id="{EC21D7CB-74AC-E3BA-0AFD-0EA2C637CA53}"/>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a:extLst>
              <a:ext uri="{FF2B5EF4-FFF2-40B4-BE49-F238E27FC236}">
                <a16:creationId xmlns:a16="http://schemas.microsoft.com/office/drawing/2014/main" id="{4B843F17-FEB6-A119-A62E-173C070EF12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4C97FB3A-F418-42C7-AA08-043359B5C76C}" type="slidenum">
              <a:rPr lang="en-US" altLang="en-US"/>
              <a:pPr>
                <a:spcBef>
                  <a:spcPct val="0"/>
                </a:spcBef>
              </a:pPr>
              <a:t>51</a:t>
            </a:fld>
            <a:endParaRPr lang="en-US" altLang="en-US"/>
          </a:p>
        </p:txBody>
      </p:sp>
      <p:sp>
        <p:nvSpPr>
          <p:cNvPr id="94211" name="Rectangle 2">
            <a:extLst>
              <a:ext uri="{FF2B5EF4-FFF2-40B4-BE49-F238E27FC236}">
                <a16:creationId xmlns:a16="http://schemas.microsoft.com/office/drawing/2014/main" id="{6943D69F-5AB6-366A-1DD3-388BA6340413}"/>
              </a:ext>
            </a:extLst>
          </p:cNvPr>
          <p:cNvSpPr>
            <a:spLocks noGrp="1" noRot="1" noChangeAspect="1" noChangeArrowheads="1" noTextEdit="1"/>
          </p:cNvSpPr>
          <p:nvPr>
            <p:ph type="sldImg"/>
          </p:nvPr>
        </p:nvSpPr>
        <p:spPr>
          <a:ln/>
        </p:spPr>
      </p:sp>
      <p:sp>
        <p:nvSpPr>
          <p:cNvPr id="94212" name="Rectangle 3">
            <a:extLst>
              <a:ext uri="{FF2B5EF4-FFF2-40B4-BE49-F238E27FC236}">
                <a16:creationId xmlns:a16="http://schemas.microsoft.com/office/drawing/2014/main" id="{7EDDAD4F-9374-1354-16B1-A99BDA0BCF7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a:extLst>
              <a:ext uri="{FF2B5EF4-FFF2-40B4-BE49-F238E27FC236}">
                <a16:creationId xmlns:a16="http://schemas.microsoft.com/office/drawing/2014/main" id="{9F43EE53-38B8-0220-CF5F-4C870807A1B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21AB7226-3804-479D-B580-DFEC1CAAAC1C}" type="slidenum">
              <a:rPr lang="en-US" altLang="en-US"/>
              <a:pPr>
                <a:spcBef>
                  <a:spcPct val="0"/>
                </a:spcBef>
              </a:pPr>
              <a:t>52</a:t>
            </a:fld>
            <a:endParaRPr lang="en-US" altLang="en-US"/>
          </a:p>
        </p:txBody>
      </p:sp>
      <p:sp>
        <p:nvSpPr>
          <p:cNvPr id="96259" name="Rectangle 2">
            <a:extLst>
              <a:ext uri="{FF2B5EF4-FFF2-40B4-BE49-F238E27FC236}">
                <a16:creationId xmlns:a16="http://schemas.microsoft.com/office/drawing/2014/main" id="{E2CE2E6D-227C-B590-0152-6FF930598A8D}"/>
              </a:ext>
            </a:extLst>
          </p:cNvPr>
          <p:cNvSpPr>
            <a:spLocks noGrp="1" noRot="1" noChangeAspect="1" noChangeArrowheads="1" noTextEdit="1"/>
          </p:cNvSpPr>
          <p:nvPr>
            <p:ph type="sldImg"/>
          </p:nvPr>
        </p:nvSpPr>
        <p:spPr>
          <a:ln/>
        </p:spPr>
      </p:sp>
      <p:sp>
        <p:nvSpPr>
          <p:cNvPr id="96260" name="Rectangle 3">
            <a:extLst>
              <a:ext uri="{FF2B5EF4-FFF2-40B4-BE49-F238E27FC236}">
                <a16:creationId xmlns:a16="http://schemas.microsoft.com/office/drawing/2014/main" id="{522B7727-9425-FD76-C4E7-07CFEEE2F2A3}"/>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7">
            <a:extLst>
              <a:ext uri="{FF2B5EF4-FFF2-40B4-BE49-F238E27FC236}">
                <a16:creationId xmlns:a16="http://schemas.microsoft.com/office/drawing/2014/main" id="{0D8270EB-650D-110B-BDFF-8EB88BAB693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94846C65-4F62-4440-8220-89235D2740A2}" type="slidenum">
              <a:rPr lang="en-US" altLang="en-US"/>
              <a:pPr>
                <a:spcBef>
                  <a:spcPct val="0"/>
                </a:spcBef>
              </a:pPr>
              <a:t>53</a:t>
            </a:fld>
            <a:endParaRPr lang="en-US" altLang="en-US"/>
          </a:p>
        </p:txBody>
      </p:sp>
      <p:sp>
        <p:nvSpPr>
          <p:cNvPr id="98307" name="Rectangle 2">
            <a:extLst>
              <a:ext uri="{FF2B5EF4-FFF2-40B4-BE49-F238E27FC236}">
                <a16:creationId xmlns:a16="http://schemas.microsoft.com/office/drawing/2014/main" id="{BC639366-1FB7-12F1-7B50-F657AE9A91EC}"/>
              </a:ext>
            </a:extLst>
          </p:cNvPr>
          <p:cNvSpPr>
            <a:spLocks noGrp="1" noRot="1" noChangeAspect="1" noChangeArrowheads="1" noTextEdit="1"/>
          </p:cNvSpPr>
          <p:nvPr>
            <p:ph type="sldImg"/>
          </p:nvPr>
        </p:nvSpPr>
        <p:spPr>
          <a:ln/>
        </p:spPr>
      </p:sp>
      <p:sp>
        <p:nvSpPr>
          <p:cNvPr id="98308" name="Rectangle 3">
            <a:extLst>
              <a:ext uri="{FF2B5EF4-FFF2-40B4-BE49-F238E27FC236}">
                <a16:creationId xmlns:a16="http://schemas.microsoft.com/office/drawing/2014/main" id="{E9C9DF0F-EDAB-41D2-A45A-12277616815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7">
            <a:extLst>
              <a:ext uri="{FF2B5EF4-FFF2-40B4-BE49-F238E27FC236}">
                <a16:creationId xmlns:a16="http://schemas.microsoft.com/office/drawing/2014/main" id="{EB5BF1E2-A1CC-1F5E-8AD3-E36D35E65E8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63DE114B-FED3-45D5-9AFC-5DB2EA954B5A}" type="slidenum">
              <a:rPr lang="en-US" altLang="en-US"/>
              <a:pPr>
                <a:spcBef>
                  <a:spcPct val="0"/>
                </a:spcBef>
              </a:pPr>
              <a:t>54</a:t>
            </a:fld>
            <a:endParaRPr lang="en-US" altLang="en-US"/>
          </a:p>
        </p:txBody>
      </p:sp>
      <p:sp>
        <p:nvSpPr>
          <p:cNvPr id="100355" name="Rectangle 2">
            <a:extLst>
              <a:ext uri="{FF2B5EF4-FFF2-40B4-BE49-F238E27FC236}">
                <a16:creationId xmlns:a16="http://schemas.microsoft.com/office/drawing/2014/main" id="{5AEA459D-2A69-8053-0354-52E15C1D555D}"/>
              </a:ext>
            </a:extLst>
          </p:cNvPr>
          <p:cNvSpPr>
            <a:spLocks noGrp="1" noRot="1" noChangeAspect="1" noChangeArrowheads="1" noTextEdit="1"/>
          </p:cNvSpPr>
          <p:nvPr>
            <p:ph type="sldImg"/>
          </p:nvPr>
        </p:nvSpPr>
        <p:spPr>
          <a:ln/>
        </p:spPr>
      </p:sp>
      <p:sp>
        <p:nvSpPr>
          <p:cNvPr id="100356" name="Rectangle 3">
            <a:extLst>
              <a:ext uri="{FF2B5EF4-FFF2-40B4-BE49-F238E27FC236}">
                <a16:creationId xmlns:a16="http://schemas.microsoft.com/office/drawing/2014/main" id="{12A6365D-EB74-73BB-F906-4A2766735EB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7">
            <a:extLst>
              <a:ext uri="{FF2B5EF4-FFF2-40B4-BE49-F238E27FC236}">
                <a16:creationId xmlns:a16="http://schemas.microsoft.com/office/drawing/2014/main" id="{F743DFD0-B25B-39E0-A8F0-50BA761FD33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ADAAA441-6136-47E6-B5D0-AEF443405259}" type="slidenum">
              <a:rPr lang="en-US" altLang="en-US"/>
              <a:pPr>
                <a:spcBef>
                  <a:spcPct val="0"/>
                </a:spcBef>
              </a:pPr>
              <a:t>55</a:t>
            </a:fld>
            <a:endParaRPr lang="en-US" altLang="en-US"/>
          </a:p>
        </p:txBody>
      </p:sp>
      <p:sp>
        <p:nvSpPr>
          <p:cNvPr id="102403" name="Rectangle 2">
            <a:extLst>
              <a:ext uri="{FF2B5EF4-FFF2-40B4-BE49-F238E27FC236}">
                <a16:creationId xmlns:a16="http://schemas.microsoft.com/office/drawing/2014/main" id="{05BF0914-6D29-8FC6-35AB-7FBAA6954723}"/>
              </a:ext>
            </a:extLst>
          </p:cNvPr>
          <p:cNvSpPr>
            <a:spLocks noGrp="1" noRot="1" noChangeAspect="1" noChangeArrowheads="1" noTextEdit="1"/>
          </p:cNvSpPr>
          <p:nvPr>
            <p:ph type="sldImg"/>
          </p:nvPr>
        </p:nvSpPr>
        <p:spPr>
          <a:ln/>
        </p:spPr>
      </p:sp>
      <p:sp>
        <p:nvSpPr>
          <p:cNvPr id="102404" name="Rectangle 3">
            <a:extLst>
              <a:ext uri="{FF2B5EF4-FFF2-40B4-BE49-F238E27FC236}">
                <a16:creationId xmlns:a16="http://schemas.microsoft.com/office/drawing/2014/main" id="{BB07FE35-783E-FCF8-C574-09FFC5B0719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7">
            <a:extLst>
              <a:ext uri="{FF2B5EF4-FFF2-40B4-BE49-F238E27FC236}">
                <a16:creationId xmlns:a16="http://schemas.microsoft.com/office/drawing/2014/main" id="{4938F4C0-422E-B0CE-CB0A-1A7974AFF71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4BCD9984-AA7B-4DAE-B774-9E38ABAD2845}" type="slidenum">
              <a:rPr lang="en-US" altLang="en-US"/>
              <a:pPr>
                <a:spcBef>
                  <a:spcPct val="0"/>
                </a:spcBef>
              </a:pPr>
              <a:t>56</a:t>
            </a:fld>
            <a:endParaRPr lang="en-US" altLang="en-US"/>
          </a:p>
        </p:txBody>
      </p:sp>
      <p:sp>
        <p:nvSpPr>
          <p:cNvPr id="104451" name="Rectangle 2">
            <a:extLst>
              <a:ext uri="{FF2B5EF4-FFF2-40B4-BE49-F238E27FC236}">
                <a16:creationId xmlns:a16="http://schemas.microsoft.com/office/drawing/2014/main" id="{9129E0D6-DA45-A5CC-B0FA-1BEE10CE0CA7}"/>
              </a:ext>
            </a:extLst>
          </p:cNvPr>
          <p:cNvSpPr>
            <a:spLocks noGrp="1" noRot="1" noChangeAspect="1" noChangeArrowheads="1" noTextEdit="1"/>
          </p:cNvSpPr>
          <p:nvPr>
            <p:ph type="sldImg"/>
          </p:nvPr>
        </p:nvSpPr>
        <p:spPr>
          <a:ln/>
        </p:spPr>
      </p:sp>
      <p:sp>
        <p:nvSpPr>
          <p:cNvPr id="104452" name="Rectangle 3">
            <a:extLst>
              <a:ext uri="{FF2B5EF4-FFF2-40B4-BE49-F238E27FC236}">
                <a16:creationId xmlns:a16="http://schemas.microsoft.com/office/drawing/2014/main" id="{5A14A7EA-31BF-91B5-8E99-EB312343A34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7">
            <a:extLst>
              <a:ext uri="{FF2B5EF4-FFF2-40B4-BE49-F238E27FC236}">
                <a16:creationId xmlns:a16="http://schemas.microsoft.com/office/drawing/2014/main" id="{4938F4C0-422E-B0CE-CB0A-1A7974AFF71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4BCD9984-AA7B-4DAE-B774-9E38ABAD2845}" type="slidenum">
              <a:rPr lang="en-US" altLang="en-US"/>
              <a:pPr>
                <a:spcBef>
                  <a:spcPct val="0"/>
                </a:spcBef>
              </a:pPr>
              <a:t>57</a:t>
            </a:fld>
            <a:endParaRPr lang="en-US" altLang="en-US"/>
          </a:p>
        </p:txBody>
      </p:sp>
      <p:sp>
        <p:nvSpPr>
          <p:cNvPr id="104451" name="Rectangle 2">
            <a:extLst>
              <a:ext uri="{FF2B5EF4-FFF2-40B4-BE49-F238E27FC236}">
                <a16:creationId xmlns:a16="http://schemas.microsoft.com/office/drawing/2014/main" id="{9129E0D6-DA45-A5CC-B0FA-1BEE10CE0CA7}"/>
              </a:ext>
            </a:extLst>
          </p:cNvPr>
          <p:cNvSpPr>
            <a:spLocks noGrp="1" noRot="1" noChangeAspect="1" noChangeArrowheads="1" noTextEdit="1"/>
          </p:cNvSpPr>
          <p:nvPr>
            <p:ph type="sldImg"/>
          </p:nvPr>
        </p:nvSpPr>
        <p:spPr>
          <a:ln/>
        </p:spPr>
      </p:sp>
      <p:sp>
        <p:nvSpPr>
          <p:cNvPr id="104452" name="Rectangle 3">
            <a:extLst>
              <a:ext uri="{FF2B5EF4-FFF2-40B4-BE49-F238E27FC236}">
                <a16:creationId xmlns:a16="http://schemas.microsoft.com/office/drawing/2014/main" id="{5A14A7EA-31BF-91B5-8E99-EB312343A34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935049"/>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7">
            <a:extLst>
              <a:ext uri="{FF2B5EF4-FFF2-40B4-BE49-F238E27FC236}">
                <a16:creationId xmlns:a16="http://schemas.microsoft.com/office/drawing/2014/main" id="{3E7FCAF4-A42C-4F9F-A6CA-1F6B083A077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17C14EC7-B295-4464-8C7E-5245C4A0AB45}" type="slidenum">
              <a:rPr lang="en-US" altLang="en-US"/>
              <a:pPr>
                <a:spcBef>
                  <a:spcPct val="0"/>
                </a:spcBef>
              </a:pPr>
              <a:t>58</a:t>
            </a:fld>
            <a:endParaRPr lang="en-US" altLang="en-US"/>
          </a:p>
        </p:txBody>
      </p:sp>
      <p:sp>
        <p:nvSpPr>
          <p:cNvPr id="106499" name="Rectangle 2">
            <a:extLst>
              <a:ext uri="{FF2B5EF4-FFF2-40B4-BE49-F238E27FC236}">
                <a16:creationId xmlns:a16="http://schemas.microsoft.com/office/drawing/2014/main" id="{0F019519-1224-B32D-1B20-A3580EAC54BC}"/>
              </a:ext>
            </a:extLst>
          </p:cNvPr>
          <p:cNvSpPr>
            <a:spLocks noGrp="1" noRot="1" noChangeAspect="1" noChangeArrowheads="1" noTextEdit="1"/>
          </p:cNvSpPr>
          <p:nvPr>
            <p:ph type="sldImg"/>
          </p:nvPr>
        </p:nvSpPr>
        <p:spPr>
          <a:ln/>
        </p:spPr>
      </p:sp>
      <p:sp>
        <p:nvSpPr>
          <p:cNvPr id="106500" name="Rectangle 3">
            <a:extLst>
              <a:ext uri="{FF2B5EF4-FFF2-40B4-BE49-F238E27FC236}">
                <a16:creationId xmlns:a16="http://schemas.microsoft.com/office/drawing/2014/main" id="{6981993C-2991-A40E-00DE-7FAA106EEB4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7">
            <a:extLst>
              <a:ext uri="{FF2B5EF4-FFF2-40B4-BE49-F238E27FC236}">
                <a16:creationId xmlns:a16="http://schemas.microsoft.com/office/drawing/2014/main" id="{6E6238E1-62A4-7B38-9230-74B05FA400D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BE441920-31AD-4825-9273-CDCCE27415FD}" type="slidenum">
              <a:rPr lang="en-US" altLang="en-US"/>
              <a:pPr>
                <a:spcBef>
                  <a:spcPct val="0"/>
                </a:spcBef>
              </a:pPr>
              <a:t>59</a:t>
            </a:fld>
            <a:endParaRPr lang="en-US" altLang="en-US"/>
          </a:p>
        </p:txBody>
      </p:sp>
      <p:sp>
        <p:nvSpPr>
          <p:cNvPr id="108547" name="Rectangle 2">
            <a:extLst>
              <a:ext uri="{FF2B5EF4-FFF2-40B4-BE49-F238E27FC236}">
                <a16:creationId xmlns:a16="http://schemas.microsoft.com/office/drawing/2014/main" id="{7375293C-3E6B-D7E0-B5F5-D8A0AE981B47}"/>
              </a:ext>
            </a:extLst>
          </p:cNvPr>
          <p:cNvSpPr>
            <a:spLocks noGrp="1" noRot="1" noChangeAspect="1" noChangeArrowheads="1" noTextEdit="1"/>
          </p:cNvSpPr>
          <p:nvPr>
            <p:ph type="sldImg"/>
          </p:nvPr>
        </p:nvSpPr>
        <p:spPr>
          <a:ln/>
        </p:spPr>
      </p:sp>
      <p:sp>
        <p:nvSpPr>
          <p:cNvPr id="108548" name="Rectangle 3">
            <a:extLst>
              <a:ext uri="{FF2B5EF4-FFF2-40B4-BE49-F238E27FC236}">
                <a16:creationId xmlns:a16="http://schemas.microsoft.com/office/drawing/2014/main" id="{D33B32D7-C6AC-6556-E2D3-B8D10D06932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7">
            <a:extLst>
              <a:ext uri="{FF2B5EF4-FFF2-40B4-BE49-F238E27FC236}">
                <a16:creationId xmlns:a16="http://schemas.microsoft.com/office/drawing/2014/main" id="{71AD5D69-0DC1-FC32-DA82-036424C4D69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D68EC8A5-8501-4B08-929A-DC5D83A1303B}" type="slidenum">
              <a:rPr lang="en-US" altLang="en-US"/>
              <a:pPr>
                <a:spcBef>
                  <a:spcPct val="0"/>
                </a:spcBef>
              </a:pPr>
              <a:t>60</a:t>
            </a:fld>
            <a:endParaRPr lang="en-US" altLang="en-US"/>
          </a:p>
        </p:txBody>
      </p:sp>
      <p:sp>
        <p:nvSpPr>
          <p:cNvPr id="110595" name="Rectangle 2">
            <a:extLst>
              <a:ext uri="{FF2B5EF4-FFF2-40B4-BE49-F238E27FC236}">
                <a16:creationId xmlns:a16="http://schemas.microsoft.com/office/drawing/2014/main" id="{BD39FCE7-458D-6053-6174-F8D454DBB974}"/>
              </a:ext>
            </a:extLst>
          </p:cNvPr>
          <p:cNvSpPr>
            <a:spLocks noGrp="1" noRot="1" noChangeAspect="1" noChangeArrowheads="1" noTextEdit="1"/>
          </p:cNvSpPr>
          <p:nvPr>
            <p:ph type="sldImg"/>
          </p:nvPr>
        </p:nvSpPr>
        <p:spPr>
          <a:ln/>
        </p:spPr>
      </p:sp>
      <p:sp>
        <p:nvSpPr>
          <p:cNvPr id="110596" name="Rectangle 3">
            <a:extLst>
              <a:ext uri="{FF2B5EF4-FFF2-40B4-BE49-F238E27FC236}">
                <a16:creationId xmlns:a16="http://schemas.microsoft.com/office/drawing/2014/main" id="{3E7D1921-6DD0-B36E-269C-A697346DE37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C70C46A5-84B8-A045-ABF8-C0B12801A0A5}" type="datetime1">
              <a:rPr lang="en-GB" altLang="en-US" smtClean="0"/>
              <a:t>18/10/2024</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CBA00D8E-56CE-DA43-B8F9-00BD88B4AE9F}" type="datetime1">
              <a:rPr lang="en-GB" altLang="en-US" smtClean="0"/>
              <a:t>18/10/2024</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1816553-F224-AE40-94C1-25AFBF4C7671}" type="datetime1">
              <a:rPr lang="en-GB" altLang="en-US" smtClean="0"/>
              <a:t>18/10/2024</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B97229D-DCAB-1245-B2E9-B9929BD661AA}" type="datetime1">
              <a:rPr lang="en-GB" altLang="en-US" smtClean="0"/>
              <a:t>18/10/2024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722CAFC-DC22-8344-987F-0CBC7B8BFD35}" type="datetime1">
              <a:rPr lang="en-GB" altLang="en-US" smtClean="0"/>
              <a:t>18/10/2024</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7A9F673-3364-4D47-A628-2E3C12361FD8}" type="datetime1">
              <a:rPr lang="en-GB" altLang="en-US" smtClean="0"/>
              <a:t>18/10/2024</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769E8FCC-76FF-E548-AC10-9774550F6D9F}" type="datetime1">
              <a:rPr lang="en-GB" altLang="en-US" smtClean="0"/>
              <a:t>18/10/2024</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8772E73C-A60B-854A-B82F-F49D45803DFA}" type="datetime1">
              <a:rPr lang="en-GB" altLang="en-US" smtClean="0"/>
              <a:t>18/10/2024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CCD8968-CCC4-D940-B6DF-3A615651A684}" type="datetime1">
              <a:rPr lang="en-GB" altLang="en-US" smtClean="0"/>
              <a:t>18/10/2024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4EA5742F-154B-1241-BE6B-1DF09E8D04D4}" type="datetime1">
              <a:rPr lang="en-GB" altLang="en-US" smtClean="0"/>
              <a:t>18/10/2024</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F4D2E67-E93C-BD41-A302-34E7DA2D9B92}" type="datetime1">
              <a:rPr lang="en-GB" altLang="en-US" smtClean="0"/>
              <a:t>18/10/2024</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277813"/>
            <a:ext cx="7772400" cy="1143000"/>
          </a:xfrm>
        </p:spPr>
        <p:txBody>
          <a:bodyPr/>
          <a:lstStyle/>
          <a:p>
            <a:r>
              <a:rPr lang="en-US"/>
              <a:t>Click to edit Master title style</a:t>
            </a:r>
          </a:p>
        </p:txBody>
      </p:sp>
      <p:sp>
        <p:nvSpPr>
          <p:cNvPr id="3" name="Text Placeholder 2"/>
          <p:cNvSpPr>
            <a:spLocks noGrp="1"/>
          </p:cNvSpPr>
          <p:nvPr>
            <p:ph type="body" sz="half" idx="1"/>
          </p:nvPr>
        </p:nvSpPr>
        <p:spPr>
          <a:xfrm>
            <a:off x="914400" y="1600200"/>
            <a:ext cx="3810000" cy="45307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876800" y="1600200"/>
            <a:ext cx="3810000" cy="45307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9">
            <a:extLst>
              <a:ext uri="{FF2B5EF4-FFF2-40B4-BE49-F238E27FC236}">
                <a16:creationId xmlns:a16="http://schemas.microsoft.com/office/drawing/2014/main" id="{5059397B-61F6-D908-AD9C-0796ECE97BA1}"/>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10">
            <a:extLst>
              <a:ext uri="{FF2B5EF4-FFF2-40B4-BE49-F238E27FC236}">
                <a16:creationId xmlns:a16="http://schemas.microsoft.com/office/drawing/2014/main" id="{40E1D611-87FB-FEFC-14F9-7D5CB121C877}"/>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11">
            <a:extLst>
              <a:ext uri="{FF2B5EF4-FFF2-40B4-BE49-F238E27FC236}">
                <a16:creationId xmlns:a16="http://schemas.microsoft.com/office/drawing/2014/main" id="{56E578B3-FF1A-4059-C168-66149078D409}"/>
              </a:ext>
            </a:extLst>
          </p:cNvPr>
          <p:cNvSpPr>
            <a:spLocks noGrp="1" noChangeArrowheads="1"/>
          </p:cNvSpPr>
          <p:nvPr>
            <p:ph type="sldNum" sz="quarter" idx="12"/>
          </p:nvPr>
        </p:nvSpPr>
        <p:spPr>
          <a:ln/>
        </p:spPr>
        <p:txBody>
          <a:bodyPr/>
          <a:lstStyle>
            <a:lvl1pPr>
              <a:defRPr/>
            </a:lvl1pPr>
          </a:lstStyle>
          <a:p>
            <a:pPr>
              <a:defRPr/>
            </a:pPr>
            <a:fld id="{3CCE972D-D954-4D12-BB1D-6CF2978FC50F}" type="slidenum">
              <a:rPr lang="en-US" altLang="en-US"/>
              <a:pPr>
                <a:defRPr/>
              </a:pPr>
              <a:t>‹#›</a:t>
            </a:fld>
            <a:endParaRPr lang="en-US" altLang="en-US"/>
          </a:p>
        </p:txBody>
      </p:sp>
    </p:spTree>
    <p:extLst>
      <p:ext uri="{BB962C8B-B14F-4D97-AF65-F5344CB8AC3E}">
        <p14:creationId xmlns:p14="http://schemas.microsoft.com/office/powerpoint/2010/main" val="32013376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277813"/>
            <a:ext cx="7772400" cy="1143000"/>
          </a:xfrm>
        </p:spPr>
        <p:txBody>
          <a:bodyPr/>
          <a:lstStyle/>
          <a:p>
            <a:r>
              <a:rPr lang="en-US"/>
              <a:t>Click to edit Master title style</a:t>
            </a:r>
          </a:p>
        </p:txBody>
      </p:sp>
      <p:sp>
        <p:nvSpPr>
          <p:cNvPr id="3" name="Text Placeholder 2"/>
          <p:cNvSpPr>
            <a:spLocks noGrp="1"/>
          </p:cNvSpPr>
          <p:nvPr>
            <p:ph type="body" sz="half" idx="1"/>
          </p:nvPr>
        </p:nvSpPr>
        <p:spPr>
          <a:xfrm>
            <a:off x="914400" y="1600200"/>
            <a:ext cx="3810000" cy="45307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4876800" y="1600200"/>
            <a:ext cx="3810000" cy="21891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4876800" y="3941763"/>
            <a:ext cx="3810000" cy="21891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9">
            <a:extLst>
              <a:ext uri="{FF2B5EF4-FFF2-40B4-BE49-F238E27FC236}">
                <a16:creationId xmlns:a16="http://schemas.microsoft.com/office/drawing/2014/main" id="{B47776E3-8F1D-8554-931C-9EFB6F9F4914}"/>
              </a:ext>
            </a:extLst>
          </p:cNvPr>
          <p:cNvSpPr>
            <a:spLocks noGrp="1" noChangeArrowheads="1"/>
          </p:cNvSpPr>
          <p:nvPr>
            <p:ph type="dt" sz="half" idx="10"/>
          </p:nvPr>
        </p:nvSpPr>
        <p:spPr>
          <a:ln/>
        </p:spPr>
        <p:txBody>
          <a:bodyPr/>
          <a:lstStyle>
            <a:lvl1pPr>
              <a:defRPr/>
            </a:lvl1pPr>
          </a:lstStyle>
          <a:p>
            <a:pPr>
              <a:defRPr/>
            </a:pPr>
            <a:endParaRPr lang="en-US"/>
          </a:p>
        </p:txBody>
      </p:sp>
      <p:sp>
        <p:nvSpPr>
          <p:cNvPr id="7" name="Rectangle 10">
            <a:extLst>
              <a:ext uri="{FF2B5EF4-FFF2-40B4-BE49-F238E27FC236}">
                <a16:creationId xmlns:a16="http://schemas.microsoft.com/office/drawing/2014/main" id="{3EE267B4-FD07-DD82-2C89-E00F0B16F17A}"/>
              </a:ext>
            </a:extLst>
          </p:cNvPr>
          <p:cNvSpPr>
            <a:spLocks noGrp="1" noChangeArrowheads="1"/>
          </p:cNvSpPr>
          <p:nvPr>
            <p:ph type="ftr" sz="quarter" idx="11"/>
          </p:nvPr>
        </p:nvSpPr>
        <p:spPr>
          <a:ln/>
        </p:spPr>
        <p:txBody>
          <a:bodyPr/>
          <a:lstStyle>
            <a:lvl1pPr>
              <a:defRPr/>
            </a:lvl1pPr>
          </a:lstStyle>
          <a:p>
            <a:pPr>
              <a:defRPr/>
            </a:pPr>
            <a:endParaRPr lang="en-US"/>
          </a:p>
        </p:txBody>
      </p:sp>
      <p:sp>
        <p:nvSpPr>
          <p:cNvPr id="8" name="Rectangle 11">
            <a:extLst>
              <a:ext uri="{FF2B5EF4-FFF2-40B4-BE49-F238E27FC236}">
                <a16:creationId xmlns:a16="http://schemas.microsoft.com/office/drawing/2014/main" id="{4A979AB7-EE96-B6AE-FDF0-67330448B501}"/>
              </a:ext>
            </a:extLst>
          </p:cNvPr>
          <p:cNvSpPr>
            <a:spLocks noGrp="1" noChangeArrowheads="1"/>
          </p:cNvSpPr>
          <p:nvPr>
            <p:ph type="sldNum" sz="quarter" idx="12"/>
          </p:nvPr>
        </p:nvSpPr>
        <p:spPr>
          <a:ln/>
        </p:spPr>
        <p:txBody>
          <a:bodyPr/>
          <a:lstStyle>
            <a:lvl1pPr>
              <a:defRPr/>
            </a:lvl1pPr>
          </a:lstStyle>
          <a:p>
            <a:pPr>
              <a:defRPr/>
            </a:pPr>
            <a:fld id="{97B4BAA6-15A6-4B53-8C1D-7128694ED5B2}" type="slidenum">
              <a:rPr lang="en-US" altLang="en-US"/>
              <a:pPr>
                <a:defRPr/>
              </a:pPr>
              <a:t>‹#›</a:t>
            </a:fld>
            <a:endParaRPr lang="en-US" altLang="en-US"/>
          </a:p>
        </p:txBody>
      </p:sp>
    </p:spTree>
    <p:extLst>
      <p:ext uri="{BB962C8B-B14F-4D97-AF65-F5344CB8AC3E}">
        <p14:creationId xmlns:p14="http://schemas.microsoft.com/office/powerpoint/2010/main" val="41978752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OverObj">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277813"/>
            <a:ext cx="7772400" cy="1143000"/>
          </a:xfrm>
        </p:spPr>
        <p:txBody>
          <a:bodyPr/>
          <a:lstStyle/>
          <a:p>
            <a:r>
              <a:rPr lang="en-US"/>
              <a:t>Click to edit Master title style</a:t>
            </a:r>
          </a:p>
        </p:txBody>
      </p:sp>
      <p:sp>
        <p:nvSpPr>
          <p:cNvPr id="3" name="Text Placeholder 2"/>
          <p:cNvSpPr>
            <a:spLocks noGrp="1"/>
          </p:cNvSpPr>
          <p:nvPr>
            <p:ph type="body" sz="half" idx="1"/>
          </p:nvPr>
        </p:nvSpPr>
        <p:spPr>
          <a:xfrm>
            <a:off x="914400" y="1600200"/>
            <a:ext cx="7772400" cy="21891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914400" y="3941763"/>
            <a:ext cx="7772400" cy="21891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9">
            <a:extLst>
              <a:ext uri="{FF2B5EF4-FFF2-40B4-BE49-F238E27FC236}">
                <a16:creationId xmlns:a16="http://schemas.microsoft.com/office/drawing/2014/main" id="{CA51AB86-8704-CFB9-AFAF-3C39491F5FA9}"/>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10">
            <a:extLst>
              <a:ext uri="{FF2B5EF4-FFF2-40B4-BE49-F238E27FC236}">
                <a16:creationId xmlns:a16="http://schemas.microsoft.com/office/drawing/2014/main" id="{2EA1F6E3-2F2A-5A42-32C4-D31AD94057CD}"/>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11">
            <a:extLst>
              <a:ext uri="{FF2B5EF4-FFF2-40B4-BE49-F238E27FC236}">
                <a16:creationId xmlns:a16="http://schemas.microsoft.com/office/drawing/2014/main" id="{2878A288-085D-A0C3-77F1-56A5333A5713}"/>
              </a:ext>
            </a:extLst>
          </p:cNvPr>
          <p:cNvSpPr>
            <a:spLocks noGrp="1" noChangeArrowheads="1"/>
          </p:cNvSpPr>
          <p:nvPr>
            <p:ph type="sldNum" sz="quarter" idx="12"/>
          </p:nvPr>
        </p:nvSpPr>
        <p:spPr>
          <a:ln/>
        </p:spPr>
        <p:txBody>
          <a:bodyPr/>
          <a:lstStyle>
            <a:lvl1pPr>
              <a:defRPr/>
            </a:lvl1pPr>
          </a:lstStyle>
          <a:p>
            <a:pPr>
              <a:defRPr/>
            </a:pPr>
            <a:fld id="{23C5D9FC-B1E9-4F2F-A726-1109E946E48F}" type="slidenum">
              <a:rPr lang="en-US" altLang="en-US"/>
              <a:pPr>
                <a:defRPr/>
              </a:pPr>
              <a:t>‹#›</a:t>
            </a:fld>
            <a:endParaRPr lang="en-US" altLang="en-US"/>
          </a:p>
        </p:txBody>
      </p:sp>
    </p:spTree>
    <p:extLst>
      <p:ext uri="{BB962C8B-B14F-4D97-AF65-F5344CB8AC3E}">
        <p14:creationId xmlns:p14="http://schemas.microsoft.com/office/powerpoint/2010/main" val="37114871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AndTx">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914400" y="277813"/>
            <a:ext cx="7772400" cy="1143000"/>
          </a:xfrm>
        </p:spPr>
        <p:txBody>
          <a:bodyPr/>
          <a:lstStyle/>
          <a:p>
            <a:r>
              <a:rPr lang="en-US"/>
              <a:t>Click to edit Master title style</a:t>
            </a:r>
          </a:p>
        </p:txBody>
      </p:sp>
      <p:sp>
        <p:nvSpPr>
          <p:cNvPr id="3" name="Content Placeholder 2"/>
          <p:cNvSpPr>
            <a:spLocks noGrp="1"/>
          </p:cNvSpPr>
          <p:nvPr>
            <p:ph sz="half" idx="1"/>
          </p:nvPr>
        </p:nvSpPr>
        <p:spPr>
          <a:xfrm>
            <a:off x="914400" y="1600200"/>
            <a:ext cx="3810000" cy="45307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876800" y="1600200"/>
            <a:ext cx="3810000" cy="45307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9">
            <a:extLst>
              <a:ext uri="{FF2B5EF4-FFF2-40B4-BE49-F238E27FC236}">
                <a16:creationId xmlns:a16="http://schemas.microsoft.com/office/drawing/2014/main" id="{14C991A5-F714-33F8-0E87-84AF0554D370}"/>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10">
            <a:extLst>
              <a:ext uri="{FF2B5EF4-FFF2-40B4-BE49-F238E27FC236}">
                <a16:creationId xmlns:a16="http://schemas.microsoft.com/office/drawing/2014/main" id="{EA7C135A-F18C-3810-B9C9-E7AE51B4EDBD}"/>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11">
            <a:extLst>
              <a:ext uri="{FF2B5EF4-FFF2-40B4-BE49-F238E27FC236}">
                <a16:creationId xmlns:a16="http://schemas.microsoft.com/office/drawing/2014/main" id="{6EA06B3C-ADDF-636A-16EF-89E974ED1885}"/>
              </a:ext>
            </a:extLst>
          </p:cNvPr>
          <p:cNvSpPr>
            <a:spLocks noGrp="1" noChangeArrowheads="1"/>
          </p:cNvSpPr>
          <p:nvPr>
            <p:ph type="sldNum" sz="quarter" idx="12"/>
          </p:nvPr>
        </p:nvSpPr>
        <p:spPr>
          <a:ln/>
        </p:spPr>
        <p:txBody>
          <a:bodyPr/>
          <a:lstStyle>
            <a:lvl1pPr>
              <a:defRPr/>
            </a:lvl1pPr>
          </a:lstStyle>
          <a:p>
            <a:pPr>
              <a:defRPr/>
            </a:pPr>
            <a:fld id="{2AE2229F-9DB0-4B15-8DFD-EF022050AC19}" type="slidenum">
              <a:rPr lang="en-US" altLang="en-US"/>
              <a:pPr>
                <a:defRPr/>
              </a:pPr>
              <a:t>‹#›</a:t>
            </a:fld>
            <a:endParaRPr lang="en-US" altLang="en-US"/>
          </a:p>
        </p:txBody>
      </p:sp>
    </p:spTree>
    <p:extLst>
      <p:ext uri="{BB962C8B-B14F-4D97-AF65-F5344CB8AC3E}">
        <p14:creationId xmlns:p14="http://schemas.microsoft.com/office/powerpoint/2010/main" val="27339616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e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7"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2D887C4B-2B7B-2848-B74D-C4761478658F}" type="datetime1">
              <a:rPr lang="en-GB" altLang="en-US" smtClean="0"/>
              <a:t>18/10/2024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 id="2147483788" r:id="rId12"/>
    <p:sldLayoutId id="2147483789" r:id="rId13"/>
    <p:sldLayoutId id="2147483790" r:id="rId14"/>
    <p:sldLayoutId id="2147483791" r:id="rId15"/>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9.xml"/><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837133" y="1196752"/>
            <a:ext cx="7772400" cy="1235066"/>
          </a:xfrm>
        </p:spPr>
        <p:txBody>
          <a:bodyPr/>
          <a:lstStyle/>
          <a:p>
            <a:pPr eaLnBrk="1" hangingPunct="1"/>
            <a:br>
              <a:rPr lang="en-GB" altLang="en-US" b="1" dirty="0">
                <a:solidFill>
                  <a:schemeClr val="accent2"/>
                </a:solidFill>
              </a:rPr>
            </a:br>
            <a:br>
              <a:rPr lang="en-GB" altLang="en-US" b="1" dirty="0">
                <a:solidFill>
                  <a:schemeClr val="accent2"/>
                </a:solidFill>
              </a:rPr>
            </a:br>
            <a:r>
              <a:rPr lang="en-GB" altLang="en-US" b="1" dirty="0">
                <a:solidFill>
                  <a:schemeClr val="accent2"/>
                </a:solidFill>
              </a:rPr>
              <a:t>LCDB7009</a:t>
            </a:r>
            <a:br>
              <a:rPr lang="en-GB" altLang="en-US" b="1" dirty="0">
                <a:solidFill>
                  <a:schemeClr val="accent2"/>
                </a:solidFill>
              </a:rPr>
            </a:br>
            <a:r>
              <a:rPr lang="en-GB" sz="4400" b="1" dirty="0">
                <a:solidFill>
                  <a:srgbClr val="FFFF00"/>
                </a:solidFill>
              </a:rPr>
              <a:t>Critical Literature Reviews for Doctoral Research</a:t>
            </a:r>
            <a:br>
              <a:rPr lang="en-GB" dirty="0"/>
            </a:br>
            <a:endParaRPr lang="en-GB" altLang="en-US" b="1" dirty="0">
              <a:solidFill>
                <a:schemeClr val="accent2"/>
              </a:solidFill>
            </a:endParaRPr>
          </a:p>
        </p:txBody>
      </p:sp>
      <p:sp>
        <p:nvSpPr>
          <p:cNvPr id="6147" name="Subtitle 4"/>
          <p:cNvSpPr>
            <a:spLocks noGrp="1"/>
          </p:cNvSpPr>
          <p:nvPr>
            <p:ph type="subTitle" idx="1"/>
          </p:nvPr>
        </p:nvSpPr>
        <p:spPr>
          <a:xfrm>
            <a:off x="971600" y="3789040"/>
            <a:ext cx="7786742" cy="3515632"/>
          </a:xfrm>
        </p:spPr>
        <p:txBody>
          <a:bodyPr/>
          <a:lstStyle/>
          <a:p>
            <a:pPr eaLnBrk="1" hangingPunct="1"/>
            <a:r>
              <a:rPr lang="en-GB" altLang="en-US" sz="3600" b="1" dirty="0">
                <a:solidFill>
                  <a:schemeClr val="accent2"/>
                </a:solidFill>
              </a:rPr>
              <a:t>Simplifying L.R. </a:t>
            </a:r>
          </a:p>
          <a:p>
            <a:pPr eaLnBrk="1" hangingPunct="1"/>
            <a:r>
              <a:rPr lang="en-GB" altLang="en-US" dirty="0">
                <a:solidFill>
                  <a:schemeClr val="accent2"/>
                </a:solidFill>
              </a:rPr>
              <a:t>Week 2</a:t>
            </a:r>
          </a:p>
          <a:p>
            <a:pPr eaLnBrk="1" hangingPunct="1"/>
            <a:r>
              <a:rPr lang="en-GB" altLang="en-US" b="1" dirty="0">
                <a:solidFill>
                  <a:srgbClr val="FF0000"/>
                </a:solidFill>
              </a:rPr>
              <a:t>Lecture 2 of 2</a:t>
            </a:r>
          </a:p>
          <a:p>
            <a:pPr eaLnBrk="1" hangingPunct="1"/>
            <a:endParaRPr lang="en-GB" altLang="en-US" dirty="0">
              <a:solidFill>
                <a:schemeClr val="accent2"/>
              </a:solidFill>
            </a:endParaRPr>
          </a:p>
        </p:txBody>
      </p:sp>
      <p:sp>
        <p:nvSpPr>
          <p:cNvPr id="6149" name="Slide Number Placeholder 5"/>
          <p:cNvSpPr>
            <a:spLocks noGrp="1" noChangeArrowheads="1"/>
          </p:cNvSpPr>
          <p:nvPr>
            <p:ph type="sldNum" sz="quarter" idx="12"/>
          </p:nvPr>
        </p:nvSpPr>
        <p:spPr bwMode="auto">
          <a:xfrm>
            <a:off x="8244408" y="6453336"/>
            <a:ext cx="730250" cy="33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smtClean="0">
                <a:solidFill>
                  <a:srgbClr val="898989"/>
                </a:solidFill>
              </a:rPr>
              <a:pPr>
                <a:spcBef>
                  <a:spcPct val="0"/>
                </a:spcBef>
                <a:buFontTx/>
                <a:buNone/>
              </a:pPr>
              <a:t>1</a:t>
            </a:fld>
            <a:endParaRPr lang="en-GB" altLang="en-US" sz="1200" dirty="0">
              <a:solidFill>
                <a:srgbClr val="898989"/>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D6C4694D-F8B5-027F-2ECE-58DD08C9F425}"/>
              </a:ext>
            </a:extLst>
          </p:cNvPr>
          <p:cNvSpPr>
            <a:spLocks noGrp="1" noChangeArrowheads="1"/>
          </p:cNvSpPr>
          <p:nvPr>
            <p:ph type="title"/>
          </p:nvPr>
        </p:nvSpPr>
        <p:spPr>
          <a:xfrm>
            <a:off x="457200" y="116632"/>
            <a:ext cx="8229600" cy="1143000"/>
          </a:xfrm>
        </p:spPr>
        <p:txBody>
          <a:bodyPr/>
          <a:lstStyle/>
          <a:p>
            <a:pPr eaLnBrk="1" hangingPunct="1"/>
            <a:r>
              <a:rPr lang="en-US" altLang="en-US" sz="4400" dirty="0"/>
              <a:t>Plan for TODAY!</a:t>
            </a:r>
          </a:p>
        </p:txBody>
      </p:sp>
      <p:sp>
        <p:nvSpPr>
          <p:cNvPr id="10243" name="Rectangle 3">
            <a:extLst>
              <a:ext uri="{FF2B5EF4-FFF2-40B4-BE49-F238E27FC236}">
                <a16:creationId xmlns:a16="http://schemas.microsoft.com/office/drawing/2014/main" id="{F9244C71-61E0-9D56-FC53-1045E216A6C9}"/>
              </a:ext>
            </a:extLst>
          </p:cNvPr>
          <p:cNvSpPr>
            <a:spLocks noGrp="1" noChangeArrowheads="1"/>
          </p:cNvSpPr>
          <p:nvPr>
            <p:ph type="body" idx="1"/>
          </p:nvPr>
        </p:nvSpPr>
        <p:spPr>
          <a:xfrm>
            <a:off x="323528" y="1052736"/>
            <a:ext cx="8229600" cy="3917032"/>
          </a:xfrm>
        </p:spPr>
        <p:txBody>
          <a:bodyPr/>
          <a:lstStyle/>
          <a:p>
            <a:pPr eaLnBrk="1" hangingPunct="1">
              <a:spcBef>
                <a:spcPct val="50000"/>
              </a:spcBef>
              <a:buFont typeface="Wingdings" panose="05000000000000000000" pitchFamily="2" charset="2"/>
              <a:buNone/>
            </a:pPr>
            <a:endParaRPr lang="en-US" altLang="en-US" sz="800" dirty="0">
              <a:latin typeface="Times New Roman" panose="02020603050405020304" pitchFamily="18" charset="0"/>
            </a:endParaRPr>
          </a:p>
          <a:p>
            <a:pPr eaLnBrk="1" hangingPunct="1">
              <a:spcBef>
                <a:spcPct val="50000"/>
              </a:spcBef>
            </a:pPr>
            <a:r>
              <a:rPr lang="en-US" altLang="en-US" dirty="0">
                <a:latin typeface="Times New Roman" panose="02020603050405020304" pitchFamily="18" charset="0"/>
              </a:rPr>
              <a:t>To help you understand the purpose and basic requirements of an effective literature review.</a:t>
            </a:r>
          </a:p>
          <a:p>
            <a:pPr eaLnBrk="1" hangingPunct="1">
              <a:spcBef>
                <a:spcPct val="50000"/>
              </a:spcBef>
            </a:pPr>
            <a:r>
              <a:rPr lang="en-US" altLang="en-US" dirty="0">
                <a:latin typeface="Times New Roman" panose="02020603050405020304" pitchFamily="18" charset="0"/>
              </a:rPr>
              <a:t>To help you critically assess research materials.</a:t>
            </a:r>
          </a:p>
          <a:p>
            <a:pPr eaLnBrk="1" hangingPunct="1">
              <a:spcBef>
                <a:spcPct val="50000"/>
              </a:spcBef>
            </a:pPr>
            <a:r>
              <a:rPr lang="en-US" altLang="en-US" dirty="0">
                <a:latin typeface="Times New Roman" panose="02020603050405020304" pitchFamily="18" charset="0"/>
              </a:rPr>
              <a:t>To develop strategies for inventing, organizing, and drafting a literature review.</a:t>
            </a:r>
          </a:p>
          <a:p>
            <a:pPr eaLnBrk="1" hangingPunct="1">
              <a:spcBef>
                <a:spcPct val="50000"/>
              </a:spcBef>
            </a:pPr>
            <a:r>
              <a:rPr lang="en-US" altLang="en-US" dirty="0">
                <a:latin typeface="Times New Roman" panose="02020603050405020304" pitchFamily="18" charset="0"/>
              </a:rPr>
              <a:t>To help you cite sources appropriately.</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4">
            <a:extLst>
              <a:ext uri="{FF2B5EF4-FFF2-40B4-BE49-F238E27FC236}">
                <a16:creationId xmlns:a16="http://schemas.microsoft.com/office/drawing/2014/main" id="{5A73E321-170B-AB29-2241-27252366A274}"/>
              </a:ext>
            </a:extLst>
          </p:cNvPr>
          <p:cNvSpPr>
            <a:spLocks noGrp="1" noChangeArrowheads="1"/>
          </p:cNvSpPr>
          <p:nvPr>
            <p:ph type="ctrTitle"/>
          </p:nvPr>
        </p:nvSpPr>
        <p:spPr>
          <a:xfrm>
            <a:off x="971600" y="1360785"/>
            <a:ext cx="7772400" cy="1470025"/>
          </a:xfrm>
        </p:spPr>
        <p:txBody>
          <a:bodyPr/>
          <a:lstStyle/>
          <a:p>
            <a:pPr eaLnBrk="1" hangingPunct="1"/>
            <a:r>
              <a:rPr lang="en-US" altLang="en-US" b="1" dirty="0"/>
              <a:t>Reading and Researching</a:t>
            </a:r>
          </a:p>
        </p:txBody>
      </p:sp>
      <p:sp>
        <p:nvSpPr>
          <p:cNvPr id="26627" name="Rectangle 5">
            <a:extLst>
              <a:ext uri="{FF2B5EF4-FFF2-40B4-BE49-F238E27FC236}">
                <a16:creationId xmlns:a16="http://schemas.microsoft.com/office/drawing/2014/main" id="{A003AFE6-6369-4F62-A04F-DF24F61230DF}"/>
              </a:ext>
            </a:extLst>
          </p:cNvPr>
          <p:cNvSpPr>
            <a:spLocks noGrp="1" noChangeArrowheads="1"/>
          </p:cNvSpPr>
          <p:nvPr>
            <p:ph type="subTitle" idx="1"/>
          </p:nvPr>
        </p:nvSpPr>
        <p:spPr>
          <a:xfrm>
            <a:off x="1547664" y="2924944"/>
            <a:ext cx="6400800" cy="1752600"/>
          </a:xfrm>
        </p:spPr>
        <p:txBody>
          <a:bodyPr/>
          <a:lstStyle/>
          <a:p>
            <a:pPr eaLnBrk="1" hangingPunct="1"/>
            <a:r>
              <a:rPr lang="en-US" altLang="en-US" sz="3200" b="1" dirty="0">
                <a:solidFill>
                  <a:srgbClr val="FF0000"/>
                </a:solidFill>
                <a:highlight>
                  <a:srgbClr val="FFFF00"/>
                </a:highlight>
                <a:latin typeface="Times New Roman" panose="02020603050405020304" pitchFamily="18" charset="0"/>
              </a:rPr>
              <a:t>What Materials </a:t>
            </a:r>
          </a:p>
          <a:p>
            <a:pPr eaLnBrk="1" hangingPunct="1"/>
            <a:r>
              <a:rPr lang="en-US" altLang="en-US" sz="3200" b="1" dirty="0">
                <a:solidFill>
                  <a:srgbClr val="FF0000"/>
                </a:solidFill>
                <a:highlight>
                  <a:srgbClr val="FFFF00"/>
                </a:highlight>
                <a:latin typeface="Times New Roman" panose="02020603050405020304" pitchFamily="18" charset="0"/>
              </a:rPr>
              <a:t>Am I Going to Use?</a:t>
            </a:r>
          </a:p>
        </p:txBody>
      </p:sp>
    </p:spTree>
    <p:extLst>
      <p:ext uri="{BB962C8B-B14F-4D97-AF65-F5344CB8AC3E}">
        <p14:creationId xmlns:p14="http://schemas.microsoft.com/office/powerpoint/2010/main" val="36140703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4">
            <a:extLst>
              <a:ext uri="{FF2B5EF4-FFF2-40B4-BE49-F238E27FC236}">
                <a16:creationId xmlns:a16="http://schemas.microsoft.com/office/drawing/2014/main" id="{5A73E321-170B-AB29-2241-27252366A274}"/>
              </a:ext>
            </a:extLst>
          </p:cNvPr>
          <p:cNvSpPr>
            <a:spLocks noGrp="1" noChangeArrowheads="1"/>
          </p:cNvSpPr>
          <p:nvPr>
            <p:ph type="ctrTitle"/>
          </p:nvPr>
        </p:nvSpPr>
        <p:spPr>
          <a:xfrm>
            <a:off x="899592" y="1268760"/>
            <a:ext cx="7772400" cy="1470025"/>
          </a:xfrm>
        </p:spPr>
        <p:txBody>
          <a:bodyPr/>
          <a:lstStyle/>
          <a:p>
            <a:pPr eaLnBrk="1" hangingPunct="1"/>
            <a:r>
              <a:rPr lang="en-US" altLang="en-US" b="1" dirty="0"/>
              <a:t>Reading and Researching</a:t>
            </a:r>
          </a:p>
        </p:txBody>
      </p:sp>
      <p:sp>
        <p:nvSpPr>
          <p:cNvPr id="26627" name="Rectangle 5">
            <a:extLst>
              <a:ext uri="{FF2B5EF4-FFF2-40B4-BE49-F238E27FC236}">
                <a16:creationId xmlns:a16="http://schemas.microsoft.com/office/drawing/2014/main" id="{A003AFE6-6369-4F62-A04F-DF24F61230DF}"/>
              </a:ext>
            </a:extLst>
          </p:cNvPr>
          <p:cNvSpPr>
            <a:spLocks noGrp="1" noChangeArrowheads="1"/>
          </p:cNvSpPr>
          <p:nvPr>
            <p:ph type="subTitle" idx="1"/>
          </p:nvPr>
        </p:nvSpPr>
        <p:spPr>
          <a:xfrm>
            <a:off x="1691680" y="2636912"/>
            <a:ext cx="6400800" cy="1752600"/>
          </a:xfrm>
        </p:spPr>
        <p:txBody>
          <a:bodyPr/>
          <a:lstStyle/>
          <a:p>
            <a:pPr eaLnBrk="1" hangingPunct="1"/>
            <a:r>
              <a:rPr lang="en-US" altLang="en-US" sz="3200" b="1" dirty="0">
                <a:solidFill>
                  <a:srgbClr val="FF0000"/>
                </a:solidFill>
                <a:highlight>
                  <a:srgbClr val="FFFF00"/>
                </a:highlight>
                <a:latin typeface="Times New Roman" panose="02020603050405020304" pitchFamily="18" charset="0"/>
              </a:rPr>
              <a:t>What Materials </a:t>
            </a:r>
          </a:p>
          <a:p>
            <a:pPr eaLnBrk="1" hangingPunct="1"/>
            <a:r>
              <a:rPr lang="en-US" altLang="en-US" sz="3200" b="1" dirty="0">
                <a:solidFill>
                  <a:srgbClr val="FF0000"/>
                </a:solidFill>
                <a:highlight>
                  <a:srgbClr val="FFFF00"/>
                </a:highlight>
                <a:latin typeface="Times New Roman" panose="02020603050405020304" pitchFamily="18" charset="0"/>
              </a:rPr>
              <a:t>Am I Going to Use?</a:t>
            </a:r>
          </a:p>
        </p:txBody>
      </p:sp>
    </p:spTree>
    <p:extLst>
      <p:ext uri="{BB962C8B-B14F-4D97-AF65-F5344CB8AC3E}">
        <p14:creationId xmlns:p14="http://schemas.microsoft.com/office/powerpoint/2010/main" val="1251275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4">
            <a:extLst>
              <a:ext uri="{FF2B5EF4-FFF2-40B4-BE49-F238E27FC236}">
                <a16:creationId xmlns:a16="http://schemas.microsoft.com/office/drawing/2014/main" id="{357D667F-49D2-5B0E-9ABB-5C5C7D3D5DED}"/>
              </a:ext>
            </a:extLst>
          </p:cNvPr>
          <p:cNvSpPr>
            <a:spLocks noGrp="1" noChangeArrowheads="1"/>
          </p:cNvSpPr>
          <p:nvPr>
            <p:ph type="ctrTitle"/>
          </p:nvPr>
        </p:nvSpPr>
        <p:spPr>
          <a:xfrm>
            <a:off x="827584" y="1268760"/>
            <a:ext cx="7772400" cy="1470025"/>
          </a:xfrm>
        </p:spPr>
        <p:txBody>
          <a:bodyPr/>
          <a:lstStyle/>
          <a:p>
            <a:pPr eaLnBrk="1" hangingPunct="1"/>
            <a:r>
              <a:rPr lang="en-US" altLang="en-US" sz="6600" b="1" dirty="0"/>
              <a:t>Analyzing</a:t>
            </a:r>
          </a:p>
        </p:txBody>
      </p:sp>
      <p:sp>
        <p:nvSpPr>
          <p:cNvPr id="30723" name="Rectangle 5">
            <a:extLst>
              <a:ext uri="{FF2B5EF4-FFF2-40B4-BE49-F238E27FC236}">
                <a16:creationId xmlns:a16="http://schemas.microsoft.com/office/drawing/2014/main" id="{FD37DB55-D4CB-E589-3FB2-3213E6C8E7BA}"/>
              </a:ext>
            </a:extLst>
          </p:cNvPr>
          <p:cNvSpPr>
            <a:spLocks noGrp="1" noChangeArrowheads="1"/>
          </p:cNvSpPr>
          <p:nvPr>
            <p:ph type="subTitle" idx="1"/>
          </p:nvPr>
        </p:nvSpPr>
        <p:spPr>
          <a:xfrm>
            <a:off x="1371600" y="2852936"/>
            <a:ext cx="6400800" cy="1752600"/>
          </a:xfrm>
        </p:spPr>
        <p:txBody>
          <a:bodyPr/>
          <a:lstStyle/>
          <a:p>
            <a:pPr eaLnBrk="1" hangingPunct="1"/>
            <a:r>
              <a:rPr lang="en-US" altLang="en-US" sz="3200" b="1" dirty="0">
                <a:solidFill>
                  <a:srgbClr val="FF0000"/>
                </a:solidFill>
                <a:highlight>
                  <a:srgbClr val="FFFF00"/>
                </a:highlight>
                <a:latin typeface="Times New Roman" panose="02020603050405020304" pitchFamily="18" charset="0"/>
              </a:rPr>
              <a:t>How Do I Assess </a:t>
            </a:r>
          </a:p>
          <a:p>
            <a:pPr eaLnBrk="1" hangingPunct="1"/>
            <a:r>
              <a:rPr lang="en-US" altLang="en-US" sz="3200" b="1" dirty="0">
                <a:solidFill>
                  <a:srgbClr val="FF0000"/>
                </a:solidFill>
                <a:highlight>
                  <a:srgbClr val="FFFF00"/>
                </a:highlight>
                <a:latin typeface="Times New Roman" panose="02020603050405020304" pitchFamily="18" charset="0"/>
              </a:rPr>
              <a:t>Existing Research?</a:t>
            </a:r>
          </a:p>
        </p:txBody>
      </p:sp>
    </p:spTree>
    <p:extLst>
      <p:ext uri="{BB962C8B-B14F-4D97-AF65-F5344CB8AC3E}">
        <p14:creationId xmlns:p14="http://schemas.microsoft.com/office/powerpoint/2010/main" val="11516872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4">
            <a:extLst>
              <a:ext uri="{FF2B5EF4-FFF2-40B4-BE49-F238E27FC236}">
                <a16:creationId xmlns:a16="http://schemas.microsoft.com/office/drawing/2014/main" id="{3CE6B258-0DA0-D41F-C5EA-68666AD9C84D}"/>
              </a:ext>
            </a:extLst>
          </p:cNvPr>
          <p:cNvSpPr>
            <a:spLocks noGrp="1" noChangeArrowheads="1"/>
          </p:cNvSpPr>
          <p:nvPr>
            <p:ph type="ctrTitle"/>
          </p:nvPr>
        </p:nvSpPr>
        <p:spPr>
          <a:xfrm>
            <a:off x="827584" y="1360785"/>
            <a:ext cx="7772400" cy="1470025"/>
          </a:xfrm>
        </p:spPr>
        <p:txBody>
          <a:bodyPr/>
          <a:lstStyle/>
          <a:p>
            <a:pPr eaLnBrk="1" hangingPunct="1"/>
            <a:r>
              <a:rPr lang="en-US" altLang="en-US" sz="6600" b="1" dirty="0"/>
              <a:t>Drafting</a:t>
            </a:r>
          </a:p>
        </p:txBody>
      </p:sp>
      <p:sp>
        <p:nvSpPr>
          <p:cNvPr id="58371" name="Rectangle 5">
            <a:extLst>
              <a:ext uri="{FF2B5EF4-FFF2-40B4-BE49-F238E27FC236}">
                <a16:creationId xmlns:a16="http://schemas.microsoft.com/office/drawing/2014/main" id="{DCC51BA2-F577-73F5-1DC6-8621F74AFA2D}"/>
              </a:ext>
            </a:extLst>
          </p:cNvPr>
          <p:cNvSpPr>
            <a:spLocks noGrp="1" noChangeArrowheads="1"/>
          </p:cNvSpPr>
          <p:nvPr>
            <p:ph type="subTitle" idx="1"/>
          </p:nvPr>
        </p:nvSpPr>
        <p:spPr>
          <a:xfrm>
            <a:off x="1513384" y="2830810"/>
            <a:ext cx="6400800" cy="1752600"/>
          </a:xfrm>
        </p:spPr>
        <p:txBody>
          <a:bodyPr/>
          <a:lstStyle/>
          <a:p>
            <a:pPr eaLnBrk="1" hangingPunct="1"/>
            <a:r>
              <a:rPr lang="en-US" altLang="en-US" sz="3200" b="1" dirty="0">
                <a:solidFill>
                  <a:srgbClr val="FF0000"/>
                </a:solidFill>
                <a:highlight>
                  <a:srgbClr val="FFFF00"/>
                </a:highlight>
                <a:latin typeface="Times New Roman" panose="02020603050405020304" pitchFamily="18" charset="0"/>
              </a:rPr>
              <a:t>What Am I </a:t>
            </a:r>
          </a:p>
          <a:p>
            <a:pPr eaLnBrk="1" hangingPunct="1"/>
            <a:r>
              <a:rPr lang="en-US" altLang="en-US" sz="3200" b="1" dirty="0">
                <a:solidFill>
                  <a:srgbClr val="FF0000"/>
                </a:solidFill>
                <a:highlight>
                  <a:srgbClr val="FFFF00"/>
                </a:highlight>
                <a:latin typeface="Times New Roman" panose="02020603050405020304" pitchFamily="18" charset="0"/>
              </a:rPr>
              <a:t>Going to Write?</a:t>
            </a:r>
          </a:p>
        </p:txBody>
      </p:sp>
    </p:spTree>
    <p:extLst>
      <p:ext uri="{BB962C8B-B14F-4D97-AF65-F5344CB8AC3E}">
        <p14:creationId xmlns:p14="http://schemas.microsoft.com/office/powerpoint/2010/main" val="15595276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5474" name="Rectangle 2">
            <a:extLst>
              <a:ext uri="{FF2B5EF4-FFF2-40B4-BE49-F238E27FC236}">
                <a16:creationId xmlns:a16="http://schemas.microsoft.com/office/drawing/2014/main" id="{46BAE5D2-4068-F094-7B57-B743AB7AF2AD}"/>
              </a:ext>
            </a:extLst>
          </p:cNvPr>
          <p:cNvSpPr>
            <a:spLocks noGrp="1" noChangeArrowheads="1"/>
          </p:cNvSpPr>
          <p:nvPr>
            <p:ph type="ctrTitle"/>
          </p:nvPr>
        </p:nvSpPr>
        <p:spPr>
          <a:xfrm>
            <a:off x="2057400" y="1143000"/>
            <a:ext cx="5562600" cy="2209800"/>
          </a:xfrm>
        </p:spPr>
        <p:txBody>
          <a:bodyPr/>
          <a:lstStyle/>
          <a:p>
            <a:pPr eaLnBrk="1" hangingPunct="1"/>
            <a:r>
              <a:rPr lang="en-US" altLang="en-US" sz="6600" b="1" dirty="0"/>
              <a:t>Revising</a:t>
            </a:r>
          </a:p>
        </p:txBody>
      </p:sp>
      <p:sp>
        <p:nvSpPr>
          <p:cNvPr id="105475" name="Rectangle 3">
            <a:extLst>
              <a:ext uri="{FF2B5EF4-FFF2-40B4-BE49-F238E27FC236}">
                <a16:creationId xmlns:a16="http://schemas.microsoft.com/office/drawing/2014/main" id="{5AC29E34-F43B-0B05-8756-910E74617C8A}"/>
              </a:ext>
            </a:extLst>
          </p:cNvPr>
          <p:cNvSpPr>
            <a:spLocks noGrp="1" noChangeArrowheads="1"/>
          </p:cNvSpPr>
          <p:nvPr>
            <p:ph type="subTitle" idx="1"/>
          </p:nvPr>
        </p:nvSpPr>
        <p:spPr>
          <a:xfrm>
            <a:off x="1371600" y="2852936"/>
            <a:ext cx="6400800" cy="1752600"/>
          </a:xfrm>
        </p:spPr>
        <p:txBody>
          <a:bodyPr/>
          <a:lstStyle/>
          <a:p>
            <a:pPr eaLnBrk="1" hangingPunct="1"/>
            <a:r>
              <a:rPr lang="en-US" altLang="en-US" sz="3200" b="1" dirty="0">
                <a:solidFill>
                  <a:srgbClr val="FF0000"/>
                </a:solidFill>
                <a:highlight>
                  <a:srgbClr val="FFFF00"/>
                </a:highlight>
                <a:latin typeface="Times New Roman" panose="02020603050405020304" pitchFamily="18" charset="0"/>
              </a:rPr>
              <a:t>How Can I </a:t>
            </a:r>
          </a:p>
          <a:p>
            <a:pPr eaLnBrk="1" hangingPunct="1"/>
            <a:r>
              <a:rPr lang="en-US" altLang="en-US" sz="3200" b="1" dirty="0">
                <a:solidFill>
                  <a:srgbClr val="FF0000"/>
                </a:solidFill>
                <a:highlight>
                  <a:srgbClr val="FFFF00"/>
                </a:highlight>
                <a:latin typeface="Times New Roman" panose="02020603050405020304" pitchFamily="18" charset="0"/>
              </a:rPr>
              <a:t>Fine-tune My Draft?</a:t>
            </a:r>
          </a:p>
        </p:txBody>
      </p:sp>
    </p:spTree>
    <p:extLst>
      <p:ext uri="{BB962C8B-B14F-4D97-AF65-F5344CB8AC3E}">
        <p14:creationId xmlns:p14="http://schemas.microsoft.com/office/powerpoint/2010/main" val="1732218138"/>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4B2F8323-4D60-9299-01CD-C7618836FA8B}"/>
              </a:ext>
            </a:extLst>
          </p:cNvPr>
          <p:cNvSpPr>
            <a:spLocks noGrp="1" noChangeArrowheads="1"/>
          </p:cNvSpPr>
          <p:nvPr>
            <p:ph type="title"/>
          </p:nvPr>
        </p:nvSpPr>
        <p:spPr>
          <a:xfrm>
            <a:off x="457200" y="6670"/>
            <a:ext cx="8229600" cy="1143000"/>
          </a:xfrm>
        </p:spPr>
        <p:txBody>
          <a:bodyPr/>
          <a:lstStyle/>
          <a:p>
            <a:pPr eaLnBrk="1" hangingPunct="1"/>
            <a:r>
              <a:rPr lang="en-US" altLang="en-US" dirty="0"/>
              <a:t>Steps for Writing a Lit Review</a:t>
            </a:r>
          </a:p>
        </p:txBody>
      </p:sp>
      <p:sp>
        <p:nvSpPr>
          <p:cNvPr id="16387" name="Rectangle 3">
            <a:extLst>
              <a:ext uri="{FF2B5EF4-FFF2-40B4-BE49-F238E27FC236}">
                <a16:creationId xmlns:a16="http://schemas.microsoft.com/office/drawing/2014/main" id="{A0F7A502-4655-0819-28ED-62B970EE4791}"/>
              </a:ext>
            </a:extLst>
          </p:cNvPr>
          <p:cNvSpPr>
            <a:spLocks noGrp="1" noChangeArrowheads="1"/>
          </p:cNvSpPr>
          <p:nvPr>
            <p:ph type="body" idx="1"/>
          </p:nvPr>
        </p:nvSpPr>
        <p:spPr/>
        <p:txBody>
          <a:bodyPr/>
          <a:lstStyle/>
          <a:p>
            <a:pPr eaLnBrk="1" hangingPunct="1">
              <a:buFont typeface="Wingdings" panose="05000000000000000000" pitchFamily="2" charset="2"/>
              <a:buNone/>
            </a:pPr>
            <a:endParaRPr lang="en-US" altLang="en-US" sz="800">
              <a:latin typeface="Times New Roman" panose="02020603050405020304" pitchFamily="18" charset="0"/>
            </a:endParaRPr>
          </a:p>
          <a:p>
            <a:pPr eaLnBrk="1" hangingPunct="1"/>
            <a:r>
              <a:rPr lang="en-US" altLang="en-US">
                <a:latin typeface="Times New Roman" panose="02020603050405020304" pitchFamily="18" charset="0"/>
              </a:rPr>
              <a:t>Planning</a:t>
            </a:r>
          </a:p>
          <a:p>
            <a:pPr eaLnBrk="1" hangingPunct="1"/>
            <a:r>
              <a:rPr lang="en-US" altLang="en-US">
                <a:latin typeface="Times New Roman" panose="02020603050405020304" pitchFamily="18" charset="0"/>
              </a:rPr>
              <a:t>Reading and Research</a:t>
            </a:r>
          </a:p>
          <a:p>
            <a:pPr eaLnBrk="1" hangingPunct="1"/>
            <a:r>
              <a:rPr lang="en-US" altLang="en-US">
                <a:latin typeface="Times New Roman" panose="02020603050405020304" pitchFamily="18" charset="0"/>
              </a:rPr>
              <a:t>Analyzing</a:t>
            </a:r>
          </a:p>
          <a:p>
            <a:pPr eaLnBrk="1" hangingPunct="1"/>
            <a:r>
              <a:rPr lang="en-US" altLang="en-US">
                <a:latin typeface="Times New Roman" panose="02020603050405020304" pitchFamily="18" charset="0"/>
              </a:rPr>
              <a:t>Drafting</a:t>
            </a:r>
          </a:p>
          <a:p>
            <a:pPr eaLnBrk="1" hangingPunct="1"/>
            <a:r>
              <a:rPr lang="en-US" altLang="en-US">
                <a:latin typeface="Times New Roman" panose="02020603050405020304" pitchFamily="18" charset="0"/>
              </a:rPr>
              <a:t>Revising</a:t>
            </a:r>
          </a:p>
        </p:txBody>
      </p:sp>
      <p:pic>
        <p:nvPicPr>
          <p:cNvPr id="16388" name="Picture 5">
            <a:extLst>
              <a:ext uri="{FF2B5EF4-FFF2-40B4-BE49-F238E27FC236}">
                <a16:creationId xmlns:a16="http://schemas.microsoft.com/office/drawing/2014/main" id="{36BE6A77-E721-5710-CE8A-A91292FC77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8024" y="1008162"/>
            <a:ext cx="3487738" cy="453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688578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C4988ADD-13EB-4329-3BB9-C420A631D54F}"/>
              </a:ext>
            </a:extLst>
          </p:cNvPr>
          <p:cNvSpPr>
            <a:spLocks noGrp="1" noChangeArrowheads="1"/>
          </p:cNvSpPr>
          <p:nvPr>
            <p:ph type="title"/>
          </p:nvPr>
        </p:nvSpPr>
        <p:spPr/>
        <p:txBody>
          <a:bodyPr/>
          <a:lstStyle/>
          <a:p>
            <a:pPr eaLnBrk="1" hangingPunct="1"/>
            <a:r>
              <a:rPr lang="en-US" altLang="en-US" sz="4400" dirty="0"/>
              <a:t>Writing Style</a:t>
            </a:r>
          </a:p>
        </p:txBody>
      </p:sp>
      <p:sp>
        <p:nvSpPr>
          <p:cNvPr id="8195" name="Rectangle 3">
            <a:extLst>
              <a:ext uri="{FF2B5EF4-FFF2-40B4-BE49-F238E27FC236}">
                <a16:creationId xmlns:a16="http://schemas.microsoft.com/office/drawing/2014/main" id="{5BC877EA-AB03-52CF-BFAA-492ED73082BD}"/>
              </a:ext>
            </a:extLst>
          </p:cNvPr>
          <p:cNvSpPr>
            <a:spLocks noGrp="1" noChangeArrowheads="1"/>
          </p:cNvSpPr>
          <p:nvPr>
            <p:ph type="body" idx="1"/>
          </p:nvPr>
        </p:nvSpPr>
        <p:spPr>
          <a:xfrm>
            <a:off x="462364" y="846138"/>
            <a:ext cx="8229600" cy="3917032"/>
          </a:xfrm>
        </p:spPr>
        <p:txBody>
          <a:bodyPr/>
          <a:lstStyle/>
          <a:p>
            <a:pPr eaLnBrk="1" hangingPunct="1">
              <a:buFont typeface="Wingdings" panose="05000000000000000000" pitchFamily="2" charset="2"/>
              <a:buNone/>
            </a:pPr>
            <a:endParaRPr lang="en-US" altLang="en-US" sz="800" dirty="0">
              <a:latin typeface="Times New Roman" panose="02020603050405020304" pitchFamily="18" charset="0"/>
            </a:endParaRPr>
          </a:p>
          <a:p>
            <a:pPr eaLnBrk="1" hangingPunct="1">
              <a:lnSpc>
                <a:spcPct val="150000"/>
              </a:lnSpc>
            </a:pPr>
            <a:r>
              <a:rPr lang="en-US" altLang="en-US" dirty="0">
                <a:latin typeface="Times New Roman" panose="02020603050405020304" pitchFamily="18" charset="0"/>
              </a:rPr>
              <a:t>All types of writing </a:t>
            </a:r>
          </a:p>
          <a:p>
            <a:pPr eaLnBrk="1" hangingPunct="1">
              <a:lnSpc>
                <a:spcPct val="150000"/>
              </a:lnSpc>
            </a:pPr>
            <a:r>
              <a:rPr lang="en-US" altLang="en-US" dirty="0">
                <a:latin typeface="Times New Roman" panose="02020603050405020304" pitchFamily="18" charset="0"/>
              </a:rPr>
              <a:t>All stages of the writing process</a:t>
            </a:r>
          </a:p>
          <a:p>
            <a:pPr eaLnBrk="1" hangingPunct="1">
              <a:lnSpc>
                <a:spcPct val="150000"/>
              </a:lnSpc>
            </a:pPr>
            <a:r>
              <a:rPr lang="en-US" altLang="en-US" dirty="0">
                <a:latin typeface="Times New Roman" panose="02020603050405020304" pitchFamily="18" charset="0"/>
              </a:rPr>
              <a:t>One-on-one consultations (50 min)</a:t>
            </a:r>
          </a:p>
          <a:p>
            <a:pPr eaLnBrk="1" hangingPunct="1">
              <a:lnSpc>
                <a:spcPct val="150000"/>
              </a:lnSpc>
            </a:pPr>
            <a:r>
              <a:rPr lang="en-US" altLang="en-US" dirty="0">
                <a:latin typeface="Times New Roman" panose="02020603050405020304" pitchFamily="18" charset="0"/>
              </a:rPr>
              <a:t>Hours posted Fridays at 4pm</a:t>
            </a:r>
          </a:p>
          <a:p>
            <a:pPr eaLnBrk="1" hangingPunct="1">
              <a:lnSpc>
                <a:spcPct val="150000"/>
              </a:lnSpc>
            </a:pPr>
            <a:r>
              <a:rPr lang="en-US" altLang="en-US" dirty="0">
                <a:latin typeface="Times New Roman" panose="02020603050405020304" pitchFamily="18" charset="0"/>
              </a:rPr>
              <a:t>See brochure for scheduling information</a:t>
            </a:r>
            <a:endParaRPr lang="en-US" altLang="en-US" sz="2400" dirty="0">
              <a:latin typeface="Times New Roman" panose="02020603050405020304"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AF76F21C-5D0C-0BF6-0DF8-A89BA2EC906C}"/>
              </a:ext>
            </a:extLst>
          </p:cNvPr>
          <p:cNvSpPr>
            <a:spLocks noGrp="1" noChangeArrowheads="1"/>
          </p:cNvSpPr>
          <p:nvPr>
            <p:ph type="title"/>
          </p:nvPr>
        </p:nvSpPr>
        <p:spPr>
          <a:xfrm>
            <a:off x="107504" y="274638"/>
            <a:ext cx="8856984" cy="1143000"/>
          </a:xfrm>
        </p:spPr>
        <p:txBody>
          <a:bodyPr/>
          <a:lstStyle/>
          <a:p>
            <a:pPr eaLnBrk="1" hangingPunct="1"/>
            <a:r>
              <a:rPr lang="en-US" altLang="en-US" sz="4000" dirty="0"/>
              <a:t>Purpose of a Literature Review (</a:t>
            </a:r>
            <a:r>
              <a:rPr lang="en-US" altLang="en-US" sz="4000" dirty="0">
                <a:highlight>
                  <a:srgbClr val="FFFF00"/>
                </a:highlight>
              </a:rPr>
              <a:t>L.R.</a:t>
            </a:r>
            <a:r>
              <a:rPr lang="en-US" altLang="en-US" sz="4000" dirty="0"/>
              <a:t>)</a:t>
            </a:r>
          </a:p>
        </p:txBody>
      </p:sp>
      <p:sp>
        <p:nvSpPr>
          <p:cNvPr id="39939" name="Rectangle 3">
            <a:extLst>
              <a:ext uri="{FF2B5EF4-FFF2-40B4-BE49-F238E27FC236}">
                <a16:creationId xmlns:a16="http://schemas.microsoft.com/office/drawing/2014/main" id="{E3D072AA-3172-1955-5767-F45BECF7E98D}"/>
              </a:ext>
            </a:extLst>
          </p:cNvPr>
          <p:cNvSpPr>
            <a:spLocks noGrp="1" noChangeArrowheads="1"/>
          </p:cNvSpPr>
          <p:nvPr>
            <p:ph type="body" idx="1"/>
          </p:nvPr>
        </p:nvSpPr>
        <p:spPr>
          <a:xfrm>
            <a:off x="421196" y="1340768"/>
            <a:ext cx="8229600" cy="3917032"/>
          </a:xfrm>
        </p:spPr>
        <p:txBody>
          <a:bodyPr/>
          <a:lstStyle/>
          <a:p>
            <a:pPr eaLnBrk="1" hangingPunct="1">
              <a:buFont typeface="Wingdings" panose="05000000000000000000" pitchFamily="2" charset="2"/>
              <a:buNone/>
            </a:pPr>
            <a:endParaRPr lang="en-US" altLang="en-US" sz="800" dirty="0">
              <a:latin typeface="Times New Roman" panose="02020603050405020304" pitchFamily="18" charset="0"/>
            </a:endParaRPr>
          </a:p>
          <a:p>
            <a:pPr eaLnBrk="1" hangingPunct="1">
              <a:buFont typeface="Wingdings" panose="05000000000000000000" pitchFamily="2" charset="2"/>
              <a:buNone/>
            </a:pPr>
            <a:r>
              <a:rPr lang="en-US" altLang="en-US" dirty="0">
                <a:latin typeface="Times New Roman" panose="02020603050405020304" pitchFamily="18" charset="0"/>
              </a:rPr>
              <a:t>The L.R. is a critical look at the existing research</a:t>
            </a:r>
          </a:p>
          <a:p>
            <a:pPr eaLnBrk="1" hangingPunct="1">
              <a:buFont typeface="Wingdings" panose="05000000000000000000" pitchFamily="2" charset="2"/>
              <a:buNone/>
            </a:pPr>
            <a:r>
              <a:rPr lang="en-US" altLang="en-US" dirty="0">
                <a:latin typeface="Times New Roman" panose="02020603050405020304" pitchFamily="18" charset="0"/>
              </a:rPr>
              <a:t>that is significant to the work that you are</a:t>
            </a:r>
          </a:p>
          <a:p>
            <a:pPr eaLnBrk="1" hangingPunct="1">
              <a:buFont typeface="Wingdings" panose="05000000000000000000" pitchFamily="2" charset="2"/>
              <a:buNone/>
            </a:pPr>
            <a:r>
              <a:rPr lang="en-US" altLang="en-US" dirty="0">
                <a:latin typeface="Times New Roman" panose="02020603050405020304" pitchFamily="18" charset="0"/>
              </a:rPr>
              <a:t>carrying out. </a:t>
            </a:r>
          </a:p>
          <a:p>
            <a:pPr eaLnBrk="1" hangingPunct="1">
              <a:buFont typeface="Wingdings" panose="05000000000000000000" pitchFamily="2" charset="2"/>
              <a:buNone/>
            </a:pPr>
            <a:endParaRPr lang="en-US" altLang="en-US" sz="800" dirty="0">
              <a:latin typeface="Times New Roman" panose="02020603050405020304" pitchFamily="18" charset="0"/>
            </a:endParaRPr>
          </a:p>
          <a:p>
            <a:pPr eaLnBrk="1" hangingPunct="1"/>
            <a:r>
              <a:rPr lang="en-US" altLang="en-US" dirty="0">
                <a:latin typeface="Times New Roman" panose="02020603050405020304" pitchFamily="18" charset="0"/>
              </a:rPr>
              <a:t>To provide background information</a:t>
            </a:r>
          </a:p>
          <a:p>
            <a:pPr eaLnBrk="1" hangingPunct="1"/>
            <a:r>
              <a:rPr lang="en-US" altLang="en-US" dirty="0">
                <a:latin typeface="Times New Roman" panose="02020603050405020304" pitchFamily="18" charset="0"/>
              </a:rPr>
              <a:t>To establish importance</a:t>
            </a:r>
          </a:p>
          <a:p>
            <a:pPr eaLnBrk="1" hangingPunct="1"/>
            <a:r>
              <a:rPr lang="en-US" altLang="en-US" dirty="0">
                <a:latin typeface="Times New Roman" panose="02020603050405020304" pitchFamily="18" charset="0"/>
              </a:rPr>
              <a:t>To demonstrate familiarity</a:t>
            </a:r>
          </a:p>
          <a:p>
            <a:pPr eaLnBrk="1" hangingPunct="1"/>
            <a:r>
              <a:rPr lang="en-US" altLang="en-US" dirty="0">
                <a:latin typeface="Times New Roman" panose="02020603050405020304" pitchFamily="18" charset="0"/>
              </a:rPr>
              <a:t>To “carve out a space” for further research</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9939">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993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9939">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9939">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9939">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9939">
                                            <p:txEl>
                                              <p:pRg st="7" end="7"/>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9939">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C1D19220-E3A3-2161-E47A-6E49579130D7}"/>
              </a:ext>
            </a:extLst>
          </p:cNvPr>
          <p:cNvSpPr>
            <a:spLocks noGrp="1" noChangeArrowheads="1"/>
          </p:cNvSpPr>
          <p:nvPr>
            <p:ph type="title"/>
          </p:nvPr>
        </p:nvSpPr>
        <p:spPr/>
        <p:txBody>
          <a:bodyPr/>
          <a:lstStyle/>
          <a:p>
            <a:pPr eaLnBrk="1" hangingPunct="1"/>
            <a:r>
              <a:rPr lang="en-US" altLang="en-US" sz="3800"/>
              <a:t>Characteristics of </a:t>
            </a:r>
            <a:br>
              <a:rPr lang="en-US" altLang="en-US" sz="3800"/>
            </a:br>
            <a:r>
              <a:rPr lang="en-US" altLang="en-US" sz="3800"/>
              <a:t>Effective Literature Reviews</a:t>
            </a:r>
          </a:p>
        </p:txBody>
      </p:sp>
      <p:sp>
        <p:nvSpPr>
          <p:cNvPr id="14339" name="Rectangle 3">
            <a:extLst>
              <a:ext uri="{FF2B5EF4-FFF2-40B4-BE49-F238E27FC236}">
                <a16:creationId xmlns:a16="http://schemas.microsoft.com/office/drawing/2014/main" id="{015DEE82-C101-D106-19F3-52B0B9A6A815}"/>
              </a:ext>
            </a:extLst>
          </p:cNvPr>
          <p:cNvSpPr>
            <a:spLocks noGrp="1" noChangeArrowheads="1"/>
          </p:cNvSpPr>
          <p:nvPr>
            <p:ph type="body" idx="1"/>
          </p:nvPr>
        </p:nvSpPr>
        <p:spPr/>
        <p:txBody>
          <a:bodyPr/>
          <a:lstStyle/>
          <a:p>
            <a:pPr eaLnBrk="1" hangingPunct="1">
              <a:buFont typeface="Wingdings" panose="05000000000000000000" pitchFamily="2" charset="2"/>
              <a:buNone/>
            </a:pPr>
            <a:endParaRPr lang="en-US" altLang="en-US" sz="800">
              <a:latin typeface="Times New Roman" panose="02020603050405020304" pitchFamily="18" charset="0"/>
            </a:endParaRPr>
          </a:p>
          <a:p>
            <a:pPr eaLnBrk="1" hangingPunct="1"/>
            <a:r>
              <a:rPr lang="en-US" altLang="en-US" sz="3200">
                <a:latin typeface="Times New Roman" panose="02020603050405020304" pitchFamily="18" charset="0"/>
              </a:rPr>
              <a:t>Outlining important research trends</a:t>
            </a:r>
          </a:p>
          <a:p>
            <a:pPr eaLnBrk="1" hangingPunct="1"/>
            <a:r>
              <a:rPr lang="en-US" altLang="en-US" sz="3200">
                <a:latin typeface="Times New Roman" panose="02020603050405020304" pitchFamily="18" charset="0"/>
              </a:rPr>
              <a:t>Assessing the strengths and weaknesses of existing research</a:t>
            </a:r>
          </a:p>
          <a:p>
            <a:pPr eaLnBrk="1" hangingPunct="1"/>
            <a:r>
              <a:rPr lang="en-US" altLang="en-US" sz="3200">
                <a:latin typeface="Times New Roman" panose="02020603050405020304" pitchFamily="18" charset="0"/>
              </a:rPr>
              <a:t>Identifying potential gaps in knowledge </a:t>
            </a:r>
          </a:p>
          <a:p>
            <a:pPr eaLnBrk="1" hangingPunct="1"/>
            <a:r>
              <a:rPr lang="en-US" altLang="en-US" sz="3200">
                <a:latin typeface="Times New Roman" panose="02020603050405020304" pitchFamily="18" charset="0"/>
              </a:rPr>
              <a:t>Establishing a need for current and/or future research projects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034A5B97-B026-F093-B6E8-5E81E03D6588}"/>
              </a:ext>
            </a:extLst>
          </p:cNvPr>
          <p:cNvSpPr>
            <a:spLocks noGrp="1" noChangeArrowheads="1"/>
          </p:cNvSpPr>
          <p:nvPr>
            <p:ph type="ctrTitle"/>
          </p:nvPr>
        </p:nvSpPr>
        <p:spPr/>
        <p:txBody>
          <a:bodyPr/>
          <a:lstStyle/>
          <a:p>
            <a:pPr eaLnBrk="1" hangingPunct="1"/>
            <a:r>
              <a:rPr lang="en-US" altLang="en-US" sz="6600" dirty="0"/>
              <a:t>Planning</a:t>
            </a:r>
            <a:r>
              <a:rPr lang="en-US" altLang="en-US" dirty="0"/>
              <a:t> </a:t>
            </a:r>
          </a:p>
        </p:txBody>
      </p:sp>
      <p:sp>
        <p:nvSpPr>
          <p:cNvPr id="18435" name="Rectangle 3">
            <a:extLst>
              <a:ext uri="{FF2B5EF4-FFF2-40B4-BE49-F238E27FC236}">
                <a16:creationId xmlns:a16="http://schemas.microsoft.com/office/drawing/2014/main" id="{58B2AA6B-FE98-D33E-76B0-DE892D0AD60D}"/>
              </a:ext>
            </a:extLst>
          </p:cNvPr>
          <p:cNvSpPr>
            <a:spLocks noGrp="1" noChangeArrowheads="1"/>
          </p:cNvSpPr>
          <p:nvPr>
            <p:ph type="subTitle" idx="1"/>
          </p:nvPr>
        </p:nvSpPr>
        <p:spPr/>
        <p:txBody>
          <a:bodyPr/>
          <a:lstStyle/>
          <a:p>
            <a:pPr eaLnBrk="1" hangingPunct="1"/>
            <a:r>
              <a:rPr lang="en-US" altLang="en-US" sz="3200" dirty="0">
                <a:highlight>
                  <a:srgbClr val="FFFF00"/>
                </a:highlight>
                <a:latin typeface="Times New Roman" panose="02020603050405020304" pitchFamily="18" charset="0"/>
              </a:rPr>
              <a:t>What Type of Literature Review </a:t>
            </a:r>
          </a:p>
          <a:p>
            <a:pPr eaLnBrk="1" hangingPunct="1"/>
            <a:r>
              <a:rPr lang="en-US" altLang="en-US" sz="3200" dirty="0">
                <a:highlight>
                  <a:srgbClr val="FFFF00"/>
                </a:highlight>
                <a:latin typeface="Times New Roman" panose="02020603050405020304" pitchFamily="18" charset="0"/>
              </a:rPr>
              <a:t>Am I Writing? </a:t>
            </a:r>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FD88AB65-C614-233F-1459-C443BD1C1AFF}"/>
              </a:ext>
            </a:extLst>
          </p:cNvPr>
          <p:cNvSpPr>
            <a:spLocks noGrp="1" noChangeArrowheads="1"/>
          </p:cNvSpPr>
          <p:nvPr>
            <p:ph type="title"/>
          </p:nvPr>
        </p:nvSpPr>
        <p:spPr>
          <a:xfrm>
            <a:off x="443875" y="-45906"/>
            <a:ext cx="8229600" cy="1143000"/>
          </a:xfrm>
        </p:spPr>
        <p:txBody>
          <a:bodyPr/>
          <a:lstStyle/>
          <a:p>
            <a:pPr eaLnBrk="1" hangingPunct="1"/>
            <a:r>
              <a:rPr lang="en-US" altLang="en-US" sz="4400" dirty="0"/>
              <a:t>Planning</a:t>
            </a:r>
          </a:p>
        </p:txBody>
      </p:sp>
      <p:sp>
        <p:nvSpPr>
          <p:cNvPr id="56323" name="Rectangle 3">
            <a:extLst>
              <a:ext uri="{FF2B5EF4-FFF2-40B4-BE49-F238E27FC236}">
                <a16:creationId xmlns:a16="http://schemas.microsoft.com/office/drawing/2014/main" id="{D665A052-ED95-50A0-D542-257D05B33D36}"/>
              </a:ext>
            </a:extLst>
          </p:cNvPr>
          <p:cNvSpPr>
            <a:spLocks noGrp="1" noChangeArrowheads="1"/>
          </p:cNvSpPr>
          <p:nvPr>
            <p:ph type="body" idx="1"/>
          </p:nvPr>
        </p:nvSpPr>
        <p:spPr>
          <a:xfrm>
            <a:off x="443875" y="980728"/>
            <a:ext cx="8229600" cy="3917032"/>
          </a:xfrm>
        </p:spPr>
        <p:txBody>
          <a:bodyPr/>
          <a:lstStyle/>
          <a:p>
            <a:pPr eaLnBrk="1" hangingPunct="1">
              <a:lnSpc>
                <a:spcPct val="90000"/>
              </a:lnSpc>
            </a:pPr>
            <a:r>
              <a:rPr lang="en-US" altLang="en-US" dirty="0">
                <a:latin typeface="Times New Roman" panose="02020603050405020304" pitchFamily="18" charset="0"/>
              </a:rPr>
              <a:t>Focus</a:t>
            </a:r>
          </a:p>
          <a:p>
            <a:pPr lvl="1" eaLnBrk="1" hangingPunct="1">
              <a:lnSpc>
                <a:spcPct val="90000"/>
              </a:lnSpc>
            </a:pPr>
            <a:r>
              <a:rPr lang="en-US" altLang="en-US" dirty="0">
                <a:latin typeface="Times New Roman" panose="02020603050405020304" pitchFamily="18" charset="0"/>
              </a:rPr>
              <a:t>What is the specific thesis, problem, or research question that my literature review helps to define?</a:t>
            </a:r>
          </a:p>
          <a:p>
            <a:pPr lvl="1" eaLnBrk="1" hangingPunct="1">
              <a:lnSpc>
                <a:spcPct val="90000"/>
              </a:lnSpc>
            </a:pPr>
            <a:r>
              <a:rPr lang="en-US" altLang="en-US" dirty="0">
                <a:latin typeface="Times New Roman" panose="02020603050405020304" pitchFamily="18" charset="0"/>
              </a:rPr>
              <a:t>Identifying a focus that allows you to:</a:t>
            </a:r>
          </a:p>
          <a:p>
            <a:pPr lvl="2" eaLnBrk="1" hangingPunct="1">
              <a:lnSpc>
                <a:spcPct val="90000"/>
              </a:lnSpc>
            </a:pPr>
            <a:r>
              <a:rPr lang="en-US" altLang="en-US" dirty="0">
                <a:latin typeface="Times New Roman" panose="02020603050405020304" pitchFamily="18" charset="0"/>
              </a:rPr>
              <a:t>Sort and categorize information</a:t>
            </a:r>
          </a:p>
          <a:p>
            <a:pPr lvl="2" eaLnBrk="1" hangingPunct="1">
              <a:lnSpc>
                <a:spcPct val="90000"/>
              </a:lnSpc>
            </a:pPr>
            <a:r>
              <a:rPr lang="en-US" altLang="en-US" dirty="0">
                <a:latin typeface="Times New Roman" panose="02020603050405020304" pitchFamily="18" charset="0"/>
              </a:rPr>
              <a:t>Eliminate irrelevant information</a:t>
            </a:r>
          </a:p>
          <a:p>
            <a:pPr eaLnBrk="1" hangingPunct="1">
              <a:lnSpc>
                <a:spcPct val="90000"/>
              </a:lnSpc>
            </a:pPr>
            <a:r>
              <a:rPr lang="en-US" altLang="en-US" dirty="0">
                <a:latin typeface="Times New Roman" panose="02020603050405020304" pitchFamily="18" charset="0"/>
              </a:rPr>
              <a:t>Type</a:t>
            </a:r>
          </a:p>
          <a:p>
            <a:pPr lvl="1" eaLnBrk="1" hangingPunct="1">
              <a:lnSpc>
                <a:spcPct val="90000"/>
              </a:lnSpc>
            </a:pPr>
            <a:r>
              <a:rPr lang="en-US" altLang="en-US" dirty="0">
                <a:latin typeface="Times New Roman" panose="02020603050405020304" pitchFamily="18" charset="0"/>
              </a:rPr>
              <a:t>What type of literature review am I conducting?</a:t>
            </a:r>
          </a:p>
          <a:p>
            <a:pPr lvl="1" eaLnBrk="1" hangingPunct="1">
              <a:lnSpc>
                <a:spcPct val="90000"/>
              </a:lnSpc>
            </a:pPr>
            <a:r>
              <a:rPr lang="en-US" altLang="en-US" dirty="0">
                <a:latin typeface="Times New Roman" panose="02020603050405020304" pitchFamily="18" charset="0"/>
              </a:rPr>
              <a:t>Theory; Methodology; Policy; Quantitative; Qualitative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632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632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632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632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6323">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56323">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56323">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5632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2329778B-E7FC-DF53-3F61-98E412200FBC}"/>
              </a:ext>
            </a:extLst>
          </p:cNvPr>
          <p:cNvSpPr>
            <a:spLocks noGrp="1" noChangeArrowheads="1"/>
          </p:cNvSpPr>
          <p:nvPr>
            <p:ph type="title"/>
          </p:nvPr>
        </p:nvSpPr>
        <p:spPr/>
        <p:txBody>
          <a:bodyPr/>
          <a:lstStyle/>
          <a:p>
            <a:pPr eaLnBrk="1" hangingPunct="1"/>
            <a:r>
              <a:rPr lang="en-US" altLang="en-US" sz="4400"/>
              <a:t>Planning</a:t>
            </a:r>
          </a:p>
        </p:txBody>
      </p:sp>
      <p:sp>
        <p:nvSpPr>
          <p:cNvPr id="58371" name="Rectangle 3">
            <a:extLst>
              <a:ext uri="{FF2B5EF4-FFF2-40B4-BE49-F238E27FC236}">
                <a16:creationId xmlns:a16="http://schemas.microsoft.com/office/drawing/2014/main" id="{629F7F00-1468-1EC7-1B4D-FC09D82E8553}"/>
              </a:ext>
            </a:extLst>
          </p:cNvPr>
          <p:cNvSpPr>
            <a:spLocks noGrp="1" noChangeArrowheads="1"/>
          </p:cNvSpPr>
          <p:nvPr>
            <p:ph type="body" idx="1"/>
          </p:nvPr>
        </p:nvSpPr>
        <p:spPr/>
        <p:txBody>
          <a:bodyPr/>
          <a:lstStyle/>
          <a:p>
            <a:pPr eaLnBrk="1" hangingPunct="1"/>
            <a:r>
              <a:rPr lang="en-US" altLang="en-US" sz="3200">
                <a:latin typeface="Times New Roman" panose="02020603050405020304" pitchFamily="18" charset="0"/>
              </a:rPr>
              <a:t>Scope</a:t>
            </a:r>
          </a:p>
          <a:p>
            <a:pPr lvl="1" eaLnBrk="1" hangingPunct="1"/>
            <a:r>
              <a:rPr lang="en-US" altLang="en-US" sz="3000">
                <a:latin typeface="Times New Roman" panose="02020603050405020304" pitchFamily="18" charset="0"/>
              </a:rPr>
              <a:t>What is the scope of my literature review?</a:t>
            </a:r>
          </a:p>
          <a:p>
            <a:pPr lvl="1" eaLnBrk="1" hangingPunct="1"/>
            <a:r>
              <a:rPr lang="en-US" altLang="en-US" sz="3000">
                <a:latin typeface="Times New Roman" panose="02020603050405020304" pitchFamily="18" charset="0"/>
              </a:rPr>
              <a:t>What types of sources am I using?</a:t>
            </a:r>
          </a:p>
          <a:p>
            <a:pPr lvl="1" eaLnBrk="1" hangingPunct="1">
              <a:buFont typeface="Wingdings" panose="05000000000000000000" pitchFamily="2" charset="2"/>
              <a:buNone/>
            </a:pPr>
            <a:endParaRPr lang="en-US" altLang="en-US" sz="800">
              <a:latin typeface="Times New Roman" panose="02020603050405020304" pitchFamily="18" charset="0"/>
            </a:endParaRPr>
          </a:p>
          <a:p>
            <a:pPr eaLnBrk="1" hangingPunct="1"/>
            <a:r>
              <a:rPr lang="en-US" altLang="en-US" sz="3200">
                <a:latin typeface="Times New Roman" panose="02020603050405020304" pitchFamily="18" charset="0"/>
              </a:rPr>
              <a:t>Academic Discipline</a:t>
            </a:r>
          </a:p>
          <a:p>
            <a:pPr lvl="1" eaLnBrk="1" hangingPunct="1"/>
            <a:r>
              <a:rPr lang="en-US" altLang="en-US" sz="3000">
                <a:latin typeface="Times New Roman" panose="02020603050405020304" pitchFamily="18" charset="0"/>
              </a:rPr>
              <a:t>What field(s) am I working in?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8371">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8371">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8371">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58371">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8371">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BA00C1E2-4028-7D35-91AA-112974F0FB55}"/>
              </a:ext>
            </a:extLst>
          </p:cNvPr>
          <p:cNvSpPr>
            <a:spLocks noGrp="1" noChangeArrowheads="1"/>
          </p:cNvSpPr>
          <p:nvPr>
            <p:ph type="title"/>
          </p:nvPr>
        </p:nvSpPr>
        <p:spPr/>
        <p:txBody>
          <a:bodyPr/>
          <a:lstStyle/>
          <a:p>
            <a:pPr eaLnBrk="1" hangingPunct="1"/>
            <a:r>
              <a:rPr lang="en-US" altLang="en-US" sz="4400"/>
              <a:t>Reflection</a:t>
            </a:r>
          </a:p>
        </p:txBody>
      </p:sp>
      <p:sp>
        <p:nvSpPr>
          <p:cNvPr id="24579" name="Rectangle 3">
            <a:extLst>
              <a:ext uri="{FF2B5EF4-FFF2-40B4-BE49-F238E27FC236}">
                <a16:creationId xmlns:a16="http://schemas.microsoft.com/office/drawing/2014/main" id="{6EE3615F-3F11-8FEA-C79E-E2F582ADC639}"/>
              </a:ext>
            </a:extLst>
          </p:cNvPr>
          <p:cNvSpPr>
            <a:spLocks noGrp="1" noChangeArrowheads="1"/>
          </p:cNvSpPr>
          <p:nvPr>
            <p:ph type="body" idx="1"/>
          </p:nvPr>
        </p:nvSpPr>
        <p:spPr/>
        <p:txBody>
          <a:bodyPr/>
          <a:lstStyle/>
          <a:p>
            <a:pPr eaLnBrk="1" hangingPunct="1">
              <a:buFont typeface="Wingdings" panose="05000000000000000000" pitchFamily="2" charset="2"/>
              <a:buNone/>
            </a:pPr>
            <a:r>
              <a:rPr lang="en-US" altLang="en-US">
                <a:latin typeface="Times New Roman" panose="02020603050405020304" pitchFamily="18" charset="0"/>
              </a:rPr>
              <a:t>Take a moment to answer each of the questions in the “Planning” section of your packet about a literature review you are currently working on or plan to work on.</a:t>
            </a:r>
          </a:p>
          <a:p>
            <a:pPr eaLnBrk="1" hangingPunct="1">
              <a:buFont typeface="Wingdings" panose="05000000000000000000" pitchFamily="2" charset="2"/>
              <a:buNone/>
            </a:pPr>
            <a:endParaRPr lang="en-US" altLang="en-US" sz="800">
              <a:latin typeface="Times New Roman" panose="02020603050405020304" pitchFamily="18" charset="0"/>
            </a:endParaRPr>
          </a:p>
          <a:p>
            <a:pPr eaLnBrk="1" hangingPunct="1"/>
            <a:r>
              <a:rPr lang="en-US" altLang="en-US">
                <a:latin typeface="Times New Roman" panose="02020603050405020304" pitchFamily="18" charset="0"/>
              </a:rPr>
              <a:t>How many of the questions could you answer?</a:t>
            </a:r>
          </a:p>
          <a:p>
            <a:pPr eaLnBrk="1" hangingPunct="1"/>
            <a:r>
              <a:rPr lang="en-US" altLang="en-US">
                <a:latin typeface="Times New Roman" panose="02020603050405020304" pitchFamily="18" charset="0"/>
              </a:rPr>
              <a:t>What questions did this short exercise raise for you?</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4">
            <a:extLst>
              <a:ext uri="{FF2B5EF4-FFF2-40B4-BE49-F238E27FC236}">
                <a16:creationId xmlns:a16="http://schemas.microsoft.com/office/drawing/2014/main" id="{5A73E321-170B-AB29-2241-27252366A274}"/>
              </a:ext>
            </a:extLst>
          </p:cNvPr>
          <p:cNvSpPr>
            <a:spLocks noGrp="1" noChangeArrowheads="1"/>
          </p:cNvSpPr>
          <p:nvPr>
            <p:ph type="ctrTitle"/>
          </p:nvPr>
        </p:nvSpPr>
        <p:spPr/>
        <p:txBody>
          <a:bodyPr/>
          <a:lstStyle/>
          <a:p>
            <a:pPr eaLnBrk="1" hangingPunct="1"/>
            <a:r>
              <a:rPr lang="en-US" altLang="en-US"/>
              <a:t>Reading and Researching</a:t>
            </a:r>
          </a:p>
        </p:txBody>
      </p:sp>
      <p:sp>
        <p:nvSpPr>
          <p:cNvPr id="26627" name="Rectangle 5">
            <a:extLst>
              <a:ext uri="{FF2B5EF4-FFF2-40B4-BE49-F238E27FC236}">
                <a16:creationId xmlns:a16="http://schemas.microsoft.com/office/drawing/2014/main" id="{A003AFE6-6369-4F62-A04F-DF24F61230DF}"/>
              </a:ext>
            </a:extLst>
          </p:cNvPr>
          <p:cNvSpPr>
            <a:spLocks noGrp="1" noChangeArrowheads="1"/>
          </p:cNvSpPr>
          <p:nvPr>
            <p:ph type="subTitle" idx="1"/>
          </p:nvPr>
        </p:nvSpPr>
        <p:spPr/>
        <p:txBody>
          <a:bodyPr/>
          <a:lstStyle/>
          <a:p>
            <a:pPr eaLnBrk="1" hangingPunct="1"/>
            <a:r>
              <a:rPr lang="en-US" altLang="en-US" sz="3200" dirty="0">
                <a:highlight>
                  <a:srgbClr val="FFFF00"/>
                </a:highlight>
                <a:latin typeface="Times New Roman" panose="02020603050405020304" pitchFamily="18" charset="0"/>
              </a:rPr>
              <a:t>What Materials </a:t>
            </a:r>
          </a:p>
          <a:p>
            <a:pPr eaLnBrk="1" hangingPunct="1"/>
            <a:r>
              <a:rPr lang="en-US" altLang="en-US" sz="3200" dirty="0">
                <a:highlight>
                  <a:srgbClr val="FFFF00"/>
                </a:highlight>
                <a:latin typeface="Times New Roman" panose="02020603050405020304" pitchFamily="18" charset="0"/>
              </a:rPr>
              <a:t>Am I Going to Use?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B2F3DDEE-C648-CBD8-3553-F9940B180A20}"/>
              </a:ext>
            </a:extLst>
          </p:cNvPr>
          <p:cNvSpPr>
            <a:spLocks noGrp="1" noChangeArrowheads="1"/>
          </p:cNvSpPr>
          <p:nvPr>
            <p:ph type="title"/>
          </p:nvPr>
        </p:nvSpPr>
        <p:spPr/>
        <p:txBody>
          <a:bodyPr/>
          <a:lstStyle/>
          <a:p>
            <a:pPr eaLnBrk="1" hangingPunct="1"/>
            <a:r>
              <a:rPr lang="en-US" altLang="en-US" sz="4400"/>
              <a:t>Reading and Researching</a:t>
            </a:r>
          </a:p>
        </p:txBody>
      </p:sp>
      <p:sp>
        <p:nvSpPr>
          <p:cNvPr id="65539" name="Rectangle 3">
            <a:extLst>
              <a:ext uri="{FF2B5EF4-FFF2-40B4-BE49-F238E27FC236}">
                <a16:creationId xmlns:a16="http://schemas.microsoft.com/office/drawing/2014/main" id="{5BD89E4B-68AB-4258-2D52-940250611CBD}"/>
              </a:ext>
            </a:extLst>
          </p:cNvPr>
          <p:cNvSpPr>
            <a:spLocks noGrp="1" noChangeArrowheads="1"/>
          </p:cNvSpPr>
          <p:nvPr>
            <p:ph type="body" idx="1"/>
          </p:nvPr>
        </p:nvSpPr>
        <p:spPr/>
        <p:txBody>
          <a:bodyPr/>
          <a:lstStyle/>
          <a:p>
            <a:pPr eaLnBrk="1" hangingPunct="1">
              <a:lnSpc>
                <a:spcPct val="80000"/>
              </a:lnSpc>
            </a:pPr>
            <a:r>
              <a:rPr lang="en-US" altLang="en-US" sz="2400">
                <a:latin typeface="Times New Roman" panose="02020603050405020304" pitchFamily="18" charset="0"/>
              </a:rPr>
              <a:t>Collect and read material.</a:t>
            </a:r>
          </a:p>
          <a:p>
            <a:pPr eaLnBrk="1" hangingPunct="1">
              <a:lnSpc>
                <a:spcPct val="80000"/>
              </a:lnSpc>
            </a:pPr>
            <a:r>
              <a:rPr lang="en-US" altLang="en-US" sz="2400">
                <a:latin typeface="Times New Roman" panose="02020603050405020304" pitchFamily="18" charset="0"/>
              </a:rPr>
              <a:t>Summarize sources.</a:t>
            </a:r>
          </a:p>
          <a:p>
            <a:pPr lvl="1" eaLnBrk="1" hangingPunct="1">
              <a:lnSpc>
                <a:spcPct val="80000"/>
              </a:lnSpc>
            </a:pPr>
            <a:r>
              <a:rPr lang="en-US" altLang="en-US" sz="2100">
                <a:latin typeface="Times New Roman" panose="02020603050405020304" pitchFamily="18" charset="0"/>
              </a:rPr>
              <a:t>Who is the author? </a:t>
            </a:r>
          </a:p>
          <a:p>
            <a:pPr lvl="1" eaLnBrk="1" hangingPunct="1">
              <a:lnSpc>
                <a:spcPct val="80000"/>
              </a:lnSpc>
            </a:pPr>
            <a:r>
              <a:rPr lang="en-US" altLang="en-US" sz="2100">
                <a:latin typeface="Times New Roman" panose="02020603050405020304" pitchFamily="18" charset="0"/>
              </a:rPr>
              <a:t>What is the author's main purpose? </a:t>
            </a:r>
          </a:p>
          <a:p>
            <a:pPr lvl="1" eaLnBrk="1" hangingPunct="1">
              <a:lnSpc>
                <a:spcPct val="80000"/>
              </a:lnSpc>
            </a:pPr>
            <a:r>
              <a:rPr lang="en-US" altLang="en-US" sz="2100">
                <a:latin typeface="Times New Roman" panose="02020603050405020304" pitchFamily="18" charset="0"/>
              </a:rPr>
              <a:t>What is the author’s theoretical perspective? Research methodology?</a:t>
            </a:r>
          </a:p>
          <a:p>
            <a:pPr lvl="1" eaLnBrk="1" hangingPunct="1">
              <a:lnSpc>
                <a:spcPct val="80000"/>
              </a:lnSpc>
            </a:pPr>
            <a:r>
              <a:rPr lang="en-US" altLang="en-US" sz="2100">
                <a:latin typeface="Times New Roman" panose="02020603050405020304" pitchFamily="18" charset="0"/>
              </a:rPr>
              <a:t>Who is the intended audience? </a:t>
            </a:r>
          </a:p>
          <a:p>
            <a:pPr lvl="1" eaLnBrk="1" hangingPunct="1">
              <a:lnSpc>
                <a:spcPct val="80000"/>
              </a:lnSpc>
            </a:pPr>
            <a:r>
              <a:rPr lang="en-US" altLang="en-US" sz="2100">
                <a:latin typeface="Times New Roman" panose="02020603050405020304" pitchFamily="18" charset="0"/>
              </a:rPr>
              <a:t>What is the principal point, conclusion, thesis, contention, or question? </a:t>
            </a:r>
          </a:p>
          <a:p>
            <a:pPr lvl="1" eaLnBrk="1" hangingPunct="1">
              <a:lnSpc>
                <a:spcPct val="80000"/>
              </a:lnSpc>
            </a:pPr>
            <a:r>
              <a:rPr lang="en-US" altLang="en-US" sz="2100">
                <a:latin typeface="Times New Roman" panose="02020603050405020304" pitchFamily="18" charset="0"/>
              </a:rPr>
              <a:t>How is the author’s position supported? </a:t>
            </a:r>
          </a:p>
          <a:p>
            <a:pPr lvl="1" eaLnBrk="1" hangingPunct="1">
              <a:lnSpc>
                <a:spcPct val="80000"/>
              </a:lnSpc>
            </a:pPr>
            <a:r>
              <a:rPr lang="en-US" altLang="en-US" sz="2100">
                <a:latin typeface="Times New Roman" panose="02020603050405020304" pitchFamily="18" charset="0"/>
              </a:rPr>
              <a:t>How does this study relate to other studies of the problem or topic? </a:t>
            </a:r>
          </a:p>
          <a:p>
            <a:pPr lvl="1" eaLnBrk="1" hangingPunct="1">
              <a:lnSpc>
                <a:spcPct val="80000"/>
              </a:lnSpc>
            </a:pPr>
            <a:r>
              <a:rPr lang="en-US" altLang="en-US" sz="2100">
                <a:latin typeface="Times New Roman" panose="02020603050405020304" pitchFamily="18" charset="0"/>
              </a:rPr>
              <a:t>What does this study add to </a:t>
            </a:r>
            <a:r>
              <a:rPr lang="en-US" altLang="en-US" sz="2100" u="sng">
                <a:latin typeface="Times New Roman" panose="02020603050405020304" pitchFamily="18" charset="0"/>
              </a:rPr>
              <a:t>your</a:t>
            </a:r>
            <a:r>
              <a:rPr lang="en-US" altLang="en-US" sz="2100">
                <a:latin typeface="Times New Roman" panose="02020603050405020304" pitchFamily="18" charset="0"/>
              </a:rPr>
              <a:t> project?</a:t>
            </a:r>
            <a:endParaRPr lang="en-US" altLang="en-US" sz="2000">
              <a:latin typeface="Times New Roman" panose="02020603050405020304" pitchFamily="18" charset="0"/>
            </a:endParaRPr>
          </a:p>
          <a:p>
            <a:pPr eaLnBrk="1" hangingPunct="1">
              <a:lnSpc>
                <a:spcPct val="80000"/>
              </a:lnSpc>
            </a:pPr>
            <a:r>
              <a:rPr lang="en-US" altLang="en-US" sz="2400">
                <a:latin typeface="Times New Roman" panose="02020603050405020304" pitchFamily="18" charset="0"/>
              </a:rPr>
              <a:t>Select </a:t>
            </a:r>
            <a:r>
              <a:rPr lang="en-US" altLang="en-US" sz="2400" u="sng">
                <a:latin typeface="Times New Roman" panose="02020603050405020304" pitchFamily="18" charset="0"/>
              </a:rPr>
              <a:t>only</a:t>
            </a:r>
            <a:r>
              <a:rPr lang="en-US" altLang="en-US" sz="2400">
                <a:latin typeface="Times New Roman" panose="02020603050405020304" pitchFamily="18" charset="0"/>
              </a:rPr>
              <a:t> relevant books and articles.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553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65539">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5539">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5539">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5539">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65539">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5539">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65539">
                                            <p:txEl>
                                              <p:pRg st="7" end="7"/>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65539">
                                            <p:txEl>
                                              <p:pRg st="8" end="8"/>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65539">
                                            <p:txEl>
                                              <p:pRg st="9" end="9"/>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65539">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4">
            <a:extLst>
              <a:ext uri="{FF2B5EF4-FFF2-40B4-BE49-F238E27FC236}">
                <a16:creationId xmlns:a16="http://schemas.microsoft.com/office/drawing/2014/main" id="{357D667F-49D2-5B0E-9ABB-5C5C7D3D5DED}"/>
              </a:ext>
            </a:extLst>
          </p:cNvPr>
          <p:cNvSpPr>
            <a:spLocks noGrp="1" noChangeArrowheads="1"/>
          </p:cNvSpPr>
          <p:nvPr>
            <p:ph type="ctrTitle"/>
          </p:nvPr>
        </p:nvSpPr>
        <p:spPr/>
        <p:txBody>
          <a:bodyPr/>
          <a:lstStyle/>
          <a:p>
            <a:pPr eaLnBrk="1" hangingPunct="1"/>
            <a:r>
              <a:rPr lang="en-US" altLang="en-US" sz="6600"/>
              <a:t>Analyzing</a:t>
            </a:r>
          </a:p>
        </p:txBody>
      </p:sp>
      <p:sp>
        <p:nvSpPr>
          <p:cNvPr id="30723" name="Rectangle 5">
            <a:extLst>
              <a:ext uri="{FF2B5EF4-FFF2-40B4-BE49-F238E27FC236}">
                <a16:creationId xmlns:a16="http://schemas.microsoft.com/office/drawing/2014/main" id="{FD37DB55-D4CB-E589-3FB2-3213E6C8E7BA}"/>
              </a:ext>
            </a:extLst>
          </p:cNvPr>
          <p:cNvSpPr>
            <a:spLocks noGrp="1" noChangeArrowheads="1"/>
          </p:cNvSpPr>
          <p:nvPr>
            <p:ph type="subTitle" idx="1"/>
          </p:nvPr>
        </p:nvSpPr>
        <p:spPr/>
        <p:txBody>
          <a:bodyPr/>
          <a:lstStyle/>
          <a:p>
            <a:pPr eaLnBrk="1" hangingPunct="1"/>
            <a:r>
              <a:rPr lang="en-US" altLang="en-US" sz="3200" dirty="0">
                <a:highlight>
                  <a:srgbClr val="FFFF00"/>
                </a:highlight>
                <a:latin typeface="Times New Roman" panose="02020603050405020304" pitchFamily="18" charset="0"/>
              </a:rPr>
              <a:t>How Do I Assess </a:t>
            </a:r>
          </a:p>
          <a:p>
            <a:pPr eaLnBrk="1" hangingPunct="1"/>
            <a:r>
              <a:rPr lang="en-US" altLang="en-US" sz="3200" dirty="0">
                <a:highlight>
                  <a:srgbClr val="FFFF00"/>
                </a:highlight>
                <a:latin typeface="Times New Roman" panose="02020603050405020304" pitchFamily="18" charset="0"/>
              </a:rPr>
              <a:t>Existing Research?</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1CF21748-CC12-7943-9FC2-902591F4215F}"/>
              </a:ext>
            </a:extLst>
          </p:cNvPr>
          <p:cNvSpPr>
            <a:spLocks noGrp="1" noChangeArrowheads="1"/>
          </p:cNvSpPr>
          <p:nvPr>
            <p:ph type="title"/>
          </p:nvPr>
        </p:nvSpPr>
        <p:spPr/>
        <p:txBody>
          <a:bodyPr/>
          <a:lstStyle/>
          <a:p>
            <a:pPr eaLnBrk="1" hangingPunct="1"/>
            <a:r>
              <a:rPr lang="en-US" altLang="en-US" sz="4400"/>
              <a:t>Analyzing Sources</a:t>
            </a:r>
            <a:r>
              <a:rPr lang="en-US" altLang="en-US"/>
              <a:t> </a:t>
            </a:r>
          </a:p>
        </p:txBody>
      </p:sp>
      <p:sp>
        <p:nvSpPr>
          <p:cNvPr id="72707" name="Rectangle 3">
            <a:extLst>
              <a:ext uri="{FF2B5EF4-FFF2-40B4-BE49-F238E27FC236}">
                <a16:creationId xmlns:a16="http://schemas.microsoft.com/office/drawing/2014/main" id="{D67BA631-00E1-46D0-4343-D24447408AF3}"/>
              </a:ext>
            </a:extLst>
          </p:cNvPr>
          <p:cNvSpPr>
            <a:spLocks noGrp="1" noChangeArrowheads="1"/>
          </p:cNvSpPr>
          <p:nvPr>
            <p:ph type="body" sz="half" idx="1"/>
          </p:nvPr>
        </p:nvSpPr>
        <p:spPr>
          <a:xfrm>
            <a:off x="914400" y="1600200"/>
            <a:ext cx="7543800" cy="4530725"/>
          </a:xfrm>
        </p:spPr>
        <p:txBody>
          <a:bodyPr/>
          <a:lstStyle/>
          <a:p>
            <a:pPr eaLnBrk="1" hangingPunct="1">
              <a:spcAft>
                <a:spcPct val="50000"/>
              </a:spcAft>
            </a:pPr>
            <a:r>
              <a:rPr lang="en-US" altLang="en-US">
                <a:latin typeface="Times New Roman" panose="02020603050405020304" pitchFamily="18" charset="0"/>
              </a:rPr>
              <a:t>A literature review is never just a list of studies—it always offers an argument about a body of research</a:t>
            </a:r>
          </a:p>
          <a:p>
            <a:pPr eaLnBrk="1" hangingPunct="1"/>
            <a:r>
              <a:rPr lang="en-US" altLang="en-US">
                <a:latin typeface="Times New Roman" panose="02020603050405020304" pitchFamily="18" charset="0"/>
              </a:rPr>
              <a:t>Analysis occurs on two levels:</a:t>
            </a:r>
          </a:p>
          <a:p>
            <a:pPr lvl="1" eaLnBrk="1" hangingPunct="1"/>
            <a:r>
              <a:rPr lang="en-US" altLang="en-US" sz="2800">
                <a:latin typeface="Times New Roman" panose="02020603050405020304" pitchFamily="18" charset="0"/>
              </a:rPr>
              <a:t>Individual sources</a:t>
            </a:r>
          </a:p>
          <a:p>
            <a:pPr lvl="1" eaLnBrk="1" hangingPunct="1"/>
            <a:r>
              <a:rPr lang="en-US" altLang="en-US" sz="2800">
                <a:latin typeface="Times New Roman" panose="02020603050405020304" pitchFamily="18" charset="0"/>
              </a:rPr>
              <a:t>Body of research</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7270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72707">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72707">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7270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37" name="Rectangle 2">
            <a:extLst>
              <a:ext uri="{FF2B5EF4-FFF2-40B4-BE49-F238E27FC236}">
                <a16:creationId xmlns:a16="http://schemas.microsoft.com/office/drawing/2014/main" id="{A33CD914-BA54-0E12-2996-72E23F66BEB8}"/>
              </a:ext>
            </a:extLst>
          </p:cNvPr>
          <p:cNvSpPr>
            <a:spLocks noGrp="1" noChangeArrowheads="1"/>
          </p:cNvSpPr>
          <p:nvPr>
            <p:ph type="title"/>
          </p:nvPr>
        </p:nvSpPr>
        <p:spPr/>
        <p:txBody>
          <a:bodyPr/>
          <a:lstStyle/>
          <a:p>
            <a:pPr algn="ctr" eaLnBrk="1" hangingPunct="1"/>
            <a:r>
              <a:rPr lang="en-US" altLang="en-US"/>
              <a:t>Four Analysis Tasks of the Literature Review </a:t>
            </a:r>
          </a:p>
        </p:txBody>
      </p:sp>
      <p:sp>
        <p:nvSpPr>
          <p:cNvPr id="1038" name="Rectangle 3">
            <a:extLst>
              <a:ext uri="{FF2B5EF4-FFF2-40B4-BE49-F238E27FC236}">
                <a16:creationId xmlns:a16="http://schemas.microsoft.com/office/drawing/2014/main" id="{7FC1315B-B2F8-2250-2866-E5CBBC98C03C}"/>
              </a:ext>
            </a:extLst>
          </p:cNvPr>
          <p:cNvSpPr>
            <a:spLocks noGrp="1" noChangeArrowheads="1"/>
          </p:cNvSpPr>
          <p:nvPr>
            <p:ph type="body" sz="half" idx="1"/>
          </p:nvPr>
        </p:nvSpPr>
        <p:spPr>
          <a:xfrm>
            <a:off x="914400" y="1600200"/>
            <a:ext cx="5791200" cy="4530725"/>
          </a:xfrm>
        </p:spPr>
        <p:txBody>
          <a:bodyPr/>
          <a:lstStyle/>
          <a:p>
            <a:pPr lvl="2" eaLnBrk="1" hangingPunct="1">
              <a:lnSpc>
                <a:spcPct val="90000"/>
              </a:lnSpc>
            </a:pPr>
            <a:endParaRPr lang="en-US" altLang="en-US" sz="3300"/>
          </a:p>
          <a:p>
            <a:pPr eaLnBrk="1" hangingPunct="1">
              <a:lnSpc>
                <a:spcPct val="90000"/>
              </a:lnSpc>
            </a:pPr>
            <a:endParaRPr lang="en-US" altLang="en-US" sz="3200"/>
          </a:p>
        </p:txBody>
      </p:sp>
      <p:graphicFrame>
        <p:nvGraphicFramePr>
          <p:cNvPr id="2" name="Diagram 1">
            <a:extLst>
              <a:ext uri="{FF2B5EF4-FFF2-40B4-BE49-F238E27FC236}">
                <a16:creationId xmlns:a16="http://schemas.microsoft.com/office/drawing/2014/main" id="{F3035B31-9AC6-1E09-5CFF-5474FD58707A}"/>
              </a:ext>
            </a:extLst>
          </p:cNvPr>
          <p:cNvGraphicFramePr/>
          <p:nvPr/>
        </p:nvGraphicFramePr>
        <p:xfrm>
          <a:off x="914400" y="1617663"/>
          <a:ext cx="7772400" cy="4495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B831E90B-B081-38A4-4079-6F8F1E3110E4}"/>
              </a:ext>
            </a:extLst>
          </p:cNvPr>
          <p:cNvSpPr>
            <a:spLocks noGrp="1" noChangeArrowheads="1"/>
          </p:cNvSpPr>
          <p:nvPr>
            <p:ph type="title"/>
          </p:nvPr>
        </p:nvSpPr>
        <p:spPr/>
        <p:txBody>
          <a:bodyPr/>
          <a:lstStyle/>
          <a:p>
            <a:pPr eaLnBrk="1" hangingPunct="1"/>
            <a:r>
              <a:rPr lang="en-US" altLang="en-US" sz="4400"/>
              <a:t>Summary and Synthesis</a:t>
            </a:r>
          </a:p>
        </p:txBody>
      </p:sp>
      <p:sp>
        <p:nvSpPr>
          <p:cNvPr id="35843" name="Rectangle 3">
            <a:extLst>
              <a:ext uri="{FF2B5EF4-FFF2-40B4-BE49-F238E27FC236}">
                <a16:creationId xmlns:a16="http://schemas.microsoft.com/office/drawing/2014/main" id="{DA5EDB1C-9271-6A49-1E9C-87C0AF8DFE4A}"/>
              </a:ext>
            </a:extLst>
          </p:cNvPr>
          <p:cNvSpPr>
            <a:spLocks noGrp="1" noChangeArrowheads="1"/>
          </p:cNvSpPr>
          <p:nvPr>
            <p:ph type="body" sz="half" idx="1"/>
          </p:nvPr>
        </p:nvSpPr>
        <p:spPr>
          <a:xfrm>
            <a:off x="914400" y="1600200"/>
            <a:ext cx="6781800" cy="4530725"/>
          </a:xfrm>
        </p:spPr>
        <p:txBody>
          <a:bodyPr/>
          <a:lstStyle/>
          <a:p>
            <a:pPr eaLnBrk="1" hangingPunct="1">
              <a:spcAft>
                <a:spcPct val="50000"/>
              </a:spcAft>
              <a:buFont typeface="Wingdings" panose="05000000000000000000" pitchFamily="2" charset="2"/>
              <a:buNone/>
            </a:pPr>
            <a:r>
              <a:rPr lang="en-US" altLang="en-US">
                <a:latin typeface="Times New Roman" panose="02020603050405020304" pitchFamily="18" charset="0"/>
              </a:rPr>
              <a:t>In your own words, summarize and/or synthesize the key findings relevant to your study.</a:t>
            </a:r>
          </a:p>
          <a:p>
            <a:pPr eaLnBrk="1" hangingPunct="1">
              <a:spcAft>
                <a:spcPct val="50000"/>
              </a:spcAft>
            </a:pPr>
            <a:r>
              <a:rPr lang="en-US" altLang="en-US" sz="2400">
                <a:latin typeface="Times New Roman" panose="02020603050405020304" pitchFamily="18" charset="0"/>
              </a:rPr>
              <a:t>What do we know about the immediate area?</a:t>
            </a:r>
          </a:p>
          <a:p>
            <a:pPr eaLnBrk="1" hangingPunct="1">
              <a:spcAft>
                <a:spcPct val="50000"/>
              </a:spcAft>
            </a:pPr>
            <a:r>
              <a:rPr lang="en-US" altLang="en-US" sz="2400">
                <a:latin typeface="Times New Roman" panose="02020603050405020304" pitchFamily="18" charset="0"/>
              </a:rPr>
              <a:t>What are the key arguments, key characteristics, key concepts or key figures?</a:t>
            </a:r>
          </a:p>
          <a:p>
            <a:pPr eaLnBrk="1" hangingPunct="1">
              <a:spcAft>
                <a:spcPct val="50000"/>
              </a:spcAft>
            </a:pPr>
            <a:r>
              <a:rPr lang="en-US" altLang="en-US" sz="2400">
                <a:latin typeface="Times New Roman" panose="02020603050405020304" pitchFamily="18" charset="0"/>
              </a:rPr>
              <a:t>What are the existing debates/theories?</a:t>
            </a:r>
          </a:p>
          <a:p>
            <a:pPr eaLnBrk="1" hangingPunct="1">
              <a:spcAft>
                <a:spcPct val="50000"/>
              </a:spcAft>
            </a:pPr>
            <a:r>
              <a:rPr lang="en-US" altLang="en-US" sz="2400">
                <a:latin typeface="Times New Roman" panose="02020603050405020304" pitchFamily="18" charset="0"/>
              </a:rPr>
              <a:t>What common methodologies are used?</a:t>
            </a:r>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8C8EB244-7D0C-99FB-7425-3434391FDAB4}"/>
              </a:ext>
            </a:extLst>
          </p:cNvPr>
          <p:cNvSpPr>
            <a:spLocks noGrp="1" noChangeArrowheads="1"/>
          </p:cNvSpPr>
          <p:nvPr>
            <p:ph type="title"/>
          </p:nvPr>
        </p:nvSpPr>
        <p:spPr/>
        <p:txBody>
          <a:bodyPr/>
          <a:lstStyle/>
          <a:p>
            <a:pPr eaLnBrk="1" hangingPunct="1"/>
            <a:r>
              <a:rPr lang="en-US" altLang="en-US"/>
              <a:t>Sample Language for </a:t>
            </a:r>
            <a:br>
              <a:rPr lang="en-US" altLang="en-US"/>
            </a:br>
            <a:r>
              <a:rPr lang="en-US" altLang="en-US"/>
              <a:t>Summary and Synthesis</a:t>
            </a:r>
          </a:p>
        </p:txBody>
      </p:sp>
      <p:sp>
        <p:nvSpPr>
          <p:cNvPr id="37891" name="Rectangle 3">
            <a:extLst>
              <a:ext uri="{FF2B5EF4-FFF2-40B4-BE49-F238E27FC236}">
                <a16:creationId xmlns:a16="http://schemas.microsoft.com/office/drawing/2014/main" id="{D1517AAE-30F8-C93D-9B2C-A4E5DA9C8D3A}"/>
              </a:ext>
            </a:extLst>
          </p:cNvPr>
          <p:cNvSpPr>
            <a:spLocks noGrp="1" noChangeArrowheads="1"/>
          </p:cNvSpPr>
          <p:nvPr>
            <p:ph type="body" sz="half" idx="1"/>
          </p:nvPr>
        </p:nvSpPr>
        <p:spPr>
          <a:xfrm>
            <a:off x="914400" y="1600200"/>
            <a:ext cx="7391400" cy="4530725"/>
          </a:xfrm>
        </p:spPr>
        <p:txBody>
          <a:bodyPr/>
          <a:lstStyle/>
          <a:p>
            <a:pPr eaLnBrk="1" hangingPunct="1">
              <a:lnSpc>
                <a:spcPct val="90000"/>
              </a:lnSpc>
              <a:buFont typeface="Wingdings" panose="05000000000000000000" pitchFamily="2" charset="2"/>
              <a:buNone/>
            </a:pPr>
            <a:endParaRPr lang="en-US" altLang="en-US" sz="1000">
              <a:latin typeface="Times New Roman" panose="02020603050405020304" pitchFamily="18" charset="0"/>
            </a:endParaRPr>
          </a:p>
          <a:p>
            <a:pPr eaLnBrk="1" hangingPunct="1">
              <a:lnSpc>
                <a:spcPct val="90000"/>
              </a:lnSpc>
            </a:pPr>
            <a:r>
              <a:rPr lang="en-US" altLang="en-US">
                <a:latin typeface="Times New Roman" panose="02020603050405020304" pitchFamily="18" charset="0"/>
              </a:rPr>
              <a:t>Normadin </a:t>
            </a:r>
            <a:r>
              <a:rPr lang="en-US" altLang="en-US" u="sng">
                <a:latin typeface="Times New Roman" panose="02020603050405020304" pitchFamily="18" charset="0"/>
              </a:rPr>
              <a:t>has demonstrated</a:t>
            </a:r>
            <a:r>
              <a:rPr lang="en-US" altLang="en-US">
                <a:latin typeface="Times New Roman" panose="02020603050405020304" pitchFamily="18" charset="0"/>
              </a:rPr>
              <a:t>…</a:t>
            </a:r>
          </a:p>
          <a:p>
            <a:pPr eaLnBrk="1" hangingPunct="1">
              <a:lnSpc>
                <a:spcPct val="90000"/>
              </a:lnSpc>
            </a:pPr>
            <a:r>
              <a:rPr lang="en-US" altLang="en-US">
                <a:latin typeface="Times New Roman" panose="02020603050405020304" pitchFamily="18" charset="0"/>
              </a:rPr>
              <a:t>Early work by Hausman, Schwarz, and Graves </a:t>
            </a:r>
            <a:r>
              <a:rPr lang="en-US" altLang="en-US" u="sng">
                <a:latin typeface="Times New Roman" panose="02020603050405020304" pitchFamily="18" charset="0"/>
              </a:rPr>
              <a:t>was concerned</a:t>
            </a:r>
            <a:r>
              <a:rPr lang="en-US" altLang="en-US">
                <a:latin typeface="Times New Roman" panose="02020603050405020304" pitchFamily="18" charset="0"/>
              </a:rPr>
              <a:t> with…</a:t>
            </a:r>
          </a:p>
          <a:p>
            <a:pPr eaLnBrk="1" hangingPunct="1">
              <a:lnSpc>
                <a:spcPct val="90000"/>
              </a:lnSpc>
            </a:pPr>
            <a:r>
              <a:rPr lang="en-US" altLang="en-US">
                <a:latin typeface="Times New Roman" panose="02020603050405020304" pitchFamily="18" charset="0"/>
              </a:rPr>
              <a:t>Elsayed and Stern </a:t>
            </a:r>
            <a:r>
              <a:rPr lang="en-US" altLang="en-US" u="sng">
                <a:latin typeface="Times New Roman" panose="02020603050405020304" pitchFamily="18" charset="0"/>
              </a:rPr>
              <a:t>compared</a:t>
            </a:r>
            <a:r>
              <a:rPr lang="en-US" altLang="en-US">
                <a:latin typeface="Times New Roman" panose="02020603050405020304" pitchFamily="18" charset="0"/>
              </a:rPr>
              <a:t> algorithms for handling…</a:t>
            </a:r>
          </a:p>
          <a:p>
            <a:pPr eaLnBrk="1" hangingPunct="1">
              <a:lnSpc>
                <a:spcPct val="90000"/>
              </a:lnSpc>
            </a:pPr>
            <a:r>
              <a:rPr lang="en-US" altLang="en-US">
                <a:latin typeface="Times New Roman" panose="02020603050405020304" pitchFamily="18" charset="0"/>
              </a:rPr>
              <a:t>Additional work by Karasawa et. al, Azadivar, and Parry et. al </a:t>
            </a:r>
            <a:r>
              <a:rPr lang="en-US" altLang="en-US" u="sng">
                <a:latin typeface="Times New Roman" panose="02020603050405020304" pitchFamily="18" charset="0"/>
              </a:rPr>
              <a:t>deals with</a:t>
            </a:r>
            <a:r>
              <a:rPr lang="en-US" altLang="en-US">
                <a:latin typeface="Times New Roman" panose="02020603050405020304" pitchFamily="18" charset="0"/>
              </a:rPr>
              <a:t>…</a:t>
            </a:r>
          </a:p>
        </p:txBody>
      </p:sp>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9938" name="Rectangle 2">
            <a:extLst>
              <a:ext uri="{FF2B5EF4-FFF2-40B4-BE49-F238E27FC236}">
                <a16:creationId xmlns:a16="http://schemas.microsoft.com/office/drawing/2014/main" id="{353F67C4-A76B-555C-E700-8056401DB6A4}"/>
              </a:ext>
            </a:extLst>
          </p:cNvPr>
          <p:cNvSpPr>
            <a:spLocks noGrp="1" noChangeArrowheads="1"/>
          </p:cNvSpPr>
          <p:nvPr>
            <p:ph type="title"/>
          </p:nvPr>
        </p:nvSpPr>
        <p:spPr>
          <a:xfrm>
            <a:off x="0" y="-99392"/>
            <a:ext cx="8686800" cy="936104"/>
          </a:xfrm>
        </p:spPr>
        <p:txBody>
          <a:bodyPr/>
          <a:lstStyle/>
          <a:p>
            <a:pPr eaLnBrk="1" hangingPunct="1"/>
            <a:r>
              <a:rPr lang="en-US" altLang="en-US" dirty="0"/>
              <a:t>Example: Summary and Synthesis</a:t>
            </a:r>
          </a:p>
        </p:txBody>
      </p:sp>
      <p:sp>
        <p:nvSpPr>
          <p:cNvPr id="39939" name="Rectangle 3">
            <a:extLst>
              <a:ext uri="{FF2B5EF4-FFF2-40B4-BE49-F238E27FC236}">
                <a16:creationId xmlns:a16="http://schemas.microsoft.com/office/drawing/2014/main" id="{51AD12AB-7BA8-E47F-2BFE-B9BC5DBAE3DD}"/>
              </a:ext>
            </a:extLst>
          </p:cNvPr>
          <p:cNvSpPr>
            <a:spLocks noGrp="1" noChangeArrowheads="1"/>
          </p:cNvSpPr>
          <p:nvPr>
            <p:ph type="body" sz="half" idx="1"/>
          </p:nvPr>
        </p:nvSpPr>
        <p:spPr>
          <a:xfrm>
            <a:off x="179512" y="692696"/>
            <a:ext cx="8964488" cy="4530725"/>
          </a:xfrm>
        </p:spPr>
        <p:txBody>
          <a:bodyPr/>
          <a:lstStyle/>
          <a:p>
            <a:pPr eaLnBrk="1" hangingPunct="1">
              <a:buFont typeface="Wingdings" panose="05000000000000000000" pitchFamily="2" charset="2"/>
              <a:buNone/>
            </a:pPr>
            <a:r>
              <a:rPr lang="en-US" altLang="en-US" sz="2400" dirty="0"/>
              <a:t>	</a:t>
            </a:r>
            <a:r>
              <a:rPr lang="en-US" altLang="en-US" dirty="0">
                <a:latin typeface="Times New Roman" panose="02020603050405020304" pitchFamily="18" charset="0"/>
              </a:rPr>
              <a:t>Under the restriction of small populations, four possible ways [to avoid premature convergence] were presented. </a:t>
            </a:r>
            <a:r>
              <a:rPr lang="en-US" altLang="en-US" u="sng" dirty="0">
                <a:latin typeface="Times New Roman" panose="02020603050405020304" pitchFamily="18" charset="0"/>
              </a:rPr>
              <a:t>The first one </a:t>
            </a:r>
            <a:r>
              <a:rPr lang="en-US" altLang="en-US" dirty="0">
                <a:latin typeface="Times New Roman" panose="02020603050405020304" pitchFamily="18" charset="0"/>
              </a:rPr>
              <a:t>is to revise the gene operators. . . .</a:t>
            </a:r>
            <a:r>
              <a:rPr lang="en-US" altLang="en-US" u="sng" dirty="0">
                <a:latin typeface="Times New Roman" panose="02020603050405020304" pitchFamily="18" charset="0"/>
              </a:rPr>
              <a:t>Griffiths and Miles applied</a:t>
            </a:r>
            <a:r>
              <a:rPr lang="en-US" altLang="en-US" dirty="0">
                <a:latin typeface="Times New Roman" panose="02020603050405020304" pitchFamily="18" charset="0"/>
              </a:rPr>
              <a:t> advanced two-dimensional gene operators to search the optimal cross-section of a beam and significantly improve results. </a:t>
            </a:r>
            <a:r>
              <a:rPr lang="en-US" altLang="en-US" u="sng" dirty="0">
                <a:latin typeface="Times New Roman" panose="02020603050405020304" pitchFamily="18" charset="0"/>
              </a:rPr>
              <a:t>The second way</a:t>
            </a:r>
            <a:r>
              <a:rPr lang="en-US" altLang="en-US" dirty="0">
                <a:latin typeface="Times New Roman" panose="02020603050405020304" pitchFamily="18" charset="0"/>
              </a:rPr>
              <a:t> is to adjust gene probability. </a:t>
            </a:r>
            <a:r>
              <a:rPr lang="en-US" altLang="en-US" u="sng" dirty="0" err="1">
                <a:latin typeface="Times New Roman" panose="02020603050405020304" pitchFamily="18" charset="0"/>
              </a:rPr>
              <a:t>Leite</a:t>
            </a:r>
            <a:r>
              <a:rPr lang="en-US" altLang="en-US" u="sng" dirty="0">
                <a:latin typeface="Times New Roman" panose="02020603050405020304" pitchFamily="18" charset="0"/>
              </a:rPr>
              <a:t> and Topping adopted</a:t>
            </a:r>
            <a:r>
              <a:rPr lang="en-US" altLang="en-US" dirty="0">
                <a:latin typeface="Times New Roman" panose="02020603050405020304" pitchFamily="18" charset="0"/>
              </a:rPr>
              <a:t> a variable mutation probability and obtained an outperformed result. </a:t>
            </a:r>
          </a:p>
        </p:txBody>
      </p:sp>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Rectangle 2">
            <a:extLst>
              <a:ext uri="{FF2B5EF4-FFF2-40B4-BE49-F238E27FC236}">
                <a16:creationId xmlns:a16="http://schemas.microsoft.com/office/drawing/2014/main" id="{7D5B9C6A-592B-E032-F49D-D6FFB37923CB}"/>
              </a:ext>
            </a:extLst>
          </p:cNvPr>
          <p:cNvSpPr>
            <a:spLocks noGrp="1" noChangeArrowheads="1"/>
          </p:cNvSpPr>
          <p:nvPr>
            <p:ph type="title"/>
          </p:nvPr>
        </p:nvSpPr>
        <p:spPr>
          <a:xfrm>
            <a:off x="0" y="-99392"/>
            <a:ext cx="8686800" cy="1143000"/>
          </a:xfrm>
        </p:spPr>
        <p:txBody>
          <a:bodyPr/>
          <a:lstStyle/>
          <a:p>
            <a:pPr eaLnBrk="1" hangingPunct="1"/>
            <a:r>
              <a:rPr lang="en-US" altLang="en-US" dirty="0"/>
              <a:t>Example: Summary and Synthesis</a:t>
            </a:r>
          </a:p>
        </p:txBody>
      </p:sp>
      <p:sp>
        <p:nvSpPr>
          <p:cNvPr id="41987" name="Rectangle 3">
            <a:extLst>
              <a:ext uri="{FF2B5EF4-FFF2-40B4-BE49-F238E27FC236}">
                <a16:creationId xmlns:a16="http://schemas.microsoft.com/office/drawing/2014/main" id="{692A3AEE-CAEC-E576-E636-525EAB602A9E}"/>
              </a:ext>
            </a:extLst>
          </p:cNvPr>
          <p:cNvSpPr>
            <a:spLocks noGrp="1" noChangeArrowheads="1"/>
          </p:cNvSpPr>
          <p:nvPr>
            <p:ph type="body" sz="half" idx="1"/>
          </p:nvPr>
        </p:nvSpPr>
        <p:spPr>
          <a:xfrm>
            <a:off x="107504" y="764704"/>
            <a:ext cx="9036496" cy="4876800"/>
          </a:xfrm>
        </p:spPr>
        <p:txBody>
          <a:bodyPr/>
          <a:lstStyle/>
          <a:p>
            <a:pPr eaLnBrk="1" hangingPunct="1">
              <a:buFont typeface="Wingdings" panose="05000000000000000000" pitchFamily="2" charset="2"/>
              <a:buNone/>
            </a:pPr>
            <a:r>
              <a:rPr lang="en-US" altLang="en-US" sz="2400" dirty="0"/>
              <a:t>	</a:t>
            </a:r>
            <a:r>
              <a:rPr lang="en-US" altLang="en-US" u="sng" dirty="0">
                <a:latin typeface="Times New Roman" panose="02020603050405020304" pitchFamily="18" charset="0"/>
              </a:rPr>
              <a:t>Piaget’s theory of stages of cognitive development and Erikson’s stages of psychosocial development are</a:t>
            </a:r>
            <a:r>
              <a:rPr lang="en-US" altLang="en-US" dirty="0">
                <a:latin typeface="Times New Roman" panose="02020603050405020304" pitchFamily="18" charset="0"/>
              </a:rPr>
              <a:t> commonly used for educational psychology courses (Borich &amp; </a:t>
            </a:r>
            <a:r>
              <a:rPr lang="en-US" altLang="en-US" dirty="0" err="1">
                <a:latin typeface="Times New Roman" panose="02020603050405020304" pitchFamily="18" charset="0"/>
              </a:rPr>
              <a:t>Tombari</a:t>
            </a:r>
            <a:r>
              <a:rPr lang="en-US" altLang="en-US" dirty="0">
                <a:latin typeface="Times New Roman" panose="02020603050405020304" pitchFamily="18" charset="0"/>
              </a:rPr>
              <a:t>, 1997; </a:t>
            </a:r>
            <a:r>
              <a:rPr lang="en-US" altLang="en-US" dirty="0" err="1">
                <a:latin typeface="Times New Roman" panose="02020603050405020304" pitchFamily="18" charset="0"/>
              </a:rPr>
              <a:t>LeFrancois</a:t>
            </a:r>
            <a:r>
              <a:rPr lang="en-US" altLang="en-US" dirty="0">
                <a:latin typeface="Times New Roman" panose="02020603050405020304" pitchFamily="18" charset="0"/>
              </a:rPr>
              <a:t>, 1997; </a:t>
            </a:r>
            <a:r>
              <a:rPr lang="en-US" altLang="en-US" dirty="0" err="1">
                <a:latin typeface="Times New Roman" panose="02020603050405020304" pitchFamily="18" charset="0"/>
              </a:rPr>
              <a:t>Slavin</a:t>
            </a:r>
            <a:r>
              <a:rPr lang="en-US" altLang="en-US" dirty="0">
                <a:latin typeface="Times New Roman" panose="02020603050405020304" pitchFamily="18" charset="0"/>
              </a:rPr>
              <a:t>, 1997). </a:t>
            </a:r>
            <a:r>
              <a:rPr lang="en-US" altLang="en-US" u="sng" dirty="0">
                <a:latin typeface="Times New Roman" panose="02020603050405020304" pitchFamily="18" charset="0"/>
              </a:rPr>
              <a:t>Piaget described characteristic behaviors</a:t>
            </a:r>
            <a:r>
              <a:rPr lang="en-US" altLang="en-US" dirty="0">
                <a:latin typeface="Times New Roman" panose="02020603050405020304" pitchFamily="18" charset="0"/>
              </a:rPr>
              <a:t>, including artistic ones such as drawing, as evidence of how children think and what children do as they progress beyond developmental milestones into and through stages of development. </a:t>
            </a:r>
          </a:p>
        </p:txBody>
      </p:sp>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B5A0D2F6-DE51-F556-8C5A-19ACBD557FE4}"/>
              </a:ext>
            </a:extLst>
          </p:cNvPr>
          <p:cNvSpPr>
            <a:spLocks noGrp="1" noChangeArrowheads="1"/>
          </p:cNvSpPr>
          <p:nvPr>
            <p:ph type="title"/>
          </p:nvPr>
        </p:nvSpPr>
        <p:spPr/>
        <p:txBody>
          <a:bodyPr/>
          <a:lstStyle/>
          <a:p>
            <a:pPr eaLnBrk="1" hangingPunct="1"/>
            <a:r>
              <a:rPr lang="en-US" altLang="en-US" sz="4400"/>
              <a:t>Comparison and Critique</a:t>
            </a:r>
          </a:p>
        </p:txBody>
      </p:sp>
      <p:sp>
        <p:nvSpPr>
          <p:cNvPr id="44035" name="Rectangle 3">
            <a:extLst>
              <a:ext uri="{FF2B5EF4-FFF2-40B4-BE49-F238E27FC236}">
                <a16:creationId xmlns:a16="http://schemas.microsoft.com/office/drawing/2014/main" id="{E54F316D-DE92-3A75-C1BB-6C28AC6C81C7}"/>
              </a:ext>
            </a:extLst>
          </p:cNvPr>
          <p:cNvSpPr>
            <a:spLocks noGrp="1" noChangeArrowheads="1"/>
          </p:cNvSpPr>
          <p:nvPr>
            <p:ph type="body" sz="half" idx="1"/>
          </p:nvPr>
        </p:nvSpPr>
        <p:spPr>
          <a:xfrm>
            <a:off x="914400" y="1600200"/>
            <a:ext cx="7772400" cy="4495800"/>
          </a:xfrm>
        </p:spPr>
        <p:txBody>
          <a:bodyPr/>
          <a:lstStyle/>
          <a:p>
            <a:pPr eaLnBrk="1" hangingPunct="1">
              <a:lnSpc>
                <a:spcPct val="90000"/>
              </a:lnSpc>
              <a:spcAft>
                <a:spcPct val="50000"/>
              </a:spcAft>
              <a:buFont typeface="Wingdings" panose="05000000000000000000" pitchFamily="2" charset="2"/>
              <a:buNone/>
            </a:pPr>
            <a:r>
              <a:rPr lang="en-US" altLang="en-US" sz="3200" u="sng">
                <a:latin typeface="Times New Roman" panose="02020603050405020304" pitchFamily="18" charset="0"/>
              </a:rPr>
              <a:t>Evaluates</a:t>
            </a:r>
            <a:r>
              <a:rPr lang="en-US" altLang="en-US" sz="3200">
                <a:latin typeface="Times New Roman" panose="02020603050405020304" pitchFamily="18" charset="0"/>
              </a:rPr>
              <a:t> the strength and weaknesses of the work:</a:t>
            </a:r>
          </a:p>
          <a:p>
            <a:pPr eaLnBrk="1" hangingPunct="1">
              <a:lnSpc>
                <a:spcPct val="90000"/>
              </a:lnSpc>
              <a:spcAft>
                <a:spcPct val="50000"/>
              </a:spcAft>
            </a:pPr>
            <a:r>
              <a:rPr lang="en-US" altLang="en-US" sz="2400">
                <a:latin typeface="Times New Roman" panose="02020603050405020304" pitchFamily="18" charset="0"/>
              </a:rPr>
              <a:t>How do the different studies relate? What is new, different, or controversial?</a:t>
            </a:r>
          </a:p>
          <a:p>
            <a:pPr eaLnBrk="1" hangingPunct="1">
              <a:lnSpc>
                <a:spcPct val="90000"/>
              </a:lnSpc>
              <a:spcAft>
                <a:spcPct val="50000"/>
              </a:spcAft>
            </a:pPr>
            <a:r>
              <a:rPr lang="en-US" altLang="en-US" sz="2400">
                <a:latin typeface="Times New Roman" panose="02020603050405020304" pitchFamily="18" charset="0"/>
              </a:rPr>
              <a:t>What views need further testing?</a:t>
            </a:r>
          </a:p>
          <a:p>
            <a:pPr eaLnBrk="1" hangingPunct="1">
              <a:lnSpc>
                <a:spcPct val="90000"/>
              </a:lnSpc>
              <a:spcAft>
                <a:spcPct val="50000"/>
              </a:spcAft>
            </a:pPr>
            <a:r>
              <a:rPr lang="en-US" altLang="en-US" sz="2400">
                <a:latin typeface="Times New Roman" panose="02020603050405020304" pitchFamily="18" charset="0"/>
              </a:rPr>
              <a:t>What evidence is lacking, inconclusive, contradicting, or too limited?</a:t>
            </a:r>
          </a:p>
          <a:p>
            <a:pPr eaLnBrk="1" hangingPunct="1">
              <a:lnSpc>
                <a:spcPct val="90000"/>
              </a:lnSpc>
              <a:spcAft>
                <a:spcPct val="50000"/>
              </a:spcAft>
            </a:pPr>
            <a:r>
              <a:rPr lang="en-US" altLang="en-US" sz="2400">
                <a:latin typeface="Times New Roman" panose="02020603050405020304" pitchFamily="18" charset="0"/>
              </a:rPr>
              <a:t>What research designs or methods seem unsatisfactory? </a:t>
            </a:r>
          </a:p>
          <a:p>
            <a:pPr eaLnBrk="1" hangingPunct="1">
              <a:lnSpc>
                <a:spcPct val="90000"/>
              </a:lnSpc>
              <a:buFont typeface="Wingdings" panose="05000000000000000000" pitchFamily="2" charset="2"/>
              <a:buNone/>
            </a:pPr>
            <a:endParaRPr lang="en-US" altLang="en-US" sz="2400">
              <a:latin typeface="Times New Roman" panose="02020603050405020304" pitchFamily="18" charset="0"/>
            </a:endParaRPr>
          </a:p>
        </p:txBody>
      </p:sp>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6082" name="Rectangle 2">
            <a:extLst>
              <a:ext uri="{FF2B5EF4-FFF2-40B4-BE49-F238E27FC236}">
                <a16:creationId xmlns:a16="http://schemas.microsoft.com/office/drawing/2014/main" id="{6B081432-42E6-6BFD-0AF2-F502933CC4F4}"/>
              </a:ext>
            </a:extLst>
          </p:cNvPr>
          <p:cNvSpPr>
            <a:spLocks noGrp="1" noChangeArrowheads="1"/>
          </p:cNvSpPr>
          <p:nvPr>
            <p:ph type="title"/>
          </p:nvPr>
        </p:nvSpPr>
        <p:spPr/>
        <p:txBody>
          <a:bodyPr/>
          <a:lstStyle/>
          <a:p>
            <a:pPr eaLnBrk="1" hangingPunct="1"/>
            <a:r>
              <a:rPr lang="en-US" altLang="en-US"/>
              <a:t>Sample Language for</a:t>
            </a:r>
            <a:br>
              <a:rPr lang="en-US" altLang="en-US"/>
            </a:br>
            <a:r>
              <a:rPr lang="en-US" altLang="en-US"/>
              <a:t>Comparison and Critique</a:t>
            </a:r>
          </a:p>
        </p:txBody>
      </p:sp>
      <p:sp>
        <p:nvSpPr>
          <p:cNvPr id="46083" name="Rectangle 3">
            <a:extLst>
              <a:ext uri="{FF2B5EF4-FFF2-40B4-BE49-F238E27FC236}">
                <a16:creationId xmlns:a16="http://schemas.microsoft.com/office/drawing/2014/main" id="{FDFA0B62-7A21-7538-5B89-1FDBADA17C5B}"/>
              </a:ext>
            </a:extLst>
          </p:cNvPr>
          <p:cNvSpPr>
            <a:spLocks noGrp="1" noChangeArrowheads="1"/>
          </p:cNvSpPr>
          <p:nvPr>
            <p:ph type="body" sz="half" idx="1"/>
          </p:nvPr>
        </p:nvSpPr>
        <p:spPr>
          <a:xfrm>
            <a:off x="914400" y="1600200"/>
            <a:ext cx="7696200" cy="4530725"/>
          </a:xfrm>
        </p:spPr>
        <p:txBody>
          <a:bodyPr/>
          <a:lstStyle/>
          <a:p>
            <a:pPr eaLnBrk="1" hangingPunct="1">
              <a:buFont typeface="Wingdings" panose="05000000000000000000" pitchFamily="2" charset="2"/>
              <a:buNone/>
            </a:pPr>
            <a:endParaRPr lang="en-US" altLang="en-US" sz="800">
              <a:latin typeface="Times New Roman" panose="02020603050405020304" pitchFamily="18" charset="0"/>
            </a:endParaRPr>
          </a:p>
          <a:p>
            <a:pPr eaLnBrk="1" hangingPunct="1"/>
            <a:r>
              <a:rPr lang="en-US" altLang="en-US">
                <a:latin typeface="Times New Roman" panose="02020603050405020304" pitchFamily="18" charset="0"/>
              </a:rPr>
              <a:t>In this </a:t>
            </a:r>
            <a:r>
              <a:rPr lang="en-US" altLang="en-US" u="sng">
                <a:latin typeface="Times New Roman" panose="02020603050405020304" pitchFamily="18" charset="0"/>
              </a:rPr>
              <a:t>ambitious but flawed study</a:t>
            </a:r>
            <a:r>
              <a:rPr lang="en-US" altLang="en-US">
                <a:latin typeface="Times New Roman" panose="02020603050405020304" pitchFamily="18" charset="0"/>
              </a:rPr>
              <a:t>, Jones and Wang…</a:t>
            </a:r>
          </a:p>
          <a:p>
            <a:pPr eaLnBrk="1" hangingPunct="1"/>
            <a:r>
              <a:rPr lang="en-US" altLang="en-US">
                <a:latin typeface="Times New Roman" panose="02020603050405020304" pitchFamily="18" charset="0"/>
              </a:rPr>
              <a:t>These general results, reflecting the stochastic nature of the flow of goods, </a:t>
            </a:r>
            <a:r>
              <a:rPr lang="en-US" altLang="en-US" u="sng">
                <a:latin typeface="Times New Roman" panose="02020603050405020304" pitchFamily="18" charset="0"/>
              </a:rPr>
              <a:t>are similar</a:t>
            </a:r>
            <a:r>
              <a:rPr lang="en-US" altLang="en-US">
                <a:latin typeface="Times New Roman" panose="02020603050405020304" pitchFamily="18" charset="0"/>
              </a:rPr>
              <a:t> to those reported by Rosenblatt and Roll…</a:t>
            </a:r>
          </a:p>
          <a:p>
            <a:pPr eaLnBrk="1" hangingPunct="1"/>
            <a:endParaRPr lang="en-US" altLang="en-US">
              <a:latin typeface="Times New Roman" panose="02020603050405020304" pitchFamily="18" charset="0"/>
            </a:endParaRPr>
          </a:p>
          <a:p>
            <a:pPr eaLnBrk="1" hangingPunct="1"/>
            <a:endParaRPr lang="en-US" altLang="en-US" sz="2400"/>
          </a:p>
        </p:txBody>
      </p:sp>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8130" name="Rectangle 2">
            <a:extLst>
              <a:ext uri="{FF2B5EF4-FFF2-40B4-BE49-F238E27FC236}">
                <a16:creationId xmlns:a16="http://schemas.microsoft.com/office/drawing/2014/main" id="{AEA385A7-0E7C-576A-74E5-5C16D8462530}"/>
              </a:ext>
            </a:extLst>
          </p:cNvPr>
          <p:cNvSpPr>
            <a:spLocks noGrp="1" noChangeArrowheads="1"/>
          </p:cNvSpPr>
          <p:nvPr>
            <p:ph type="title"/>
          </p:nvPr>
        </p:nvSpPr>
        <p:spPr/>
        <p:txBody>
          <a:bodyPr/>
          <a:lstStyle/>
          <a:p>
            <a:pPr eaLnBrk="1" hangingPunct="1"/>
            <a:r>
              <a:rPr lang="en-US" altLang="en-US"/>
              <a:t>Example: Comparison and Critique </a:t>
            </a:r>
          </a:p>
        </p:txBody>
      </p:sp>
      <p:sp>
        <p:nvSpPr>
          <p:cNvPr id="48131" name="Rectangle 3">
            <a:extLst>
              <a:ext uri="{FF2B5EF4-FFF2-40B4-BE49-F238E27FC236}">
                <a16:creationId xmlns:a16="http://schemas.microsoft.com/office/drawing/2014/main" id="{A6358E76-D96C-4003-16B9-F032DD59CD92}"/>
              </a:ext>
            </a:extLst>
          </p:cNvPr>
          <p:cNvSpPr>
            <a:spLocks noGrp="1" noChangeArrowheads="1"/>
          </p:cNvSpPr>
          <p:nvPr>
            <p:ph type="body" sz="half" idx="1"/>
          </p:nvPr>
        </p:nvSpPr>
        <p:spPr>
          <a:xfrm>
            <a:off x="609600" y="1600200"/>
            <a:ext cx="8001000" cy="4495800"/>
          </a:xfrm>
        </p:spPr>
        <p:txBody>
          <a:bodyPr/>
          <a:lstStyle/>
          <a:p>
            <a:pPr eaLnBrk="1" hangingPunct="1">
              <a:buFont typeface="Wingdings" panose="05000000000000000000" pitchFamily="2" charset="2"/>
              <a:buNone/>
            </a:pPr>
            <a:endParaRPr lang="en-US" altLang="en-US" sz="800">
              <a:latin typeface="Times New Roman" panose="02020603050405020304" pitchFamily="18" charset="0"/>
            </a:endParaRPr>
          </a:p>
          <a:p>
            <a:pPr eaLnBrk="1" hangingPunct="1"/>
            <a:r>
              <a:rPr lang="en-US" altLang="en-US" sz="2400">
                <a:latin typeface="Times New Roman" panose="02020603050405020304" pitchFamily="18" charset="0"/>
              </a:rPr>
              <a:t>The critical response to the poetry of Phillis Wheatley </a:t>
            </a:r>
            <a:r>
              <a:rPr lang="en-US" altLang="en-US" sz="2400" u="sng">
                <a:latin typeface="Times New Roman" panose="02020603050405020304" pitchFamily="18" charset="0"/>
              </a:rPr>
              <a:t>often registers disappointment or surprise</a:t>
            </a:r>
            <a:r>
              <a:rPr lang="en-US" altLang="en-US" sz="2400">
                <a:latin typeface="Times New Roman" panose="02020603050405020304" pitchFamily="18" charset="0"/>
              </a:rPr>
              <a:t>. Some critics have </a:t>
            </a:r>
            <a:r>
              <a:rPr lang="en-US" altLang="en-US" sz="2400" u="sng">
                <a:latin typeface="Times New Roman" panose="02020603050405020304" pitchFamily="18" charset="0"/>
              </a:rPr>
              <a:t>complained</a:t>
            </a:r>
            <a:r>
              <a:rPr lang="en-US" altLang="en-US" sz="2400">
                <a:latin typeface="Times New Roman" panose="02020603050405020304" pitchFamily="18" charset="0"/>
              </a:rPr>
              <a:t> that the verse of this African American slave is </a:t>
            </a:r>
            <a:r>
              <a:rPr lang="en-US" altLang="en-US" sz="2400" u="sng">
                <a:latin typeface="Times New Roman" panose="02020603050405020304" pitchFamily="18" charset="0"/>
              </a:rPr>
              <a:t>insecure</a:t>
            </a:r>
            <a:r>
              <a:rPr lang="en-US" altLang="en-US" sz="2400">
                <a:latin typeface="Times New Roman" panose="02020603050405020304" pitchFamily="18" charset="0"/>
              </a:rPr>
              <a:t> (Collins 1975, 78), </a:t>
            </a:r>
            <a:r>
              <a:rPr lang="en-US" altLang="en-US" sz="2400" u="sng">
                <a:latin typeface="Times New Roman" panose="02020603050405020304" pitchFamily="18" charset="0"/>
              </a:rPr>
              <a:t>imitative</a:t>
            </a:r>
            <a:r>
              <a:rPr lang="en-US" altLang="en-US" sz="2400">
                <a:latin typeface="Times New Roman" panose="02020603050405020304" pitchFamily="18" charset="0"/>
              </a:rPr>
              <a:t> (Richmond 1974, 54-66), and </a:t>
            </a:r>
            <a:r>
              <a:rPr lang="en-US" altLang="en-US" sz="2400" u="sng">
                <a:latin typeface="Times New Roman" panose="02020603050405020304" pitchFamily="18" charset="0"/>
              </a:rPr>
              <a:t>incapacitated </a:t>
            </a:r>
            <a:r>
              <a:rPr lang="en-US" altLang="en-US" sz="2400">
                <a:latin typeface="Times New Roman" panose="02020603050405020304" pitchFamily="18" charset="0"/>
              </a:rPr>
              <a:t>(Burke 1991, 33, 38)—</a:t>
            </a:r>
            <a:r>
              <a:rPr lang="en-US" altLang="en-US" sz="2400" u="sng">
                <a:latin typeface="Times New Roman" panose="02020603050405020304" pitchFamily="18" charset="0"/>
              </a:rPr>
              <a:t>at worst, the product of a “White mind</a:t>
            </a:r>
            <a:r>
              <a:rPr lang="en-US" altLang="en-US" sz="2400">
                <a:latin typeface="Times New Roman" panose="02020603050405020304" pitchFamily="18" charset="0"/>
              </a:rPr>
              <a:t>” (Jameson 1974, 414-15). Others, </a:t>
            </a:r>
            <a:r>
              <a:rPr lang="en-US" altLang="en-US" sz="2400" u="sng">
                <a:latin typeface="Times New Roman" panose="02020603050405020304" pitchFamily="18" charset="0"/>
              </a:rPr>
              <a:t>in contrast</a:t>
            </a:r>
            <a:r>
              <a:rPr lang="en-US" altLang="en-US" sz="2400">
                <a:latin typeface="Times New Roman" panose="02020603050405020304" pitchFamily="18" charset="0"/>
              </a:rPr>
              <a:t>, </a:t>
            </a:r>
            <a:r>
              <a:rPr lang="en-US" altLang="en-US" sz="2400" u="sng">
                <a:latin typeface="Times New Roman" panose="02020603050405020304" pitchFamily="18" charset="0"/>
              </a:rPr>
              <a:t>have applauded</a:t>
            </a:r>
            <a:r>
              <a:rPr lang="en-US" altLang="en-US" sz="2400">
                <a:latin typeface="Times New Roman" panose="02020603050405020304" pitchFamily="18" charset="0"/>
              </a:rPr>
              <a:t> Wheatley’s critique of Anglo-American discourse(Kendrick 1993,222-23), her revision of literary models…</a:t>
            </a:r>
          </a:p>
        </p:txBody>
      </p:sp>
    </p:spTree>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a:extLst>
              <a:ext uri="{FF2B5EF4-FFF2-40B4-BE49-F238E27FC236}">
                <a16:creationId xmlns:a16="http://schemas.microsoft.com/office/drawing/2014/main" id="{8C5F6F95-C116-2CFD-CC23-F03DC3FB6C6F}"/>
              </a:ext>
            </a:extLst>
          </p:cNvPr>
          <p:cNvSpPr>
            <a:spLocks noGrp="1" noChangeArrowheads="1"/>
          </p:cNvSpPr>
          <p:nvPr>
            <p:ph type="title"/>
          </p:nvPr>
        </p:nvSpPr>
        <p:spPr/>
        <p:txBody>
          <a:bodyPr/>
          <a:lstStyle/>
          <a:p>
            <a:pPr eaLnBrk="1" hangingPunct="1"/>
            <a:r>
              <a:rPr lang="en-US" altLang="en-US"/>
              <a:t>Example: Comparison and Critique</a:t>
            </a:r>
          </a:p>
        </p:txBody>
      </p:sp>
      <p:sp>
        <p:nvSpPr>
          <p:cNvPr id="50179" name="Rectangle 3">
            <a:extLst>
              <a:ext uri="{FF2B5EF4-FFF2-40B4-BE49-F238E27FC236}">
                <a16:creationId xmlns:a16="http://schemas.microsoft.com/office/drawing/2014/main" id="{5DE56436-358E-E613-AAC0-92C3D973C960}"/>
              </a:ext>
            </a:extLst>
          </p:cNvPr>
          <p:cNvSpPr>
            <a:spLocks noGrp="1" noChangeArrowheads="1"/>
          </p:cNvSpPr>
          <p:nvPr>
            <p:ph type="body" idx="1"/>
          </p:nvPr>
        </p:nvSpPr>
        <p:spPr/>
        <p:txBody>
          <a:bodyPr/>
          <a:lstStyle/>
          <a:p>
            <a:pPr eaLnBrk="1" hangingPunct="1">
              <a:buFont typeface="Wingdings" panose="05000000000000000000" pitchFamily="2" charset="2"/>
              <a:buNone/>
            </a:pPr>
            <a:endParaRPr lang="en-US" altLang="en-US" sz="800">
              <a:latin typeface="Times New Roman" panose="02020603050405020304" pitchFamily="18" charset="0"/>
            </a:endParaRPr>
          </a:p>
          <a:p>
            <a:pPr eaLnBrk="1" hangingPunct="1"/>
            <a:r>
              <a:rPr lang="en-US" altLang="en-US">
                <a:latin typeface="Times New Roman" panose="02020603050405020304" pitchFamily="18" charset="0"/>
              </a:rPr>
              <a:t>The situationist model </a:t>
            </a:r>
            <a:r>
              <a:rPr lang="en-US" altLang="en-US" u="sng">
                <a:latin typeface="Times New Roman" panose="02020603050405020304" pitchFamily="18" charset="0"/>
              </a:rPr>
              <a:t>has also received its share of criticism</a:t>
            </a:r>
            <a:r>
              <a:rPr lang="en-US" altLang="en-US">
                <a:latin typeface="Times New Roman" panose="02020603050405020304" pitchFamily="18" charset="0"/>
              </a:rPr>
              <a:t>. One of the most frequently cited </a:t>
            </a:r>
            <a:r>
              <a:rPr lang="en-US" altLang="en-US" u="sng">
                <a:latin typeface="Times New Roman" panose="02020603050405020304" pitchFamily="18" charset="0"/>
              </a:rPr>
              <a:t>shortcomings</a:t>
            </a:r>
            <a:r>
              <a:rPr lang="en-US" altLang="en-US">
                <a:latin typeface="Times New Roman" panose="02020603050405020304" pitchFamily="18" charset="0"/>
              </a:rPr>
              <a:t> of this approach centers around the assumption that individuals enter into the work context </a:t>
            </a:r>
            <a:r>
              <a:rPr lang="en-US" altLang="en-US" i="1">
                <a:latin typeface="Times New Roman" panose="02020603050405020304" pitchFamily="18" charset="0"/>
              </a:rPr>
              <a:t>tabula rasa.</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2226" name="Rectangle 2">
            <a:extLst>
              <a:ext uri="{FF2B5EF4-FFF2-40B4-BE49-F238E27FC236}">
                <a16:creationId xmlns:a16="http://schemas.microsoft.com/office/drawing/2014/main" id="{09AD987A-CBA3-0A77-13AD-F50188CB5411}"/>
              </a:ext>
            </a:extLst>
          </p:cNvPr>
          <p:cNvSpPr>
            <a:spLocks noGrp="1" noChangeArrowheads="1"/>
          </p:cNvSpPr>
          <p:nvPr>
            <p:ph type="title"/>
          </p:nvPr>
        </p:nvSpPr>
        <p:spPr/>
        <p:txBody>
          <a:bodyPr/>
          <a:lstStyle/>
          <a:p>
            <a:pPr eaLnBrk="1" hangingPunct="1"/>
            <a:r>
              <a:rPr lang="en-US" altLang="en-US" sz="4400"/>
              <a:t>Evaluative Adjectives</a:t>
            </a:r>
          </a:p>
        </p:txBody>
      </p:sp>
      <p:sp>
        <p:nvSpPr>
          <p:cNvPr id="52227" name="Rectangle 3">
            <a:extLst>
              <a:ext uri="{FF2B5EF4-FFF2-40B4-BE49-F238E27FC236}">
                <a16:creationId xmlns:a16="http://schemas.microsoft.com/office/drawing/2014/main" id="{D934577A-F978-AC15-5690-A71EB3BA2B36}"/>
              </a:ext>
            </a:extLst>
          </p:cNvPr>
          <p:cNvSpPr>
            <a:spLocks noGrp="1" noChangeArrowheads="1"/>
          </p:cNvSpPr>
          <p:nvPr>
            <p:ph type="body" sz="half" idx="1"/>
          </p:nvPr>
        </p:nvSpPr>
        <p:spPr>
          <a:xfrm>
            <a:off x="914400" y="1600200"/>
            <a:ext cx="3792538" cy="4530725"/>
          </a:xfrm>
        </p:spPr>
        <p:txBody>
          <a:bodyPr/>
          <a:lstStyle/>
          <a:p>
            <a:pPr eaLnBrk="1" hangingPunct="1"/>
            <a:r>
              <a:rPr lang="en-US" altLang="en-US" sz="2400">
                <a:latin typeface="Times New Roman" panose="02020603050405020304" pitchFamily="18" charset="0"/>
              </a:rPr>
              <a:t>Unusual</a:t>
            </a:r>
          </a:p>
          <a:p>
            <a:pPr eaLnBrk="1" hangingPunct="1"/>
            <a:r>
              <a:rPr lang="en-US" altLang="en-US" sz="2400">
                <a:latin typeface="Times New Roman" panose="02020603050405020304" pitchFamily="18" charset="0"/>
              </a:rPr>
              <a:t>Small</a:t>
            </a:r>
          </a:p>
          <a:p>
            <a:pPr eaLnBrk="1" hangingPunct="1"/>
            <a:r>
              <a:rPr lang="en-US" altLang="en-US" sz="2400">
                <a:latin typeface="Times New Roman" panose="02020603050405020304" pitchFamily="18" charset="0"/>
              </a:rPr>
              <a:t>Simple</a:t>
            </a:r>
          </a:p>
          <a:p>
            <a:pPr eaLnBrk="1" hangingPunct="1"/>
            <a:r>
              <a:rPr lang="en-US" altLang="en-US" sz="2400">
                <a:latin typeface="Times New Roman" panose="02020603050405020304" pitchFamily="18" charset="0"/>
              </a:rPr>
              <a:t>Exploratory</a:t>
            </a:r>
          </a:p>
          <a:p>
            <a:pPr eaLnBrk="1" hangingPunct="1"/>
            <a:r>
              <a:rPr lang="en-US" altLang="en-US" sz="2400">
                <a:latin typeface="Times New Roman" panose="02020603050405020304" pitchFamily="18" charset="0"/>
              </a:rPr>
              <a:t>Limited</a:t>
            </a:r>
          </a:p>
          <a:p>
            <a:pPr eaLnBrk="1" hangingPunct="1"/>
            <a:r>
              <a:rPr lang="en-US" altLang="en-US" sz="2400">
                <a:latin typeface="Times New Roman" panose="02020603050405020304" pitchFamily="18" charset="0"/>
              </a:rPr>
              <a:t>Restricted</a:t>
            </a:r>
          </a:p>
          <a:p>
            <a:pPr eaLnBrk="1" hangingPunct="1"/>
            <a:r>
              <a:rPr lang="en-US" altLang="en-US" sz="2400">
                <a:latin typeface="Times New Roman" panose="02020603050405020304" pitchFamily="18" charset="0"/>
              </a:rPr>
              <a:t>Flawed</a:t>
            </a:r>
          </a:p>
        </p:txBody>
      </p:sp>
      <p:sp>
        <p:nvSpPr>
          <p:cNvPr id="52228" name="Rectangle 4">
            <a:extLst>
              <a:ext uri="{FF2B5EF4-FFF2-40B4-BE49-F238E27FC236}">
                <a16:creationId xmlns:a16="http://schemas.microsoft.com/office/drawing/2014/main" id="{0DD359C1-8307-E15F-4F38-DFBBF89CBD42}"/>
              </a:ext>
            </a:extLst>
          </p:cNvPr>
          <p:cNvSpPr>
            <a:spLocks noGrp="1" noChangeArrowheads="1"/>
          </p:cNvSpPr>
          <p:nvPr>
            <p:ph type="body" sz="half" idx="2"/>
          </p:nvPr>
        </p:nvSpPr>
        <p:spPr>
          <a:xfrm>
            <a:off x="4894263" y="1600200"/>
            <a:ext cx="3792537" cy="4530725"/>
          </a:xfrm>
        </p:spPr>
        <p:txBody>
          <a:bodyPr/>
          <a:lstStyle/>
          <a:p>
            <a:pPr eaLnBrk="1" hangingPunct="1"/>
            <a:r>
              <a:rPr lang="en-US" altLang="en-US" sz="2400">
                <a:latin typeface="Times New Roman" panose="02020603050405020304" pitchFamily="18" charset="0"/>
              </a:rPr>
              <a:t>Complex</a:t>
            </a:r>
          </a:p>
          <a:p>
            <a:pPr eaLnBrk="1" hangingPunct="1"/>
            <a:r>
              <a:rPr lang="en-US" altLang="en-US" sz="2400">
                <a:latin typeface="Times New Roman" panose="02020603050405020304" pitchFamily="18" charset="0"/>
              </a:rPr>
              <a:t>Competent</a:t>
            </a:r>
          </a:p>
          <a:p>
            <a:pPr eaLnBrk="1" hangingPunct="1"/>
            <a:r>
              <a:rPr lang="en-US" altLang="en-US" sz="2400">
                <a:latin typeface="Times New Roman" panose="02020603050405020304" pitchFamily="18" charset="0"/>
              </a:rPr>
              <a:t>Important</a:t>
            </a:r>
          </a:p>
          <a:p>
            <a:pPr eaLnBrk="1" hangingPunct="1"/>
            <a:r>
              <a:rPr lang="en-US" altLang="en-US" sz="2400">
                <a:latin typeface="Times New Roman" panose="02020603050405020304" pitchFamily="18" charset="0"/>
              </a:rPr>
              <a:t>Innovative</a:t>
            </a:r>
          </a:p>
          <a:p>
            <a:pPr eaLnBrk="1" hangingPunct="1"/>
            <a:r>
              <a:rPr lang="en-US" altLang="en-US" sz="2400">
                <a:latin typeface="Times New Roman" panose="02020603050405020304" pitchFamily="18" charset="0"/>
              </a:rPr>
              <a:t>Impressive</a:t>
            </a:r>
          </a:p>
          <a:p>
            <a:pPr eaLnBrk="1" hangingPunct="1"/>
            <a:r>
              <a:rPr lang="en-US" altLang="en-US" sz="2400">
                <a:latin typeface="Times New Roman" panose="02020603050405020304" pitchFamily="18" charset="0"/>
              </a:rPr>
              <a:t>Useful</a:t>
            </a:r>
          </a:p>
          <a:p>
            <a:pPr eaLnBrk="1" hangingPunct="1"/>
            <a:r>
              <a:rPr lang="en-US" altLang="en-US" sz="2400">
                <a:latin typeface="Times New Roman" panose="02020603050405020304" pitchFamily="18" charset="0"/>
              </a:rPr>
              <a:t>Careful</a:t>
            </a:r>
          </a:p>
          <a:p>
            <a:pPr eaLnBrk="1" hangingPunct="1">
              <a:buFont typeface="Wingdings" panose="05000000000000000000" pitchFamily="2" charset="2"/>
              <a:buNone/>
            </a:pPr>
            <a:endParaRPr lang="en-US" altLang="en-US" sz="2400">
              <a:latin typeface="Times New Roman" panose="02020603050405020304" pitchFamily="18" charset="0"/>
            </a:endParaRPr>
          </a:p>
        </p:txBody>
      </p:sp>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4274" name="Rectangle 2">
            <a:extLst>
              <a:ext uri="{FF2B5EF4-FFF2-40B4-BE49-F238E27FC236}">
                <a16:creationId xmlns:a16="http://schemas.microsoft.com/office/drawing/2014/main" id="{D02B3E92-8195-38A9-99F1-CCE1735A0380}"/>
              </a:ext>
            </a:extLst>
          </p:cNvPr>
          <p:cNvSpPr>
            <a:spLocks noGrp="1" noChangeArrowheads="1"/>
          </p:cNvSpPr>
          <p:nvPr>
            <p:ph type="title"/>
          </p:nvPr>
        </p:nvSpPr>
        <p:spPr>
          <a:xfrm>
            <a:off x="-30052" y="-243408"/>
            <a:ext cx="8458200" cy="1143000"/>
          </a:xfrm>
        </p:spPr>
        <p:txBody>
          <a:bodyPr/>
          <a:lstStyle/>
          <a:p>
            <a:pPr eaLnBrk="1" hangingPunct="1"/>
            <a:r>
              <a:rPr lang="en-US" altLang="en-US" dirty="0"/>
              <a:t>Analyzing: Putting It All Together</a:t>
            </a:r>
          </a:p>
        </p:txBody>
      </p:sp>
      <p:sp>
        <p:nvSpPr>
          <p:cNvPr id="54275" name="Rectangle 3">
            <a:extLst>
              <a:ext uri="{FF2B5EF4-FFF2-40B4-BE49-F238E27FC236}">
                <a16:creationId xmlns:a16="http://schemas.microsoft.com/office/drawing/2014/main" id="{0F6E3C4E-F1F0-FF93-7B69-0556E2A55E35}"/>
              </a:ext>
            </a:extLst>
          </p:cNvPr>
          <p:cNvSpPr>
            <a:spLocks noGrp="1" noChangeArrowheads="1"/>
          </p:cNvSpPr>
          <p:nvPr>
            <p:ph type="body" sz="half" idx="1"/>
          </p:nvPr>
        </p:nvSpPr>
        <p:spPr>
          <a:xfrm>
            <a:off x="107504" y="836712"/>
            <a:ext cx="8928992" cy="4530725"/>
          </a:xfrm>
        </p:spPr>
        <p:txBody>
          <a:bodyPr/>
          <a:lstStyle/>
          <a:p>
            <a:pPr eaLnBrk="1" hangingPunct="1">
              <a:spcAft>
                <a:spcPct val="30000"/>
              </a:spcAft>
              <a:buFont typeface="Wingdings" panose="05000000000000000000" pitchFamily="2" charset="2"/>
              <a:buNone/>
            </a:pPr>
            <a:r>
              <a:rPr lang="en-US" altLang="en-US" dirty="0">
                <a:latin typeface="Times New Roman" panose="02020603050405020304" pitchFamily="18" charset="0"/>
              </a:rPr>
              <a:t>Once you have summarized, synthesized, compared, and critiqued your chosen material, you may consider whether these studies</a:t>
            </a:r>
          </a:p>
          <a:p>
            <a:pPr eaLnBrk="1" hangingPunct="1">
              <a:spcAft>
                <a:spcPct val="30000"/>
              </a:spcAft>
            </a:pPr>
            <a:r>
              <a:rPr lang="en-US" altLang="en-US" sz="2400" dirty="0">
                <a:latin typeface="Times New Roman" panose="02020603050405020304" pitchFamily="18" charset="0"/>
              </a:rPr>
              <a:t>Demonstrate the topic’s chronological development.</a:t>
            </a:r>
          </a:p>
          <a:p>
            <a:pPr eaLnBrk="1" hangingPunct="1">
              <a:spcAft>
                <a:spcPct val="30000"/>
              </a:spcAft>
            </a:pPr>
            <a:r>
              <a:rPr lang="en-US" altLang="en-US" sz="2400" dirty="0">
                <a:latin typeface="Times New Roman" panose="02020603050405020304" pitchFamily="18" charset="0"/>
              </a:rPr>
              <a:t>Show different approaches to the problem.</a:t>
            </a:r>
          </a:p>
          <a:p>
            <a:pPr eaLnBrk="1" hangingPunct="1">
              <a:spcAft>
                <a:spcPct val="30000"/>
              </a:spcAft>
            </a:pPr>
            <a:r>
              <a:rPr lang="en-US" altLang="en-US" sz="2400" dirty="0">
                <a:latin typeface="Times New Roman" panose="02020603050405020304" pitchFamily="18" charset="0"/>
              </a:rPr>
              <a:t>Show an ongoing debate.</a:t>
            </a:r>
          </a:p>
          <a:p>
            <a:pPr eaLnBrk="1" hangingPunct="1">
              <a:spcAft>
                <a:spcPct val="30000"/>
              </a:spcAft>
            </a:pPr>
            <a:r>
              <a:rPr lang="en-US" altLang="en-US" sz="2400" dirty="0">
                <a:latin typeface="Times New Roman" panose="02020603050405020304" pitchFamily="18" charset="0"/>
              </a:rPr>
              <a:t>Center on a “seminal” study or studies.</a:t>
            </a:r>
          </a:p>
          <a:p>
            <a:pPr eaLnBrk="1" hangingPunct="1">
              <a:spcAft>
                <a:spcPct val="30000"/>
              </a:spcAft>
            </a:pPr>
            <a:r>
              <a:rPr lang="en-US" altLang="en-US" sz="2400" dirty="0">
                <a:latin typeface="Times New Roman" panose="02020603050405020304" pitchFamily="18" charset="0"/>
              </a:rPr>
              <a:t>Demonstrate a “paradigm shift.”</a:t>
            </a:r>
          </a:p>
          <a:p>
            <a:pPr eaLnBrk="1" hangingPunct="1"/>
            <a:endParaRPr lang="en-US" altLang="en-US" sz="2400" dirty="0">
              <a:latin typeface="Times New Roman" panose="02020603050405020304" pitchFamily="18" charset="0"/>
            </a:endParaRPr>
          </a:p>
        </p:txBody>
      </p:sp>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6322" name="Rectangle 2">
            <a:extLst>
              <a:ext uri="{FF2B5EF4-FFF2-40B4-BE49-F238E27FC236}">
                <a16:creationId xmlns:a16="http://schemas.microsoft.com/office/drawing/2014/main" id="{EB62ED32-A44D-A0D4-AAB2-F8400D5B43DD}"/>
              </a:ext>
            </a:extLst>
          </p:cNvPr>
          <p:cNvSpPr>
            <a:spLocks noGrp="1" noChangeArrowheads="1"/>
          </p:cNvSpPr>
          <p:nvPr>
            <p:ph type="title"/>
          </p:nvPr>
        </p:nvSpPr>
        <p:spPr/>
        <p:txBody>
          <a:bodyPr/>
          <a:lstStyle/>
          <a:p>
            <a:pPr eaLnBrk="1" hangingPunct="1"/>
            <a:r>
              <a:rPr lang="en-US" altLang="en-US" sz="4000"/>
              <a:t>Analyzing: Putting It All Together</a:t>
            </a:r>
          </a:p>
        </p:txBody>
      </p:sp>
      <p:sp>
        <p:nvSpPr>
          <p:cNvPr id="56323" name="Rectangle 3">
            <a:extLst>
              <a:ext uri="{FF2B5EF4-FFF2-40B4-BE49-F238E27FC236}">
                <a16:creationId xmlns:a16="http://schemas.microsoft.com/office/drawing/2014/main" id="{752A666A-9C74-CAFF-7E59-261F8A2C6466}"/>
              </a:ext>
            </a:extLst>
          </p:cNvPr>
          <p:cNvSpPr>
            <a:spLocks noGrp="1" noChangeArrowheads="1"/>
          </p:cNvSpPr>
          <p:nvPr>
            <p:ph type="body" sz="half" idx="1"/>
          </p:nvPr>
        </p:nvSpPr>
        <p:spPr>
          <a:xfrm>
            <a:off x="914400" y="1600200"/>
            <a:ext cx="7772400" cy="4495800"/>
          </a:xfrm>
        </p:spPr>
        <p:txBody>
          <a:bodyPr/>
          <a:lstStyle/>
          <a:p>
            <a:pPr eaLnBrk="1" hangingPunct="1">
              <a:spcAft>
                <a:spcPct val="50000"/>
              </a:spcAft>
              <a:buFont typeface="Wingdings" panose="05000000000000000000" pitchFamily="2" charset="2"/>
              <a:buNone/>
            </a:pPr>
            <a:endParaRPr lang="en-US" altLang="en-US" sz="800">
              <a:latin typeface="Times New Roman" panose="02020603050405020304" pitchFamily="18" charset="0"/>
            </a:endParaRPr>
          </a:p>
          <a:p>
            <a:pPr eaLnBrk="1" hangingPunct="1">
              <a:spcAft>
                <a:spcPct val="50000"/>
              </a:spcAft>
            </a:pPr>
            <a:r>
              <a:rPr lang="en-US" altLang="en-US">
                <a:latin typeface="Times New Roman" panose="02020603050405020304" pitchFamily="18" charset="0"/>
              </a:rPr>
              <a:t>What do researchers KNOW about this field?</a:t>
            </a:r>
          </a:p>
          <a:p>
            <a:pPr eaLnBrk="1" hangingPunct="1">
              <a:spcAft>
                <a:spcPct val="50000"/>
              </a:spcAft>
            </a:pPr>
            <a:r>
              <a:rPr lang="en-US" altLang="en-US">
                <a:latin typeface="Times New Roman" panose="02020603050405020304" pitchFamily="18" charset="0"/>
              </a:rPr>
              <a:t>What do researchers NOT KNOW?</a:t>
            </a:r>
          </a:p>
          <a:p>
            <a:pPr eaLnBrk="1" hangingPunct="1">
              <a:spcAft>
                <a:spcPct val="50000"/>
              </a:spcAft>
            </a:pPr>
            <a:r>
              <a:rPr lang="en-US" altLang="en-US">
                <a:latin typeface="Times New Roman" panose="02020603050405020304" pitchFamily="18" charset="0"/>
              </a:rPr>
              <a:t>Why should we (further) study this topic?</a:t>
            </a:r>
          </a:p>
          <a:p>
            <a:pPr eaLnBrk="1" hangingPunct="1">
              <a:spcAft>
                <a:spcPct val="50000"/>
              </a:spcAft>
            </a:pPr>
            <a:r>
              <a:rPr lang="en-US" altLang="en-US">
                <a:latin typeface="Times New Roman" panose="02020603050405020304" pitchFamily="18" charset="0"/>
              </a:rPr>
              <a:t>What will my study contribute?</a:t>
            </a:r>
          </a:p>
        </p:txBody>
      </p:sp>
    </p:spTree>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4">
            <a:extLst>
              <a:ext uri="{FF2B5EF4-FFF2-40B4-BE49-F238E27FC236}">
                <a16:creationId xmlns:a16="http://schemas.microsoft.com/office/drawing/2014/main" id="{3CE6B258-0DA0-D41F-C5EA-68666AD9C84D}"/>
              </a:ext>
            </a:extLst>
          </p:cNvPr>
          <p:cNvSpPr>
            <a:spLocks noGrp="1" noChangeArrowheads="1"/>
          </p:cNvSpPr>
          <p:nvPr>
            <p:ph type="ctrTitle"/>
          </p:nvPr>
        </p:nvSpPr>
        <p:spPr/>
        <p:txBody>
          <a:bodyPr/>
          <a:lstStyle/>
          <a:p>
            <a:pPr eaLnBrk="1" hangingPunct="1"/>
            <a:r>
              <a:rPr lang="en-US" altLang="en-US" sz="6600"/>
              <a:t>Drafting</a:t>
            </a:r>
          </a:p>
        </p:txBody>
      </p:sp>
      <p:sp>
        <p:nvSpPr>
          <p:cNvPr id="58371" name="Rectangle 5">
            <a:extLst>
              <a:ext uri="{FF2B5EF4-FFF2-40B4-BE49-F238E27FC236}">
                <a16:creationId xmlns:a16="http://schemas.microsoft.com/office/drawing/2014/main" id="{DCC51BA2-F577-73F5-1DC6-8621F74AFA2D}"/>
              </a:ext>
            </a:extLst>
          </p:cNvPr>
          <p:cNvSpPr>
            <a:spLocks noGrp="1" noChangeArrowheads="1"/>
          </p:cNvSpPr>
          <p:nvPr>
            <p:ph type="subTitle" idx="1"/>
          </p:nvPr>
        </p:nvSpPr>
        <p:spPr/>
        <p:txBody>
          <a:bodyPr/>
          <a:lstStyle/>
          <a:p>
            <a:pPr eaLnBrk="1" hangingPunct="1"/>
            <a:r>
              <a:rPr lang="en-US" altLang="en-US" sz="3200" dirty="0">
                <a:highlight>
                  <a:srgbClr val="FFFF00"/>
                </a:highlight>
                <a:latin typeface="Times New Roman" panose="02020603050405020304" pitchFamily="18" charset="0"/>
              </a:rPr>
              <a:t>What Am I </a:t>
            </a:r>
          </a:p>
          <a:p>
            <a:pPr eaLnBrk="1" hangingPunct="1"/>
            <a:r>
              <a:rPr lang="en-US" altLang="en-US" sz="3200" dirty="0">
                <a:highlight>
                  <a:srgbClr val="FFFF00"/>
                </a:highlight>
                <a:latin typeface="Times New Roman" panose="02020603050405020304" pitchFamily="18" charset="0"/>
              </a:rPr>
              <a:t>Going to Write?</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0418" name="Rectangle 2">
            <a:extLst>
              <a:ext uri="{FF2B5EF4-FFF2-40B4-BE49-F238E27FC236}">
                <a16:creationId xmlns:a16="http://schemas.microsoft.com/office/drawing/2014/main" id="{EB52DBC3-5C5E-BCE2-DEFA-EFF1BE9FA30B}"/>
              </a:ext>
            </a:extLst>
          </p:cNvPr>
          <p:cNvSpPr>
            <a:spLocks noGrp="1" noChangeArrowheads="1"/>
          </p:cNvSpPr>
          <p:nvPr>
            <p:ph type="title"/>
          </p:nvPr>
        </p:nvSpPr>
        <p:spPr>
          <a:xfrm>
            <a:off x="914400" y="-99392"/>
            <a:ext cx="7772400" cy="1143000"/>
          </a:xfrm>
        </p:spPr>
        <p:txBody>
          <a:bodyPr/>
          <a:lstStyle/>
          <a:p>
            <a:pPr eaLnBrk="1" hangingPunct="1"/>
            <a:r>
              <a:rPr lang="en-US" altLang="en-US" sz="4400" dirty="0"/>
              <a:t>Drafting: An Overview</a:t>
            </a:r>
          </a:p>
        </p:txBody>
      </p:sp>
      <p:sp>
        <p:nvSpPr>
          <p:cNvPr id="60419" name="Rectangle 3">
            <a:extLst>
              <a:ext uri="{FF2B5EF4-FFF2-40B4-BE49-F238E27FC236}">
                <a16:creationId xmlns:a16="http://schemas.microsoft.com/office/drawing/2014/main" id="{FAF4BC3E-933E-B9BC-CF14-0B51DE2C3E8B}"/>
              </a:ext>
            </a:extLst>
          </p:cNvPr>
          <p:cNvSpPr>
            <a:spLocks noGrp="1" noChangeArrowheads="1"/>
          </p:cNvSpPr>
          <p:nvPr>
            <p:ph type="body" sz="half" idx="1"/>
          </p:nvPr>
        </p:nvSpPr>
        <p:spPr>
          <a:xfrm>
            <a:off x="251520" y="836712"/>
            <a:ext cx="8712968" cy="4530725"/>
          </a:xfrm>
        </p:spPr>
        <p:txBody>
          <a:bodyPr/>
          <a:lstStyle/>
          <a:p>
            <a:pPr eaLnBrk="1" hangingPunct="1">
              <a:buFont typeface="Wingdings" panose="05000000000000000000" pitchFamily="2" charset="2"/>
              <a:buNone/>
            </a:pPr>
            <a:r>
              <a:rPr lang="en-US" altLang="en-US" sz="3200" dirty="0">
                <a:latin typeface="Times New Roman" panose="02020603050405020304" pitchFamily="18" charset="0"/>
              </a:rPr>
              <a:t>To help you approach your draft in a manageable fashion, this section addresses the following topics:</a:t>
            </a:r>
          </a:p>
          <a:p>
            <a:pPr eaLnBrk="1" hangingPunct="1">
              <a:buFont typeface="Wingdings" panose="05000000000000000000" pitchFamily="2" charset="2"/>
              <a:buNone/>
            </a:pPr>
            <a:endParaRPr lang="en-US" altLang="en-US" sz="800" dirty="0">
              <a:latin typeface="Times New Roman" panose="02020603050405020304" pitchFamily="18" charset="0"/>
            </a:endParaRPr>
          </a:p>
          <a:p>
            <a:pPr eaLnBrk="1" hangingPunct="1"/>
            <a:r>
              <a:rPr lang="en-US" altLang="en-US" dirty="0">
                <a:latin typeface="Times New Roman" panose="02020603050405020304" pitchFamily="18" charset="0"/>
              </a:rPr>
              <a:t>Exigency </a:t>
            </a:r>
          </a:p>
          <a:p>
            <a:pPr eaLnBrk="1" hangingPunct="1"/>
            <a:r>
              <a:rPr lang="en-US" altLang="en-US" dirty="0">
                <a:latin typeface="Times New Roman" panose="02020603050405020304" pitchFamily="18" charset="0"/>
              </a:rPr>
              <a:t>Thesis Statement</a:t>
            </a:r>
          </a:p>
          <a:p>
            <a:pPr eaLnBrk="1" hangingPunct="1"/>
            <a:r>
              <a:rPr lang="en-US" altLang="en-US" dirty="0">
                <a:latin typeface="Times New Roman" panose="02020603050405020304" pitchFamily="18" charset="0"/>
              </a:rPr>
              <a:t>Organization </a:t>
            </a:r>
          </a:p>
          <a:p>
            <a:pPr eaLnBrk="1" hangingPunct="1"/>
            <a:r>
              <a:rPr lang="en-US" altLang="en-US" dirty="0">
                <a:latin typeface="Times New Roman" panose="02020603050405020304" pitchFamily="18" charset="0"/>
              </a:rPr>
              <a:t>Introduction and conclusion </a:t>
            </a:r>
          </a:p>
          <a:p>
            <a:pPr eaLnBrk="1" hangingPunct="1"/>
            <a:r>
              <a:rPr lang="en-US" altLang="en-US" dirty="0">
                <a:latin typeface="Times New Roman" panose="02020603050405020304" pitchFamily="18" charset="0"/>
              </a:rPr>
              <a:t>Citations</a:t>
            </a:r>
          </a:p>
        </p:txBody>
      </p:sp>
    </p:spTree>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a:extLst>
              <a:ext uri="{FF2B5EF4-FFF2-40B4-BE49-F238E27FC236}">
                <a16:creationId xmlns:a16="http://schemas.microsoft.com/office/drawing/2014/main" id="{3B84EF71-FC00-E491-E305-0BB3B1F95CEF}"/>
              </a:ext>
            </a:extLst>
          </p:cNvPr>
          <p:cNvSpPr>
            <a:spLocks noGrp="1" noChangeArrowheads="1"/>
          </p:cNvSpPr>
          <p:nvPr>
            <p:ph type="title"/>
          </p:nvPr>
        </p:nvSpPr>
        <p:spPr/>
        <p:txBody>
          <a:bodyPr/>
          <a:lstStyle/>
          <a:p>
            <a:pPr eaLnBrk="1" hangingPunct="1"/>
            <a:r>
              <a:rPr lang="en-US" altLang="en-US" sz="4400"/>
              <a:t>Thesis Statements</a:t>
            </a:r>
          </a:p>
        </p:txBody>
      </p:sp>
      <p:sp>
        <p:nvSpPr>
          <p:cNvPr id="62467" name="Rectangle 3">
            <a:extLst>
              <a:ext uri="{FF2B5EF4-FFF2-40B4-BE49-F238E27FC236}">
                <a16:creationId xmlns:a16="http://schemas.microsoft.com/office/drawing/2014/main" id="{1A347FFB-CDEE-C713-1A6A-20EF9F88204E}"/>
              </a:ext>
            </a:extLst>
          </p:cNvPr>
          <p:cNvSpPr>
            <a:spLocks noGrp="1" noChangeArrowheads="1"/>
          </p:cNvSpPr>
          <p:nvPr>
            <p:ph type="body" idx="1"/>
          </p:nvPr>
        </p:nvSpPr>
        <p:spPr>
          <a:xfrm>
            <a:off x="107504" y="1387170"/>
            <a:ext cx="8928992" cy="3917032"/>
          </a:xfrm>
        </p:spPr>
        <p:txBody>
          <a:bodyPr/>
          <a:lstStyle/>
          <a:p>
            <a:pPr eaLnBrk="1" hangingPunct="1">
              <a:buFont typeface="Wingdings" panose="05000000000000000000" pitchFamily="2" charset="2"/>
              <a:buNone/>
            </a:pPr>
            <a:r>
              <a:rPr lang="en-US" altLang="en-US" sz="3200" dirty="0">
                <a:latin typeface="Times New Roman" panose="02020603050405020304" pitchFamily="18" charset="0"/>
              </a:rPr>
              <a:t>The thesis statement offers an argument about</a:t>
            </a:r>
          </a:p>
          <a:p>
            <a:pPr eaLnBrk="1" hangingPunct="1">
              <a:buFont typeface="Wingdings" panose="05000000000000000000" pitchFamily="2" charset="2"/>
              <a:buNone/>
            </a:pPr>
            <a:r>
              <a:rPr lang="en-US" altLang="en-US" sz="3200" dirty="0">
                <a:latin typeface="Times New Roman" panose="02020603050405020304" pitchFamily="18" charset="0"/>
              </a:rPr>
              <a:t>the literature. It may do any of or a combination</a:t>
            </a:r>
          </a:p>
          <a:p>
            <a:pPr eaLnBrk="1" hangingPunct="1">
              <a:buFont typeface="Wingdings" panose="05000000000000000000" pitchFamily="2" charset="2"/>
              <a:buNone/>
            </a:pPr>
            <a:r>
              <a:rPr lang="en-US" altLang="en-US" sz="3200" dirty="0">
                <a:latin typeface="Times New Roman" panose="02020603050405020304" pitchFamily="18" charset="0"/>
              </a:rPr>
              <a:t>of the following:</a:t>
            </a:r>
          </a:p>
          <a:p>
            <a:pPr eaLnBrk="1" hangingPunct="1">
              <a:buFont typeface="Wingdings" panose="05000000000000000000" pitchFamily="2" charset="2"/>
              <a:buNone/>
            </a:pPr>
            <a:endParaRPr lang="en-US" altLang="en-US" sz="1000" dirty="0">
              <a:latin typeface="Times New Roman" panose="02020603050405020304" pitchFamily="18" charset="0"/>
            </a:endParaRPr>
          </a:p>
          <a:p>
            <a:pPr eaLnBrk="1" hangingPunct="1"/>
            <a:r>
              <a:rPr lang="en-US" altLang="en-US" sz="2400" dirty="0">
                <a:highlight>
                  <a:srgbClr val="FFFF00"/>
                </a:highlight>
                <a:latin typeface="Times New Roman" panose="02020603050405020304" pitchFamily="18" charset="0"/>
              </a:rPr>
              <a:t>Offer an argument and critical assessment</a:t>
            </a:r>
            <a:r>
              <a:rPr lang="en-US" altLang="en-US" sz="2400" dirty="0">
                <a:latin typeface="Times New Roman" panose="02020603050405020304" pitchFamily="18" charset="0"/>
              </a:rPr>
              <a:t> of the literature (i.e. topic + claim).</a:t>
            </a:r>
          </a:p>
          <a:p>
            <a:pPr eaLnBrk="1" hangingPunct="1"/>
            <a:r>
              <a:rPr lang="en-US" altLang="en-US" sz="2400" dirty="0">
                <a:highlight>
                  <a:srgbClr val="FFFF00"/>
                </a:highlight>
                <a:latin typeface="Times New Roman" panose="02020603050405020304" pitchFamily="18" charset="0"/>
              </a:rPr>
              <a:t>Provide an overview</a:t>
            </a:r>
            <a:r>
              <a:rPr lang="en-US" altLang="en-US" sz="2400" dirty="0">
                <a:latin typeface="Times New Roman" panose="02020603050405020304" pitchFamily="18" charset="0"/>
              </a:rPr>
              <a:t> of current scholarly conversations.</a:t>
            </a:r>
          </a:p>
          <a:p>
            <a:pPr eaLnBrk="1" hangingPunct="1"/>
            <a:r>
              <a:rPr lang="en-US" altLang="en-US" sz="2400" dirty="0">
                <a:highlight>
                  <a:srgbClr val="FFFF00"/>
                </a:highlight>
                <a:latin typeface="Times New Roman" panose="02020603050405020304" pitchFamily="18" charset="0"/>
              </a:rPr>
              <a:t>Point out gaps or weaknesses </a:t>
            </a:r>
            <a:r>
              <a:rPr lang="en-US" altLang="en-US" sz="2400" dirty="0">
                <a:latin typeface="Times New Roman" panose="02020603050405020304" pitchFamily="18" charset="0"/>
              </a:rPr>
              <a:t>in the literature.</a:t>
            </a:r>
          </a:p>
          <a:p>
            <a:pPr eaLnBrk="1" hangingPunct="1"/>
            <a:r>
              <a:rPr lang="en-US" altLang="en-US" sz="2400" dirty="0">
                <a:highlight>
                  <a:srgbClr val="FFFF00"/>
                </a:highlight>
                <a:latin typeface="Times New Roman" panose="02020603050405020304" pitchFamily="18" charset="0"/>
              </a:rPr>
              <a:t>Relate the literature </a:t>
            </a:r>
            <a:r>
              <a:rPr lang="en-US" altLang="en-US" sz="2400" dirty="0">
                <a:latin typeface="Times New Roman" panose="02020603050405020304" pitchFamily="18" charset="0"/>
              </a:rPr>
              <a:t>to the larger aim of the study.</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4514" name="Rectangle 2">
            <a:extLst>
              <a:ext uri="{FF2B5EF4-FFF2-40B4-BE49-F238E27FC236}">
                <a16:creationId xmlns:a16="http://schemas.microsoft.com/office/drawing/2014/main" id="{7253DD6B-D27F-C7B8-EE50-4CEC31EE6ECC}"/>
              </a:ext>
            </a:extLst>
          </p:cNvPr>
          <p:cNvSpPr>
            <a:spLocks noGrp="1" noChangeArrowheads="1"/>
          </p:cNvSpPr>
          <p:nvPr>
            <p:ph type="title"/>
          </p:nvPr>
        </p:nvSpPr>
        <p:spPr>
          <a:xfrm>
            <a:off x="107504" y="6007"/>
            <a:ext cx="8507288" cy="1143000"/>
          </a:xfrm>
        </p:spPr>
        <p:txBody>
          <a:bodyPr/>
          <a:lstStyle/>
          <a:p>
            <a:pPr eaLnBrk="1" hangingPunct="1"/>
            <a:r>
              <a:rPr lang="en-US" altLang="en-US" sz="4400" dirty="0"/>
              <a:t>Example </a:t>
            </a:r>
            <a:r>
              <a:rPr lang="en-US" altLang="en-US" sz="4400" dirty="0">
                <a:highlight>
                  <a:srgbClr val="FFFF00"/>
                </a:highlight>
              </a:rPr>
              <a:t>No: 1</a:t>
            </a:r>
            <a:r>
              <a:rPr lang="en-US" altLang="en-US" sz="4400" dirty="0"/>
              <a:t> Thesis Statements</a:t>
            </a:r>
          </a:p>
        </p:txBody>
      </p:sp>
      <p:sp>
        <p:nvSpPr>
          <p:cNvPr id="114691" name="Rectangle 3">
            <a:extLst>
              <a:ext uri="{FF2B5EF4-FFF2-40B4-BE49-F238E27FC236}">
                <a16:creationId xmlns:a16="http://schemas.microsoft.com/office/drawing/2014/main" id="{B2EAE62F-B45A-D420-F07A-FB53C9050A10}"/>
              </a:ext>
            </a:extLst>
          </p:cNvPr>
          <p:cNvSpPr>
            <a:spLocks noGrp="1" noChangeArrowheads="1"/>
          </p:cNvSpPr>
          <p:nvPr>
            <p:ph type="body" sz="half" idx="1"/>
          </p:nvPr>
        </p:nvSpPr>
        <p:spPr>
          <a:xfrm>
            <a:off x="251520" y="1149007"/>
            <a:ext cx="8363272" cy="4724400"/>
          </a:xfrm>
        </p:spPr>
        <p:txBody>
          <a:bodyPr/>
          <a:lstStyle/>
          <a:p>
            <a:pPr marL="0" indent="0" eaLnBrk="1" hangingPunct="1">
              <a:buNone/>
            </a:pPr>
            <a:r>
              <a:rPr lang="en-US" altLang="en-US" sz="3600" dirty="0">
                <a:latin typeface="Times New Roman" panose="02020603050405020304" pitchFamily="18" charset="0"/>
              </a:rPr>
              <a:t>In spite of these difficulties we believe that preservice elementary art teachers and classroom teachers </a:t>
            </a:r>
            <a:r>
              <a:rPr lang="en-US" altLang="en-US" sz="3600" u="sng" dirty="0">
                <a:latin typeface="Times New Roman" panose="02020603050405020304" pitchFamily="18" charset="0"/>
              </a:rPr>
              <a:t>need some knowledge of stage theories of children’s development</a:t>
            </a:r>
            <a:r>
              <a:rPr lang="en-US" altLang="en-US" sz="3600" dirty="0">
                <a:latin typeface="Times New Roman" panose="02020603050405020304" pitchFamily="18" charset="0"/>
              </a:rPr>
              <a:t>…[then goes on to review theories of development]</a:t>
            </a:r>
          </a:p>
          <a:p>
            <a:pPr marL="457200" indent="-457200" eaLnBrk="1" hangingPunct="1">
              <a:buFont typeface="Wingdings" panose="05000000000000000000" pitchFamily="2" charset="2"/>
              <a:buAutoNum type="arabicParenR"/>
            </a:pPr>
            <a:endParaRPr lang="en-US" altLang="en-US" sz="800" dirty="0">
              <a:latin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14691">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4514" name="Rectangle 2">
            <a:extLst>
              <a:ext uri="{FF2B5EF4-FFF2-40B4-BE49-F238E27FC236}">
                <a16:creationId xmlns:a16="http://schemas.microsoft.com/office/drawing/2014/main" id="{7253DD6B-D27F-C7B8-EE50-4CEC31EE6ECC}"/>
              </a:ext>
            </a:extLst>
          </p:cNvPr>
          <p:cNvSpPr>
            <a:spLocks noGrp="1" noChangeArrowheads="1"/>
          </p:cNvSpPr>
          <p:nvPr>
            <p:ph type="title"/>
          </p:nvPr>
        </p:nvSpPr>
        <p:spPr>
          <a:xfrm>
            <a:off x="107504" y="6007"/>
            <a:ext cx="8507288" cy="1143000"/>
          </a:xfrm>
        </p:spPr>
        <p:txBody>
          <a:bodyPr/>
          <a:lstStyle/>
          <a:p>
            <a:pPr eaLnBrk="1" hangingPunct="1"/>
            <a:r>
              <a:rPr lang="en-US" altLang="en-US" sz="4400" dirty="0"/>
              <a:t>Example</a:t>
            </a:r>
            <a:r>
              <a:rPr lang="en-US" altLang="en-US" sz="4400" dirty="0">
                <a:highlight>
                  <a:srgbClr val="FFFF00"/>
                </a:highlight>
              </a:rPr>
              <a:t> No: 2</a:t>
            </a:r>
            <a:r>
              <a:rPr lang="en-US" altLang="en-US" sz="4400" dirty="0"/>
              <a:t> Thesis Statements</a:t>
            </a:r>
          </a:p>
        </p:txBody>
      </p:sp>
      <p:sp>
        <p:nvSpPr>
          <p:cNvPr id="114691" name="Rectangle 3">
            <a:extLst>
              <a:ext uri="{FF2B5EF4-FFF2-40B4-BE49-F238E27FC236}">
                <a16:creationId xmlns:a16="http://schemas.microsoft.com/office/drawing/2014/main" id="{B2EAE62F-B45A-D420-F07A-FB53C9050A10}"/>
              </a:ext>
            </a:extLst>
          </p:cNvPr>
          <p:cNvSpPr>
            <a:spLocks noGrp="1" noChangeArrowheads="1"/>
          </p:cNvSpPr>
          <p:nvPr>
            <p:ph type="body" sz="half" idx="1"/>
          </p:nvPr>
        </p:nvSpPr>
        <p:spPr>
          <a:xfrm>
            <a:off x="107504" y="836712"/>
            <a:ext cx="8928992" cy="4752528"/>
          </a:xfrm>
        </p:spPr>
        <p:txBody>
          <a:bodyPr/>
          <a:lstStyle/>
          <a:p>
            <a:pPr marL="0" indent="0" eaLnBrk="1" hangingPunct="1">
              <a:buNone/>
            </a:pPr>
            <a:r>
              <a:rPr lang="en-US" altLang="en-US" sz="2600" dirty="0">
                <a:latin typeface="Times New Roman" panose="02020603050405020304" pitchFamily="18" charset="0"/>
              </a:rPr>
              <a:t>Research on the meaning and experience of home has proliferated over the past two decades, particularly within the disciplines of sociology, anthropology, psychology, human geography, history, architecture and philosophy. . . . </a:t>
            </a:r>
          </a:p>
          <a:p>
            <a:pPr marL="0" indent="0" eaLnBrk="1" hangingPunct="1">
              <a:buNone/>
            </a:pPr>
            <a:endParaRPr lang="en-US" altLang="en-US" sz="2600" dirty="0">
              <a:latin typeface="Times New Roman" panose="02020603050405020304" pitchFamily="18" charset="0"/>
            </a:endParaRPr>
          </a:p>
          <a:p>
            <a:pPr marL="0" indent="0" eaLnBrk="1" hangingPunct="1">
              <a:buNone/>
            </a:pPr>
            <a:r>
              <a:rPr lang="en-US" altLang="en-US" sz="2600" dirty="0">
                <a:latin typeface="Times New Roman" panose="02020603050405020304" pitchFamily="18" charset="0"/>
              </a:rPr>
              <a:t>Many researchers now understand home as a multidimensional concept and acknowledge the presence of and need for multidisciplinary research in the field. </a:t>
            </a:r>
            <a:r>
              <a:rPr lang="en-US" altLang="en-US" sz="2600" u="sng" dirty="0">
                <a:latin typeface="Times New Roman" panose="02020603050405020304" pitchFamily="18" charset="0"/>
              </a:rPr>
              <a:t>However, </a:t>
            </a:r>
            <a:r>
              <a:rPr lang="en-US" altLang="en-US" sz="2600" dirty="0">
                <a:latin typeface="Times New Roman" panose="02020603050405020304" pitchFamily="18" charset="0"/>
              </a:rPr>
              <a:t>with the exception of two exemplary articles by </a:t>
            </a:r>
            <a:r>
              <a:rPr lang="en-US" altLang="en-US" sz="2600" dirty="0" err="1">
                <a:latin typeface="Times New Roman" panose="02020603050405020304" pitchFamily="18" charset="0"/>
              </a:rPr>
              <a:t>Després</a:t>
            </a:r>
            <a:r>
              <a:rPr lang="en-US" altLang="en-US" sz="2600" dirty="0">
                <a:latin typeface="Times New Roman" panose="02020603050405020304" pitchFamily="18" charset="0"/>
              </a:rPr>
              <a:t> (1991) and Somerville (1997)</a:t>
            </a:r>
            <a:r>
              <a:rPr lang="en-US" altLang="en-US" sz="2600" u="sng" dirty="0">
                <a:latin typeface="Times New Roman" panose="02020603050405020304" pitchFamily="18" charset="0"/>
              </a:rPr>
              <a:t> few have translated this awareness into genuinely, interdisciplinary studies of the meaning of home.</a:t>
            </a:r>
            <a:endParaRPr lang="en-US" altLang="en-US" sz="2600" dirty="0">
              <a:latin typeface="Times New Roman" panose="02020603050405020304" pitchFamily="18" charset="0"/>
            </a:endParaRPr>
          </a:p>
        </p:txBody>
      </p:sp>
    </p:spTree>
    <p:extLst>
      <p:ext uri="{BB962C8B-B14F-4D97-AF65-F5344CB8AC3E}">
        <p14:creationId xmlns:p14="http://schemas.microsoft.com/office/powerpoint/2010/main" val="77505999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146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469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a:extLst>
              <a:ext uri="{FF2B5EF4-FFF2-40B4-BE49-F238E27FC236}">
                <a16:creationId xmlns:a16="http://schemas.microsoft.com/office/drawing/2014/main" id="{9C393D3C-6D3E-B3E9-0426-F018CDB1E46B}"/>
              </a:ext>
            </a:extLst>
          </p:cNvPr>
          <p:cNvSpPr>
            <a:spLocks noGrp="1" noChangeArrowheads="1"/>
          </p:cNvSpPr>
          <p:nvPr>
            <p:ph type="title"/>
          </p:nvPr>
        </p:nvSpPr>
        <p:spPr>
          <a:xfrm>
            <a:off x="107504" y="116632"/>
            <a:ext cx="8579296" cy="586010"/>
          </a:xfrm>
        </p:spPr>
        <p:txBody>
          <a:bodyPr/>
          <a:lstStyle/>
          <a:p>
            <a:pPr eaLnBrk="1" hangingPunct="1"/>
            <a:r>
              <a:rPr lang="en-US" altLang="en-US" sz="4400" dirty="0"/>
              <a:t>Example</a:t>
            </a:r>
            <a:r>
              <a:rPr lang="en-US" altLang="en-US" sz="4400" dirty="0">
                <a:highlight>
                  <a:srgbClr val="FFFF00"/>
                </a:highlight>
              </a:rPr>
              <a:t> No: 3 </a:t>
            </a:r>
            <a:r>
              <a:rPr lang="en-US" altLang="en-US" sz="4400" dirty="0"/>
              <a:t>Thesis Statements</a:t>
            </a:r>
          </a:p>
        </p:txBody>
      </p:sp>
      <p:sp>
        <p:nvSpPr>
          <p:cNvPr id="116739" name="Rectangle 3">
            <a:extLst>
              <a:ext uri="{FF2B5EF4-FFF2-40B4-BE49-F238E27FC236}">
                <a16:creationId xmlns:a16="http://schemas.microsoft.com/office/drawing/2014/main" id="{665DDF08-1A95-F99F-4886-D7FA91812DE7}"/>
              </a:ext>
            </a:extLst>
          </p:cNvPr>
          <p:cNvSpPr>
            <a:spLocks noGrp="1" noChangeArrowheads="1"/>
          </p:cNvSpPr>
          <p:nvPr>
            <p:ph type="body" idx="1"/>
          </p:nvPr>
        </p:nvSpPr>
        <p:spPr>
          <a:xfrm>
            <a:off x="179512" y="680073"/>
            <a:ext cx="8856984" cy="4800600"/>
          </a:xfrm>
        </p:spPr>
        <p:txBody>
          <a:bodyPr/>
          <a:lstStyle/>
          <a:p>
            <a:pPr eaLnBrk="1" hangingPunct="1">
              <a:buFont typeface="Wingdings" panose="05000000000000000000" pitchFamily="2" charset="2"/>
              <a:buNone/>
            </a:pPr>
            <a:r>
              <a:rPr lang="en-US" altLang="en-US" sz="2400" dirty="0">
                <a:latin typeface="Times New Roman" panose="02020603050405020304" pitchFamily="18" charset="0"/>
              </a:rPr>
              <a:t>Polyvalency refers to the simultaneous binding of multiple</a:t>
            </a:r>
          </a:p>
          <a:p>
            <a:pPr eaLnBrk="1" hangingPunct="1">
              <a:buFont typeface="Wingdings" panose="05000000000000000000" pitchFamily="2" charset="2"/>
              <a:buNone/>
            </a:pPr>
            <a:r>
              <a:rPr lang="en-US" altLang="en-US" sz="2400" dirty="0">
                <a:latin typeface="Times New Roman" panose="02020603050405020304" pitchFamily="18" charset="0"/>
              </a:rPr>
              <a:t>ligands on one entity to multiple receptors on another.</a:t>
            </a:r>
          </a:p>
          <a:p>
            <a:pPr eaLnBrk="1" hangingPunct="1">
              <a:buFont typeface="Wingdings" panose="05000000000000000000" pitchFamily="2" charset="2"/>
              <a:buNone/>
            </a:pPr>
            <a:r>
              <a:rPr lang="en-US" altLang="en-US" sz="2400" dirty="0">
                <a:latin typeface="Times New Roman" panose="02020603050405020304" pitchFamily="18" charset="0"/>
              </a:rPr>
              <a:t>Polyvalent interactions are ubiquitous in nature, with</a:t>
            </a:r>
          </a:p>
          <a:p>
            <a:pPr eaLnBrk="1" hangingPunct="1">
              <a:buFont typeface="Wingdings" panose="05000000000000000000" pitchFamily="2" charset="2"/>
              <a:buNone/>
            </a:pPr>
            <a:r>
              <a:rPr lang="en-US" altLang="en-US" sz="2400" dirty="0">
                <a:latin typeface="Times New Roman" panose="02020603050405020304" pitchFamily="18" charset="0"/>
              </a:rPr>
              <a:t>examples including the attachment of viruses to target cells,</a:t>
            </a:r>
          </a:p>
          <a:p>
            <a:pPr eaLnBrk="1" hangingPunct="1">
              <a:buFont typeface="Wingdings" panose="05000000000000000000" pitchFamily="2" charset="2"/>
              <a:buNone/>
            </a:pPr>
            <a:r>
              <a:rPr lang="en-US" altLang="en-US" sz="2400" dirty="0">
                <a:latin typeface="Times New Roman" panose="02020603050405020304" pitchFamily="18" charset="0"/>
              </a:rPr>
              <a:t>bacteria to cells, cells to other cells, and the binding of</a:t>
            </a:r>
          </a:p>
          <a:p>
            <a:pPr eaLnBrk="1" hangingPunct="1">
              <a:buFont typeface="Wingdings" panose="05000000000000000000" pitchFamily="2" charset="2"/>
              <a:buNone/>
            </a:pPr>
            <a:r>
              <a:rPr lang="en-US" altLang="en-US" sz="2400" dirty="0">
                <a:latin typeface="Times New Roman" panose="02020603050405020304" pitchFamily="18" charset="0"/>
              </a:rPr>
              <a:t>antibodies to pathogens. </a:t>
            </a:r>
          </a:p>
          <a:p>
            <a:pPr eaLnBrk="1" hangingPunct="1">
              <a:buFont typeface="Wingdings" panose="05000000000000000000" pitchFamily="2" charset="2"/>
              <a:buNone/>
            </a:pPr>
            <a:endParaRPr lang="en-US" altLang="en-US" sz="2400" dirty="0">
              <a:latin typeface="Times New Roman" panose="02020603050405020304" pitchFamily="18" charset="0"/>
            </a:endParaRPr>
          </a:p>
          <a:p>
            <a:pPr eaLnBrk="1" hangingPunct="1">
              <a:buFont typeface="Wingdings" panose="05000000000000000000" pitchFamily="2" charset="2"/>
              <a:buNone/>
            </a:pPr>
            <a:r>
              <a:rPr lang="en-US" altLang="en-US" sz="2400" dirty="0">
                <a:latin typeface="Times New Roman" panose="02020603050405020304" pitchFamily="18" charset="0"/>
              </a:rPr>
              <a:t>. . . </a:t>
            </a:r>
            <a:r>
              <a:rPr lang="en-US" altLang="en-US" sz="2400" u="sng" dirty="0">
                <a:latin typeface="Times New Roman" panose="02020603050405020304" pitchFamily="18" charset="0"/>
              </a:rPr>
              <a:t>In this article, I review recent developments in polyvalency and</a:t>
            </a:r>
          </a:p>
          <a:p>
            <a:pPr eaLnBrk="1" hangingPunct="1">
              <a:buFont typeface="Wingdings" panose="05000000000000000000" pitchFamily="2" charset="2"/>
              <a:buNone/>
            </a:pPr>
            <a:r>
              <a:rPr lang="en-US" altLang="en-US" sz="2400" u="sng" dirty="0">
                <a:latin typeface="Times New Roman" panose="02020603050405020304" pitchFamily="18" charset="0"/>
              </a:rPr>
              <a:t>discuss the numerous opportunities</a:t>
            </a:r>
            <a:r>
              <a:rPr lang="en-US" altLang="en-US" sz="2400" dirty="0">
                <a:latin typeface="Times New Roman" panose="02020603050405020304" pitchFamily="18" charset="0"/>
              </a:rPr>
              <a:t> for chemical engineers to make</a:t>
            </a:r>
          </a:p>
          <a:p>
            <a:pPr eaLnBrk="1" hangingPunct="1">
              <a:buFont typeface="Wingdings" panose="05000000000000000000" pitchFamily="2" charset="2"/>
              <a:buNone/>
            </a:pPr>
            <a:r>
              <a:rPr lang="en-US" altLang="en-US" sz="2400" dirty="0">
                <a:latin typeface="Times New Roman" panose="02020603050405020304" pitchFamily="18" charset="0"/>
              </a:rPr>
              <a:t>contributions to this exciting field, whose applications include drug</a:t>
            </a:r>
          </a:p>
          <a:p>
            <a:pPr eaLnBrk="1" hangingPunct="1">
              <a:buFont typeface="Wingdings" panose="05000000000000000000" pitchFamily="2" charset="2"/>
              <a:buNone/>
            </a:pPr>
            <a:r>
              <a:rPr lang="en-US" altLang="en-US" sz="2400" dirty="0">
                <a:latin typeface="Times New Roman" panose="02020603050405020304" pitchFamily="18" charset="0"/>
              </a:rPr>
              <a:t>discovery, tissue engineering, and nanofabrication.</a:t>
            </a:r>
          </a:p>
          <a:p>
            <a:pPr eaLnBrk="1" hangingPunct="1">
              <a:buFont typeface="Wingdings" panose="05000000000000000000" pitchFamily="2" charset="2"/>
              <a:buNone/>
            </a:pPr>
            <a:endParaRPr lang="en-US" altLang="en-US" sz="2400" dirty="0">
              <a:latin typeface="Times New Roman" panose="02020603050405020304" pitchFamily="18" charset="0"/>
            </a:endParaRPr>
          </a:p>
          <a:p>
            <a:pPr eaLnBrk="1" hangingPunct="1">
              <a:buFont typeface="Wingdings" panose="05000000000000000000" pitchFamily="2" charset="2"/>
              <a:buNone/>
            </a:pPr>
            <a:endParaRPr lang="en-US" altLang="en-US" sz="2000" dirty="0">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1673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673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673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673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16739">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16739">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16739">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16739">
                                            <p:txEl>
                                              <p:pRg st="8" end="8"/>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16739">
                                            <p:txEl>
                                              <p:pRg st="9" end="9"/>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116739">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a:extLst>
              <a:ext uri="{FF2B5EF4-FFF2-40B4-BE49-F238E27FC236}">
                <a16:creationId xmlns:a16="http://schemas.microsoft.com/office/drawing/2014/main" id="{9C393D3C-6D3E-B3E9-0426-F018CDB1E46B}"/>
              </a:ext>
            </a:extLst>
          </p:cNvPr>
          <p:cNvSpPr>
            <a:spLocks noGrp="1" noChangeArrowheads="1"/>
          </p:cNvSpPr>
          <p:nvPr>
            <p:ph type="title"/>
          </p:nvPr>
        </p:nvSpPr>
        <p:spPr>
          <a:xfrm>
            <a:off x="179512" y="274638"/>
            <a:ext cx="8507288" cy="1143000"/>
          </a:xfrm>
        </p:spPr>
        <p:txBody>
          <a:bodyPr/>
          <a:lstStyle/>
          <a:p>
            <a:pPr eaLnBrk="1" hangingPunct="1"/>
            <a:r>
              <a:rPr lang="en-US" altLang="en-US" sz="4400" dirty="0"/>
              <a:t>Example</a:t>
            </a:r>
            <a:r>
              <a:rPr lang="en-US" altLang="en-US" sz="4400" dirty="0">
                <a:highlight>
                  <a:srgbClr val="FFFF00"/>
                </a:highlight>
              </a:rPr>
              <a:t> No: 4</a:t>
            </a:r>
            <a:r>
              <a:rPr lang="en-US" altLang="en-US" sz="4400" dirty="0"/>
              <a:t> Thesis Statements</a:t>
            </a:r>
          </a:p>
        </p:txBody>
      </p:sp>
      <p:sp>
        <p:nvSpPr>
          <p:cNvPr id="116739" name="Rectangle 3">
            <a:extLst>
              <a:ext uri="{FF2B5EF4-FFF2-40B4-BE49-F238E27FC236}">
                <a16:creationId xmlns:a16="http://schemas.microsoft.com/office/drawing/2014/main" id="{665DDF08-1A95-F99F-4886-D7FA91812DE7}"/>
              </a:ext>
            </a:extLst>
          </p:cNvPr>
          <p:cNvSpPr>
            <a:spLocks noGrp="1" noChangeArrowheads="1"/>
          </p:cNvSpPr>
          <p:nvPr>
            <p:ph type="body" idx="1"/>
          </p:nvPr>
        </p:nvSpPr>
        <p:spPr>
          <a:xfrm>
            <a:off x="251520" y="1196752"/>
            <a:ext cx="9001000" cy="4800600"/>
          </a:xfrm>
        </p:spPr>
        <p:txBody>
          <a:bodyPr/>
          <a:lstStyle/>
          <a:p>
            <a:pPr eaLnBrk="1" hangingPunct="1">
              <a:buFont typeface="Wingdings" panose="05000000000000000000" pitchFamily="2" charset="2"/>
              <a:buNone/>
            </a:pPr>
            <a:endParaRPr lang="en-US" altLang="en-US" sz="800" dirty="0">
              <a:latin typeface="Times New Roman" panose="02020603050405020304" pitchFamily="18" charset="0"/>
            </a:endParaRPr>
          </a:p>
          <a:p>
            <a:pPr eaLnBrk="1" hangingPunct="1">
              <a:buFont typeface="Wingdings" panose="05000000000000000000" pitchFamily="2" charset="2"/>
              <a:buNone/>
            </a:pPr>
            <a:r>
              <a:rPr lang="en-US" altLang="en-US" sz="2800" dirty="0">
                <a:latin typeface="Times New Roman" panose="02020603050405020304" pitchFamily="18" charset="0"/>
              </a:rPr>
              <a:t>In this article, we </a:t>
            </a:r>
            <a:r>
              <a:rPr lang="en-US" altLang="en-US" sz="2800" u="sng" dirty="0">
                <a:latin typeface="Times New Roman" panose="02020603050405020304" pitchFamily="18" charset="0"/>
              </a:rPr>
              <a:t>review and critique</a:t>
            </a:r>
            <a:r>
              <a:rPr lang="en-US" altLang="en-US" sz="2800" dirty="0">
                <a:latin typeface="Times New Roman" panose="02020603050405020304" pitchFamily="18" charset="0"/>
              </a:rPr>
              <a:t> scholarship on place</a:t>
            </a:r>
          </a:p>
          <a:p>
            <a:pPr eaLnBrk="1" hangingPunct="1">
              <a:buFont typeface="Wingdings" panose="05000000000000000000" pitchFamily="2" charset="2"/>
              <a:buNone/>
            </a:pPr>
            <a:r>
              <a:rPr lang="en-US" altLang="en-US" sz="2800" dirty="0">
                <a:latin typeface="Times New Roman" panose="02020603050405020304" pitchFamily="18" charset="0"/>
              </a:rPr>
              <a:t>based education in order to consider the ingredients of a</a:t>
            </a:r>
          </a:p>
          <a:p>
            <a:pPr eaLnBrk="1" hangingPunct="1">
              <a:buFont typeface="Wingdings" panose="05000000000000000000" pitchFamily="2" charset="2"/>
              <a:buNone/>
            </a:pPr>
            <a:r>
              <a:rPr lang="en-US" altLang="en-US" sz="2800" dirty="0">
                <a:latin typeface="Times New Roman" panose="02020603050405020304" pitchFamily="18" charset="0"/>
              </a:rPr>
              <a:t>critical place-based pedagogy for the arts and humanities.</a:t>
            </a:r>
          </a:p>
          <a:p>
            <a:pPr eaLnBrk="1" hangingPunct="1">
              <a:buFont typeface="Wingdings" panose="05000000000000000000" pitchFamily="2" charset="2"/>
              <a:buNone/>
            </a:pPr>
            <a:endParaRPr lang="en-US" altLang="en-US" sz="2800" u="sng" dirty="0">
              <a:latin typeface="Times New Roman" panose="02020603050405020304" pitchFamily="18" charset="0"/>
            </a:endParaRPr>
          </a:p>
          <a:p>
            <a:pPr eaLnBrk="1" hangingPunct="1">
              <a:buFont typeface="Wingdings" panose="05000000000000000000" pitchFamily="2" charset="2"/>
              <a:buNone/>
            </a:pPr>
            <a:r>
              <a:rPr lang="en-US" altLang="en-US" sz="2800" u="sng" dirty="0">
                <a:latin typeface="Times New Roman" panose="02020603050405020304" pitchFamily="18" charset="0"/>
              </a:rPr>
              <a:t>We begin by reviewing</a:t>
            </a:r>
            <a:r>
              <a:rPr lang="en-US" altLang="en-US" sz="2800" dirty="0">
                <a:latin typeface="Times New Roman" panose="02020603050405020304" pitchFamily="18" charset="0"/>
              </a:rPr>
              <a:t> </a:t>
            </a:r>
            <a:r>
              <a:rPr lang="en-US" altLang="en-US" sz="2800" dirty="0" err="1">
                <a:latin typeface="Times New Roman" panose="02020603050405020304" pitchFamily="18" charset="0"/>
              </a:rPr>
              <a:t>ecohumanism's</a:t>
            </a:r>
            <a:r>
              <a:rPr lang="en-US" altLang="en-US" sz="2800" dirty="0">
                <a:latin typeface="Times New Roman" panose="02020603050405020304" pitchFamily="18" charset="0"/>
              </a:rPr>
              <a:t> call for a more locally</a:t>
            </a:r>
          </a:p>
          <a:p>
            <a:pPr eaLnBrk="1" hangingPunct="1">
              <a:buFont typeface="Wingdings" panose="05000000000000000000" pitchFamily="2" charset="2"/>
              <a:buNone/>
            </a:pPr>
            <a:r>
              <a:rPr lang="en-US" altLang="en-US" sz="2800" dirty="0">
                <a:latin typeface="Times New Roman" panose="02020603050405020304" pitchFamily="18" charset="0"/>
              </a:rPr>
              <a:t>responsive education in light of the marginalization of place</a:t>
            </a:r>
          </a:p>
          <a:p>
            <a:pPr eaLnBrk="1" hangingPunct="1">
              <a:buFont typeface="Wingdings" panose="05000000000000000000" pitchFamily="2" charset="2"/>
              <a:buNone/>
            </a:pPr>
            <a:r>
              <a:rPr lang="en-US" altLang="en-US" sz="2800" dirty="0">
                <a:latin typeface="Times New Roman" panose="02020603050405020304" pitchFamily="18" charset="0"/>
              </a:rPr>
              <a:t>and community…</a:t>
            </a:r>
            <a:endParaRPr lang="en-US" altLang="en-US" sz="2000" dirty="0">
              <a:latin typeface="Times New Roman" panose="02020603050405020304" pitchFamily="18" charset="0"/>
            </a:endParaRPr>
          </a:p>
        </p:txBody>
      </p:sp>
    </p:spTree>
    <p:extLst>
      <p:ext uri="{BB962C8B-B14F-4D97-AF65-F5344CB8AC3E}">
        <p14:creationId xmlns:p14="http://schemas.microsoft.com/office/powerpoint/2010/main" val="32501641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16739">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673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6739">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6739">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16739">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16739">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a:extLst>
              <a:ext uri="{FF2B5EF4-FFF2-40B4-BE49-F238E27FC236}">
                <a16:creationId xmlns:a16="http://schemas.microsoft.com/office/drawing/2014/main" id="{3E112921-082A-5D92-658C-CA8FB80EC388}"/>
              </a:ext>
            </a:extLst>
          </p:cNvPr>
          <p:cNvSpPr>
            <a:spLocks noGrp="1" noChangeArrowheads="1"/>
          </p:cNvSpPr>
          <p:nvPr>
            <p:ph type="title"/>
          </p:nvPr>
        </p:nvSpPr>
        <p:spPr>
          <a:xfrm>
            <a:off x="454567" y="0"/>
            <a:ext cx="8229600" cy="1143000"/>
          </a:xfrm>
        </p:spPr>
        <p:txBody>
          <a:bodyPr/>
          <a:lstStyle/>
          <a:p>
            <a:pPr eaLnBrk="1" hangingPunct="1"/>
            <a:r>
              <a:rPr lang="en-US" altLang="en-US" sz="4400" dirty="0" err="1"/>
              <a:t>Organisation</a:t>
            </a:r>
            <a:endParaRPr lang="en-US" altLang="en-US" sz="4400" dirty="0"/>
          </a:p>
        </p:txBody>
      </p:sp>
      <p:sp>
        <p:nvSpPr>
          <p:cNvPr id="68611" name="Rectangle 3">
            <a:extLst>
              <a:ext uri="{FF2B5EF4-FFF2-40B4-BE49-F238E27FC236}">
                <a16:creationId xmlns:a16="http://schemas.microsoft.com/office/drawing/2014/main" id="{D2D1A93E-5B5C-14E6-780B-BE732941D00D}"/>
              </a:ext>
            </a:extLst>
          </p:cNvPr>
          <p:cNvSpPr>
            <a:spLocks noGrp="1" noChangeArrowheads="1"/>
          </p:cNvSpPr>
          <p:nvPr>
            <p:ph type="body" idx="1"/>
          </p:nvPr>
        </p:nvSpPr>
        <p:spPr>
          <a:xfrm>
            <a:off x="323528" y="1143000"/>
            <a:ext cx="8712968" cy="4374232"/>
          </a:xfrm>
        </p:spPr>
        <p:txBody>
          <a:bodyPr/>
          <a:lstStyle/>
          <a:p>
            <a:pPr eaLnBrk="1" hangingPunct="1">
              <a:buFont typeface="Wingdings" panose="05000000000000000000" pitchFamily="2" charset="2"/>
              <a:buNone/>
            </a:pPr>
            <a:r>
              <a:rPr lang="en-US" altLang="en-US" sz="3200" dirty="0">
                <a:latin typeface="Times New Roman" panose="02020603050405020304" pitchFamily="18" charset="0"/>
              </a:rPr>
              <a:t>Five common approaches to organizing the body of</a:t>
            </a:r>
          </a:p>
          <a:p>
            <a:pPr eaLnBrk="1" hangingPunct="1">
              <a:buFont typeface="Wingdings" panose="05000000000000000000" pitchFamily="2" charset="2"/>
              <a:buNone/>
            </a:pPr>
            <a:r>
              <a:rPr lang="en-US" altLang="en-US" sz="3200" dirty="0">
                <a:latin typeface="Times New Roman" panose="02020603050405020304" pitchFamily="18" charset="0"/>
              </a:rPr>
              <a:t>your paper include:</a:t>
            </a:r>
          </a:p>
          <a:p>
            <a:pPr eaLnBrk="1" hangingPunct="1">
              <a:buFont typeface="Wingdings" panose="05000000000000000000" pitchFamily="2" charset="2"/>
              <a:buNone/>
            </a:pPr>
            <a:endParaRPr lang="en-US" altLang="en-US" sz="800" dirty="0">
              <a:latin typeface="Times New Roman" panose="02020603050405020304" pitchFamily="18" charset="0"/>
            </a:endParaRPr>
          </a:p>
          <a:p>
            <a:pPr eaLnBrk="1" hangingPunct="1"/>
            <a:r>
              <a:rPr lang="en-US" altLang="en-US" dirty="0">
                <a:latin typeface="Times New Roman" panose="02020603050405020304" pitchFamily="18" charset="0"/>
              </a:rPr>
              <a:t>Topical</a:t>
            </a:r>
          </a:p>
          <a:p>
            <a:pPr eaLnBrk="1" hangingPunct="1"/>
            <a:r>
              <a:rPr lang="en-US" altLang="en-US" dirty="0">
                <a:latin typeface="Times New Roman" panose="02020603050405020304" pitchFamily="18" charset="0"/>
              </a:rPr>
              <a:t>Distant to close</a:t>
            </a:r>
          </a:p>
          <a:p>
            <a:pPr eaLnBrk="1" hangingPunct="1"/>
            <a:r>
              <a:rPr lang="en-US" altLang="en-US" dirty="0">
                <a:latin typeface="Times New Roman" panose="02020603050405020304" pitchFamily="18" charset="0"/>
              </a:rPr>
              <a:t>Debate</a:t>
            </a:r>
          </a:p>
          <a:p>
            <a:pPr eaLnBrk="1" hangingPunct="1"/>
            <a:r>
              <a:rPr lang="en-US" altLang="en-US" dirty="0">
                <a:latin typeface="Times New Roman" panose="02020603050405020304" pitchFamily="18" charset="0"/>
              </a:rPr>
              <a:t>Chronological</a:t>
            </a:r>
          </a:p>
          <a:p>
            <a:pPr eaLnBrk="1" hangingPunct="1"/>
            <a:r>
              <a:rPr lang="en-US" altLang="en-US" dirty="0">
                <a:latin typeface="Times New Roman" panose="02020603050405020304" pitchFamily="18" charset="0"/>
              </a:rPr>
              <a:t>Seminal Study</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0658" name="Rectangle 2">
            <a:extLst>
              <a:ext uri="{FF2B5EF4-FFF2-40B4-BE49-F238E27FC236}">
                <a16:creationId xmlns:a16="http://schemas.microsoft.com/office/drawing/2014/main" id="{DAA31756-53D1-80E6-F4F5-F9E99E3AA3F1}"/>
              </a:ext>
            </a:extLst>
          </p:cNvPr>
          <p:cNvSpPr>
            <a:spLocks noGrp="1" noChangeArrowheads="1"/>
          </p:cNvSpPr>
          <p:nvPr>
            <p:ph type="title"/>
          </p:nvPr>
        </p:nvSpPr>
        <p:spPr>
          <a:xfrm>
            <a:off x="755576" y="44624"/>
            <a:ext cx="7772400" cy="1143000"/>
          </a:xfrm>
        </p:spPr>
        <p:txBody>
          <a:bodyPr/>
          <a:lstStyle/>
          <a:p>
            <a:pPr eaLnBrk="1" hangingPunct="1"/>
            <a:r>
              <a:rPr lang="en-US" altLang="en-US" sz="4400" dirty="0"/>
              <a:t>Topical: Characteristics</a:t>
            </a:r>
          </a:p>
        </p:txBody>
      </p:sp>
      <p:sp>
        <p:nvSpPr>
          <p:cNvPr id="122883" name="Rectangle 3">
            <a:extLst>
              <a:ext uri="{FF2B5EF4-FFF2-40B4-BE49-F238E27FC236}">
                <a16:creationId xmlns:a16="http://schemas.microsoft.com/office/drawing/2014/main" id="{75593902-068C-607A-6A68-9B556816879C}"/>
              </a:ext>
            </a:extLst>
          </p:cNvPr>
          <p:cNvSpPr>
            <a:spLocks noGrp="1" noChangeArrowheads="1"/>
          </p:cNvSpPr>
          <p:nvPr>
            <p:ph type="body" sz="half" idx="1"/>
          </p:nvPr>
        </p:nvSpPr>
        <p:spPr>
          <a:xfrm>
            <a:off x="0" y="1052736"/>
            <a:ext cx="9036496" cy="4530725"/>
          </a:xfrm>
        </p:spPr>
        <p:txBody>
          <a:bodyPr/>
          <a:lstStyle/>
          <a:p>
            <a:pPr eaLnBrk="1" hangingPunct="1">
              <a:lnSpc>
                <a:spcPct val="90000"/>
              </a:lnSpc>
              <a:spcAft>
                <a:spcPct val="50000"/>
              </a:spcAft>
            </a:pPr>
            <a:r>
              <a:rPr lang="en-US" altLang="en-US" sz="3000" dirty="0">
                <a:latin typeface="Times New Roman" panose="02020603050405020304" pitchFamily="18" charset="0"/>
              </a:rPr>
              <a:t>Most common approach</a:t>
            </a:r>
          </a:p>
          <a:p>
            <a:pPr eaLnBrk="1" hangingPunct="1">
              <a:lnSpc>
                <a:spcPct val="90000"/>
              </a:lnSpc>
              <a:spcAft>
                <a:spcPct val="50000"/>
              </a:spcAft>
            </a:pPr>
            <a:r>
              <a:rPr lang="en-US" altLang="en-US" sz="3000" dirty="0">
                <a:latin typeface="Times New Roman" panose="02020603050405020304" pitchFamily="18" charset="0"/>
              </a:rPr>
              <a:t>Breaks the field into a number of subfields, subject areas, or approaches </a:t>
            </a:r>
          </a:p>
          <a:p>
            <a:pPr eaLnBrk="1" hangingPunct="1">
              <a:lnSpc>
                <a:spcPct val="90000"/>
              </a:lnSpc>
              <a:spcAft>
                <a:spcPct val="50000"/>
              </a:spcAft>
            </a:pPr>
            <a:r>
              <a:rPr lang="en-US" altLang="en-US" sz="3000" dirty="0">
                <a:latin typeface="Times New Roman" panose="02020603050405020304" pitchFamily="18" charset="0"/>
              </a:rPr>
              <a:t>Discusses each subsection individually, sometimes with critiques of each</a:t>
            </a:r>
          </a:p>
          <a:p>
            <a:pPr eaLnBrk="1" hangingPunct="1">
              <a:lnSpc>
                <a:spcPct val="90000"/>
              </a:lnSpc>
              <a:spcAft>
                <a:spcPct val="50000"/>
              </a:spcAft>
            </a:pPr>
            <a:r>
              <a:rPr lang="en-US" altLang="en-US" sz="3000" dirty="0">
                <a:latin typeface="Times New Roman" panose="02020603050405020304" pitchFamily="18" charset="0"/>
              </a:rPr>
              <a:t>Most useful for organizing a large body of literature that does not have one or two studies that stand out as most important or a clear chronological development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2288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2288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2288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2288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a:extLst>
              <a:ext uri="{FF2B5EF4-FFF2-40B4-BE49-F238E27FC236}">
                <a16:creationId xmlns:a16="http://schemas.microsoft.com/office/drawing/2014/main" id="{1B453861-C329-5871-C199-96E5F98F4519}"/>
              </a:ext>
            </a:extLst>
          </p:cNvPr>
          <p:cNvSpPr>
            <a:spLocks noGrp="1" noChangeArrowheads="1"/>
          </p:cNvSpPr>
          <p:nvPr>
            <p:ph type="title"/>
          </p:nvPr>
        </p:nvSpPr>
        <p:spPr>
          <a:xfrm>
            <a:off x="457200" y="0"/>
            <a:ext cx="8229600" cy="1143000"/>
          </a:xfrm>
        </p:spPr>
        <p:txBody>
          <a:bodyPr/>
          <a:lstStyle/>
          <a:p>
            <a:pPr eaLnBrk="1" hangingPunct="1"/>
            <a:r>
              <a:rPr lang="en-US" altLang="en-US" sz="4800" dirty="0"/>
              <a:t>Topical: Typical Language</a:t>
            </a:r>
          </a:p>
        </p:txBody>
      </p:sp>
      <p:sp>
        <p:nvSpPr>
          <p:cNvPr id="72707" name="Rectangle 3">
            <a:extLst>
              <a:ext uri="{FF2B5EF4-FFF2-40B4-BE49-F238E27FC236}">
                <a16:creationId xmlns:a16="http://schemas.microsoft.com/office/drawing/2014/main" id="{EED5F269-9210-19BF-903F-7DA50D0F63EE}"/>
              </a:ext>
            </a:extLst>
          </p:cNvPr>
          <p:cNvSpPr>
            <a:spLocks noGrp="1" noChangeArrowheads="1"/>
          </p:cNvSpPr>
          <p:nvPr>
            <p:ph type="body" idx="1"/>
          </p:nvPr>
        </p:nvSpPr>
        <p:spPr>
          <a:xfrm>
            <a:off x="107504" y="1155664"/>
            <a:ext cx="8856984" cy="3917032"/>
          </a:xfrm>
        </p:spPr>
        <p:txBody>
          <a:bodyPr/>
          <a:lstStyle/>
          <a:p>
            <a:pPr eaLnBrk="1" hangingPunct="1"/>
            <a:r>
              <a:rPr lang="en-US" altLang="en-US" dirty="0">
                <a:latin typeface="Times New Roman" panose="02020603050405020304" pitchFamily="18" charset="0"/>
              </a:rPr>
              <a:t>Three important areas of this field have received attention: A, B, C. </a:t>
            </a:r>
          </a:p>
          <a:p>
            <a:pPr eaLnBrk="1" hangingPunct="1"/>
            <a:r>
              <a:rPr lang="en-US" altLang="en-US" dirty="0">
                <a:latin typeface="Times New Roman" panose="02020603050405020304" pitchFamily="18" charset="0"/>
              </a:rPr>
              <a:t>A has been approached from two perspectives F and G.</a:t>
            </a:r>
          </a:p>
          <a:p>
            <a:pPr eaLnBrk="1" hangingPunct="1"/>
            <a:r>
              <a:rPr lang="en-US" altLang="en-US" dirty="0">
                <a:latin typeface="Times New Roman" panose="02020603050405020304" pitchFamily="18" charset="0"/>
              </a:rPr>
              <a:t>The most important developments in terms of B have been…</a:t>
            </a:r>
          </a:p>
          <a:p>
            <a:pPr eaLnBrk="1" hangingPunct="1"/>
            <a:r>
              <a:rPr lang="en-US" altLang="en-US" dirty="0">
                <a:latin typeface="Times New Roman" panose="02020603050405020304" pitchFamily="18" charset="0"/>
              </a:rPr>
              <a:t>C has also been an important area of study in this field.</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a:extLst>
              <a:ext uri="{FF2B5EF4-FFF2-40B4-BE49-F238E27FC236}">
                <a16:creationId xmlns:a16="http://schemas.microsoft.com/office/drawing/2014/main" id="{2676E20F-9CE3-8A4B-6671-7ED90A21A218}"/>
              </a:ext>
            </a:extLst>
          </p:cNvPr>
          <p:cNvSpPr>
            <a:spLocks noGrp="1" noChangeArrowheads="1"/>
          </p:cNvSpPr>
          <p:nvPr>
            <p:ph type="title"/>
          </p:nvPr>
        </p:nvSpPr>
        <p:spPr/>
        <p:txBody>
          <a:bodyPr/>
          <a:lstStyle/>
          <a:p>
            <a:pPr eaLnBrk="1" hangingPunct="1"/>
            <a:r>
              <a:rPr lang="en-US" altLang="en-US" sz="4400"/>
              <a:t>Distant to Close: Characteristics</a:t>
            </a:r>
          </a:p>
        </p:txBody>
      </p:sp>
      <p:sp>
        <p:nvSpPr>
          <p:cNvPr id="129027" name="Rectangle 3">
            <a:extLst>
              <a:ext uri="{FF2B5EF4-FFF2-40B4-BE49-F238E27FC236}">
                <a16:creationId xmlns:a16="http://schemas.microsoft.com/office/drawing/2014/main" id="{6D1A4137-5E07-E99B-70AC-90684943981E}"/>
              </a:ext>
            </a:extLst>
          </p:cNvPr>
          <p:cNvSpPr>
            <a:spLocks noGrp="1" noChangeArrowheads="1"/>
          </p:cNvSpPr>
          <p:nvPr>
            <p:ph type="body" idx="1"/>
          </p:nvPr>
        </p:nvSpPr>
        <p:spPr>
          <a:xfrm>
            <a:off x="395536" y="1124744"/>
            <a:ext cx="8229600" cy="3917032"/>
          </a:xfrm>
        </p:spPr>
        <p:txBody>
          <a:bodyPr/>
          <a:lstStyle/>
          <a:p>
            <a:pPr eaLnBrk="1" hangingPunct="1">
              <a:buFont typeface="Wingdings" panose="05000000000000000000" pitchFamily="2" charset="2"/>
              <a:buNone/>
            </a:pPr>
            <a:endParaRPr lang="en-US" altLang="en-US" sz="800" dirty="0">
              <a:latin typeface="Times New Roman" panose="02020603050405020304" pitchFamily="18" charset="0"/>
            </a:endParaRPr>
          </a:p>
          <a:p>
            <a:pPr eaLnBrk="1" hangingPunct="1"/>
            <a:r>
              <a:rPr lang="en-US" altLang="en-US" dirty="0">
                <a:latin typeface="Times New Roman" panose="02020603050405020304" pitchFamily="18" charset="0"/>
              </a:rPr>
              <a:t>A type of topical organization, with studies grouped by their relevance to current research.</a:t>
            </a:r>
          </a:p>
          <a:p>
            <a:pPr eaLnBrk="1" hangingPunct="1">
              <a:buFont typeface="Wingdings" panose="05000000000000000000" pitchFamily="2" charset="2"/>
              <a:buNone/>
            </a:pPr>
            <a:endParaRPr lang="en-US" altLang="en-US" sz="800" dirty="0">
              <a:latin typeface="Times New Roman" panose="02020603050405020304" pitchFamily="18" charset="0"/>
            </a:endParaRPr>
          </a:p>
          <a:p>
            <a:pPr eaLnBrk="1" hangingPunct="1"/>
            <a:r>
              <a:rPr lang="en-US" altLang="en-US" dirty="0">
                <a:latin typeface="Times New Roman" panose="02020603050405020304" pitchFamily="18" charset="0"/>
              </a:rPr>
              <a:t>Starts by describing studies with general similarities to current research and ends with studies most relevant to the specific topic.</a:t>
            </a:r>
          </a:p>
          <a:p>
            <a:pPr eaLnBrk="1" hangingPunct="1">
              <a:buFont typeface="Wingdings" panose="05000000000000000000" pitchFamily="2" charset="2"/>
              <a:buNone/>
            </a:pPr>
            <a:endParaRPr lang="en-US" altLang="en-US" sz="800" dirty="0">
              <a:latin typeface="Times New Roman" panose="02020603050405020304" pitchFamily="18" charset="0"/>
            </a:endParaRPr>
          </a:p>
          <a:p>
            <a:pPr eaLnBrk="1" hangingPunct="1"/>
            <a:r>
              <a:rPr lang="en-US" altLang="en-US" dirty="0">
                <a:latin typeface="Times New Roman" panose="02020603050405020304" pitchFamily="18" charset="0"/>
              </a:rPr>
              <a:t>Most useful for studies of methods or models.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29027">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29027">
                                            <p:txEl>
                                              <p:pRg st="3" end="3"/>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2902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6802" name="Rectangle 2">
            <a:extLst>
              <a:ext uri="{FF2B5EF4-FFF2-40B4-BE49-F238E27FC236}">
                <a16:creationId xmlns:a16="http://schemas.microsoft.com/office/drawing/2014/main" id="{36293204-783A-A434-4415-5D5DE501467F}"/>
              </a:ext>
            </a:extLst>
          </p:cNvPr>
          <p:cNvSpPr>
            <a:spLocks noGrp="1" noChangeArrowheads="1"/>
          </p:cNvSpPr>
          <p:nvPr>
            <p:ph type="title"/>
          </p:nvPr>
        </p:nvSpPr>
        <p:spPr/>
        <p:txBody>
          <a:bodyPr/>
          <a:lstStyle/>
          <a:p>
            <a:pPr eaLnBrk="1" hangingPunct="1"/>
            <a:r>
              <a:rPr lang="en-US" altLang="en-US" sz="4000"/>
              <a:t>Distant to Close: Typical Language</a:t>
            </a:r>
          </a:p>
        </p:txBody>
      </p:sp>
      <p:sp>
        <p:nvSpPr>
          <p:cNvPr id="76803" name="Rectangle 3">
            <a:extLst>
              <a:ext uri="{FF2B5EF4-FFF2-40B4-BE49-F238E27FC236}">
                <a16:creationId xmlns:a16="http://schemas.microsoft.com/office/drawing/2014/main" id="{E12CA2E6-3B55-C2FF-CFAB-3E7169C117DC}"/>
              </a:ext>
            </a:extLst>
          </p:cNvPr>
          <p:cNvSpPr>
            <a:spLocks noGrp="1" noChangeArrowheads="1"/>
          </p:cNvSpPr>
          <p:nvPr>
            <p:ph type="body" idx="1"/>
          </p:nvPr>
        </p:nvSpPr>
        <p:spPr>
          <a:xfrm>
            <a:off x="457200" y="1417638"/>
            <a:ext cx="8229600" cy="3917032"/>
          </a:xfrm>
        </p:spPr>
        <p:txBody>
          <a:bodyPr/>
          <a:lstStyle/>
          <a:p>
            <a:pPr eaLnBrk="1" hangingPunct="1">
              <a:lnSpc>
                <a:spcPct val="90000"/>
              </a:lnSpc>
              <a:buFont typeface="Wingdings" panose="05000000000000000000" pitchFamily="2" charset="2"/>
              <a:buNone/>
            </a:pPr>
            <a:endParaRPr lang="en-US" altLang="en-US" sz="800" dirty="0">
              <a:latin typeface="Times New Roman" panose="02020603050405020304" pitchFamily="18" charset="0"/>
            </a:endParaRPr>
          </a:p>
          <a:p>
            <a:pPr eaLnBrk="1" hangingPunct="1">
              <a:lnSpc>
                <a:spcPct val="90000"/>
              </a:lnSpc>
            </a:pPr>
            <a:r>
              <a:rPr lang="en-US" altLang="en-US" dirty="0">
                <a:latin typeface="Times New Roman" panose="02020603050405020304" pitchFamily="18" charset="0"/>
              </a:rPr>
              <a:t>Method/Model M (slightly similar to current research) addresses …</a:t>
            </a:r>
          </a:p>
          <a:p>
            <a:pPr eaLnBrk="1" hangingPunct="1">
              <a:lnSpc>
                <a:spcPct val="90000"/>
              </a:lnSpc>
              <a:buFont typeface="Wingdings" panose="05000000000000000000" pitchFamily="2" charset="2"/>
              <a:buNone/>
            </a:pPr>
            <a:endParaRPr lang="en-US" altLang="en-US" sz="800" dirty="0">
              <a:latin typeface="Times New Roman" panose="02020603050405020304" pitchFamily="18" charset="0"/>
            </a:endParaRPr>
          </a:p>
          <a:p>
            <a:pPr eaLnBrk="1" hangingPunct="1">
              <a:lnSpc>
                <a:spcPct val="90000"/>
              </a:lnSpc>
            </a:pPr>
            <a:r>
              <a:rPr lang="en-US" altLang="en-US" dirty="0">
                <a:latin typeface="Times New Roman" panose="02020603050405020304" pitchFamily="18" charset="0"/>
              </a:rPr>
              <a:t>Drawing upon method/model N (more similar to current research) can help . . .</a:t>
            </a:r>
          </a:p>
          <a:p>
            <a:pPr eaLnBrk="1" hangingPunct="1">
              <a:lnSpc>
                <a:spcPct val="90000"/>
              </a:lnSpc>
              <a:buFont typeface="Wingdings" panose="05000000000000000000" pitchFamily="2" charset="2"/>
              <a:buNone/>
            </a:pPr>
            <a:endParaRPr lang="en-US" altLang="en-US" sz="800" dirty="0">
              <a:latin typeface="Times New Roman" panose="02020603050405020304" pitchFamily="18" charset="0"/>
            </a:endParaRPr>
          </a:p>
          <a:p>
            <a:pPr eaLnBrk="1" hangingPunct="1">
              <a:lnSpc>
                <a:spcPct val="90000"/>
              </a:lnSpc>
            </a:pPr>
            <a:r>
              <a:rPr lang="en-US" altLang="en-US" dirty="0">
                <a:latin typeface="Times New Roman" panose="02020603050405020304" pitchFamily="18" charset="0"/>
              </a:rPr>
              <a:t>This study applies the procedure used in method/model O (most similar to current research) to . . .</a:t>
            </a:r>
          </a:p>
        </p:txBody>
      </p:sp>
    </p:spTree>
  </p:cSld>
  <p:clrMapOvr>
    <a:masterClrMapping/>
  </p:clrMapOv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a:extLst>
              <a:ext uri="{FF2B5EF4-FFF2-40B4-BE49-F238E27FC236}">
                <a16:creationId xmlns:a16="http://schemas.microsoft.com/office/drawing/2014/main" id="{17EB7F5B-DC5F-11A5-AF44-1E8879654C45}"/>
              </a:ext>
            </a:extLst>
          </p:cNvPr>
          <p:cNvSpPr>
            <a:spLocks noGrp="1" noChangeArrowheads="1"/>
          </p:cNvSpPr>
          <p:nvPr>
            <p:ph type="title"/>
          </p:nvPr>
        </p:nvSpPr>
        <p:spPr/>
        <p:txBody>
          <a:bodyPr/>
          <a:lstStyle/>
          <a:p>
            <a:pPr eaLnBrk="1" hangingPunct="1"/>
            <a:r>
              <a:rPr lang="en-US" altLang="en-US" sz="4400"/>
              <a:t>Debate: Characteristics</a:t>
            </a:r>
          </a:p>
        </p:txBody>
      </p:sp>
      <p:sp>
        <p:nvSpPr>
          <p:cNvPr id="135171" name="Rectangle 3">
            <a:extLst>
              <a:ext uri="{FF2B5EF4-FFF2-40B4-BE49-F238E27FC236}">
                <a16:creationId xmlns:a16="http://schemas.microsoft.com/office/drawing/2014/main" id="{53AF24A9-F270-C205-B6C0-93F507447A1B}"/>
              </a:ext>
            </a:extLst>
          </p:cNvPr>
          <p:cNvSpPr>
            <a:spLocks noGrp="1" noChangeArrowheads="1"/>
          </p:cNvSpPr>
          <p:nvPr>
            <p:ph type="body" idx="1"/>
          </p:nvPr>
        </p:nvSpPr>
        <p:spPr>
          <a:xfrm>
            <a:off x="323528" y="1196752"/>
            <a:ext cx="8640960" cy="3917032"/>
          </a:xfrm>
        </p:spPr>
        <p:txBody>
          <a:bodyPr/>
          <a:lstStyle/>
          <a:p>
            <a:pPr eaLnBrk="1" hangingPunct="1">
              <a:buFont typeface="Wingdings" panose="05000000000000000000" pitchFamily="2" charset="2"/>
              <a:buNone/>
            </a:pPr>
            <a:endParaRPr lang="en-US" altLang="en-US" sz="800" dirty="0">
              <a:latin typeface="Times New Roman" panose="02020603050405020304" pitchFamily="18" charset="0"/>
            </a:endParaRPr>
          </a:p>
          <a:p>
            <a:pPr eaLnBrk="1" hangingPunct="1"/>
            <a:r>
              <a:rPr lang="en-US" altLang="en-US" dirty="0">
                <a:latin typeface="Times New Roman" panose="02020603050405020304" pitchFamily="18" charset="0"/>
              </a:rPr>
              <a:t>Another type of topical approach, with a chronological component.</a:t>
            </a:r>
          </a:p>
          <a:p>
            <a:pPr eaLnBrk="1" hangingPunct="1">
              <a:buFont typeface="Wingdings" panose="05000000000000000000" pitchFamily="2" charset="2"/>
              <a:buNone/>
            </a:pPr>
            <a:endParaRPr lang="en-US" altLang="en-US" sz="800" dirty="0">
              <a:latin typeface="Times New Roman" panose="02020603050405020304" pitchFamily="18" charset="0"/>
            </a:endParaRPr>
          </a:p>
          <a:p>
            <a:pPr eaLnBrk="1" hangingPunct="1"/>
            <a:r>
              <a:rPr lang="en-US" altLang="en-US" dirty="0">
                <a:latin typeface="Times New Roman" panose="02020603050405020304" pitchFamily="18" charset="0"/>
              </a:rPr>
              <a:t>Emphasizes various strands of research in which proponents of various models openly criticize one another.</a:t>
            </a:r>
          </a:p>
          <a:p>
            <a:pPr eaLnBrk="1" hangingPunct="1">
              <a:buFont typeface="Wingdings" panose="05000000000000000000" pitchFamily="2" charset="2"/>
              <a:buNone/>
            </a:pPr>
            <a:endParaRPr lang="en-US" altLang="en-US" sz="800" dirty="0">
              <a:latin typeface="Times New Roman" panose="02020603050405020304" pitchFamily="18" charset="0"/>
            </a:endParaRPr>
          </a:p>
          <a:p>
            <a:pPr eaLnBrk="1" hangingPunct="1">
              <a:spcAft>
                <a:spcPct val="50000"/>
              </a:spcAft>
            </a:pPr>
            <a:r>
              <a:rPr lang="en-US" altLang="en-US" dirty="0">
                <a:latin typeface="Times New Roman" panose="02020603050405020304" pitchFamily="18" charset="0"/>
              </a:rPr>
              <a:t>Most useful when clear opposing positions are present in the literature.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35171">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35171">
                                            <p:txEl>
                                              <p:pRg st="3" end="3"/>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35171">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a:extLst>
              <a:ext uri="{FF2B5EF4-FFF2-40B4-BE49-F238E27FC236}">
                <a16:creationId xmlns:a16="http://schemas.microsoft.com/office/drawing/2014/main" id="{3FD50AFC-95C4-62D6-E4C8-E9DFE338C68C}"/>
              </a:ext>
            </a:extLst>
          </p:cNvPr>
          <p:cNvSpPr>
            <a:spLocks noGrp="1" noChangeArrowheads="1"/>
          </p:cNvSpPr>
          <p:nvPr>
            <p:ph type="title"/>
          </p:nvPr>
        </p:nvSpPr>
        <p:spPr/>
        <p:txBody>
          <a:bodyPr/>
          <a:lstStyle/>
          <a:p>
            <a:pPr eaLnBrk="1" hangingPunct="1"/>
            <a:r>
              <a:rPr lang="en-US" altLang="en-US" sz="4400"/>
              <a:t>Debate: Typical Language</a:t>
            </a:r>
          </a:p>
        </p:txBody>
      </p:sp>
      <p:sp>
        <p:nvSpPr>
          <p:cNvPr id="80899" name="Rectangle 3">
            <a:extLst>
              <a:ext uri="{FF2B5EF4-FFF2-40B4-BE49-F238E27FC236}">
                <a16:creationId xmlns:a16="http://schemas.microsoft.com/office/drawing/2014/main" id="{1783CFF8-AF3F-ADE3-E750-1EF70A859977}"/>
              </a:ext>
            </a:extLst>
          </p:cNvPr>
          <p:cNvSpPr>
            <a:spLocks noGrp="1" noChangeArrowheads="1"/>
          </p:cNvSpPr>
          <p:nvPr>
            <p:ph type="body" idx="1"/>
          </p:nvPr>
        </p:nvSpPr>
        <p:spPr/>
        <p:txBody>
          <a:bodyPr/>
          <a:lstStyle/>
          <a:p>
            <a:pPr eaLnBrk="1" hangingPunct="1">
              <a:buFont typeface="Wingdings" panose="05000000000000000000" pitchFamily="2" charset="2"/>
              <a:buNone/>
            </a:pPr>
            <a:endParaRPr lang="en-US" altLang="en-US" sz="800">
              <a:latin typeface="Times New Roman" panose="02020603050405020304" pitchFamily="18" charset="0"/>
            </a:endParaRPr>
          </a:p>
          <a:p>
            <a:pPr eaLnBrk="1" hangingPunct="1"/>
            <a:r>
              <a:rPr lang="en-US" altLang="en-US">
                <a:latin typeface="Times New Roman" panose="02020603050405020304" pitchFamily="18" charset="0"/>
              </a:rPr>
              <a:t>There have been </a:t>
            </a:r>
            <a:r>
              <a:rPr lang="en-US" altLang="en-US" u="sng">
                <a:latin typeface="Times New Roman" panose="02020603050405020304" pitchFamily="18" charset="0"/>
              </a:rPr>
              <a:t>two (three, four, etc.) distinct approaches</a:t>
            </a:r>
            <a:r>
              <a:rPr lang="en-US" altLang="en-US">
                <a:latin typeface="Times New Roman" panose="02020603050405020304" pitchFamily="18" charset="0"/>
              </a:rPr>
              <a:t> this problem.</a:t>
            </a:r>
          </a:p>
          <a:p>
            <a:pPr eaLnBrk="1" hangingPunct="1">
              <a:buFont typeface="Wingdings" panose="05000000000000000000" pitchFamily="2" charset="2"/>
              <a:buNone/>
            </a:pPr>
            <a:endParaRPr lang="en-US" altLang="en-US" sz="800">
              <a:latin typeface="Times New Roman" panose="02020603050405020304" pitchFamily="18" charset="0"/>
            </a:endParaRPr>
          </a:p>
          <a:p>
            <a:pPr eaLnBrk="1" hangingPunct="1"/>
            <a:r>
              <a:rPr lang="en-US" altLang="en-US">
                <a:latin typeface="Times New Roman" panose="02020603050405020304" pitchFamily="18" charset="0"/>
              </a:rPr>
              <a:t>The </a:t>
            </a:r>
            <a:r>
              <a:rPr lang="en-US" altLang="en-US" u="sng">
                <a:latin typeface="Times New Roman" panose="02020603050405020304" pitchFamily="18" charset="0"/>
              </a:rPr>
              <a:t>first model</a:t>
            </a:r>
            <a:r>
              <a:rPr lang="en-US" altLang="en-US">
                <a:latin typeface="Times New Roman" panose="02020603050405020304" pitchFamily="18" charset="0"/>
              </a:rPr>
              <a:t> posits…</a:t>
            </a:r>
          </a:p>
          <a:p>
            <a:pPr eaLnBrk="1" hangingPunct="1">
              <a:buFont typeface="Wingdings" panose="05000000000000000000" pitchFamily="2" charset="2"/>
              <a:buNone/>
            </a:pPr>
            <a:endParaRPr lang="en-US" altLang="en-US" sz="800">
              <a:latin typeface="Times New Roman" panose="02020603050405020304" pitchFamily="18" charset="0"/>
            </a:endParaRPr>
          </a:p>
          <a:p>
            <a:pPr eaLnBrk="1" hangingPunct="1"/>
            <a:r>
              <a:rPr lang="en-US" altLang="en-US">
                <a:latin typeface="Times New Roman" panose="02020603050405020304" pitchFamily="18" charset="0"/>
              </a:rPr>
              <a:t>The </a:t>
            </a:r>
            <a:r>
              <a:rPr lang="en-US" altLang="en-US" u="sng">
                <a:latin typeface="Times New Roman" panose="02020603050405020304" pitchFamily="18" charset="0"/>
              </a:rPr>
              <a:t>second model</a:t>
            </a:r>
            <a:r>
              <a:rPr lang="en-US" altLang="en-US">
                <a:latin typeface="Times New Roman" panose="02020603050405020304" pitchFamily="18" charset="0"/>
              </a:rPr>
              <a:t> argues that the first model is wrong for three reasons. Instead, the second model claims…</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2946" name="Rectangle 2">
            <a:extLst>
              <a:ext uri="{FF2B5EF4-FFF2-40B4-BE49-F238E27FC236}">
                <a16:creationId xmlns:a16="http://schemas.microsoft.com/office/drawing/2014/main" id="{1D7CC59B-D6CA-AD67-5FF9-FBDF3D500BBD}"/>
              </a:ext>
            </a:extLst>
          </p:cNvPr>
          <p:cNvSpPr>
            <a:spLocks noGrp="1" noChangeArrowheads="1"/>
          </p:cNvSpPr>
          <p:nvPr>
            <p:ph type="title"/>
          </p:nvPr>
        </p:nvSpPr>
        <p:spPr/>
        <p:txBody>
          <a:bodyPr/>
          <a:lstStyle/>
          <a:p>
            <a:pPr eaLnBrk="1" hangingPunct="1"/>
            <a:r>
              <a:rPr lang="en-US" altLang="en-US"/>
              <a:t>Chronological: Characteristics</a:t>
            </a:r>
          </a:p>
        </p:txBody>
      </p:sp>
      <p:sp>
        <p:nvSpPr>
          <p:cNvPr id="139268" name="Rectangle 4">
            <a:extLst>
              <a:ext uri="{FF2B5EF4-FFF2-40B4-BE49-F238E27FC236}">
                <a16:creationId xmlns:a16="http://schemas.microsoft.com/office/drawing/2014/main" id="{8F16B2C8-E751-678A-539A-A7571E181B23}"/>
              </a:ext>
            </a:extLst>
          </p:cNvPr>
          <p:cNvSpPr>
            <a:spLocks noGrp="1" noChangeArrowheads="1"/>
          </p:cNvSpPr>
          <p:nvPr>
            <p:ph type="body" sz="half" idx="2"/>
          </p:nvPr>
        </p:nvSpPr>
        <p:spPr>
          <a:xfrm>
            <a:off x="914400" y="1752600"/>
            <a:ext cx="7467600" cy="4530725"/>
          </a:xfrm>
        </p:spPr>
        <p:txBody>
          <a:bodyPr/>
          <a:lstStyle/>
          <a:p>
            <a:pPr eaLnBrk="1" hangingPunct="1">
              <a:spcAft>
                <a:spcPct val="50000"/>
              </a:spcAft>
            </a:pPr>
            <a:r>
              <a:rPr lang="en-US" altLang="en-US" sz="3200">
                <a:latin typeface="Times New Roman" panose="02020603050405020304" pitchFamily="18" charset="0"/>
              </a:rPr>
              <a:t>Lists studies in terms of chronological development </a:t>
            </a:r>
          </a:p>
          <a:p>
            <a:pPr eaLnBrk="1" hangingPunct="1">
              <a:spcAft>
                <a:spcPct val="50000"/>
              </a:spcAft>
            </a:pPr>
            <a:r>
              <a:rPr lang="en-US" altLang="en-US" sz="3200">
                <a:latin typeface="Times New Roman" panose="02020603050405020304" pitchFamily="18" charset="0"/>
              </a:rPr>
              <a:t>Useful when the field displays clear development over a period of time </a:t>
            </a:r>
          </a:p>
          <a:p>
            <a:pPr lvl="1" eaLnBrk="1" hangingPunct="1">
              <a:spcAft>
                <a:spcPct val="50000"/>
              </a:spcAft>
            </a:pPr>
            <a:r>
              <a:rPr lang="en-US" altLang="en-US" sz="2800">
                <a:latin typeface="Times New Roman" panose="02020603050405020304" pitchFamily="18" charset="0"/>
              </a:rPr>
              <a:t>Linear progression</a:t>
            </a:r>
          </a:p>
          <a:p>
            <a:pPr lvl="1" eaLnBrk="1" hangingPunct="1">
              <a:spcAft>
                <a:spcPct val="50000"/>
              </a:spcAft>
            </a:pPr>
            <a:r>
              <a:rPr lang="en-US" altLang="en-US" sz="2800">
                <a:latin typeface="Times New Roman" panose="02020603050405020304" pitchFamily="18" charset="0"/>
              </a:rPr>
              <a:t>Paradigm shift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3926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39268">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39268">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39268">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4994" name="Rectangle 2">
            <a:extLst>
              <a:ext uri="{FF2B5EF4-FFF2-40B4-BE49-F238E27FC236}">
                <a16:creationId xmlns:a16="http://schemas.microsoft.com/office/drawing/2014/main" id="{13ADC017-D57A-D431-3C91-3FC2AE7BB220}"/>
              </a:ext>
            </a:extLst>
          </p:cNvPr>
          <p:cNvSpPr>
            <a:spLocks noGrp="1" noChangeArrowheads="1"/>
          </p:cNvSpPr>
          <p:nvPr>
            <p:ph type="title"/>
          </p:nvPr>
        </p:nvSpPr>
        <p:spPr/>
        <p:txBody>
          <a:bodyPr/>
          <a:lstStyle/>
          <a:p>
            <a:pPr eaLnBrk="1" hangingPunct="1"/>
            <a:r>
              <a:rPr lang="en-US" altLang="en-US" sz="4000"/>
              <a:t>Chronological: Typical Language</a:t>
            </a:r>
            <a:r>
              <a:rPr lang="en-US" altLang="en-US" sz="3800"/>
              <a:t> </a:t>
            </a:r>
          </a:p>
        </p:txBody>
      </p:sp>
      <p:sp>
        <p:nvSpPr>
          <p:cNvPr id="84995" name="Rectangle 3">
            <a:extLst>
              <a:ext uri="{FF2B5EF4-FFF2-40B4-BE49-F238E27FC236}">
                <a16:creationId xmlns:a16="http://schemas.microsoft.com/office/drawing/2014/main" id="{66F370BA-6123-5E75-1384-9495D7A216EF}"/>
              </a:ext>
            </a:extLst>
          </p:cNvPr>
          <p:cNvSpPr>
            <a:spLocks noGrp="1" noChangeArrowheads="1"/>
          </p:cNvSpPr>
          <p:nvPr>
            <p:ph type="body" idx="1"/>
          </p:nvPr>
        </p:nvSpPr>
        <p:spPr/>
        <p:txBody>
          <a:bodyPr/>
          <a:lstStyle/>
          <a:p>
            <a:pPr eaLnBrk="1" hangingPunct="1">
              <a:buFont typeface="Wingdings" panose="05000000000000000000" pitchFamily="2" charset="2"/>
              <a:buNone/>
            </a:pPr>
            <a:endParaRPr lang="en-US" altLang="en-US" sz="800"/>
          </a:p>
          <a:p>
            <a:pPr eaLnBrk="1" hangingPunct="1"/>
            <a:r>
              <a:rPr lang="en-US" altLang="en-US">
                <a:latin typeface="Times New Roman" panose="02020603050405020304" pitchFamily="18" charset="0"/>
              </a:rPr>
              <a:t>This subject was </a:t>
            </a:r>
            <a:r>
              <a:rPr lang="en-US" altLang="en-US" u="sng">
                <a:latin typeface="Times New Roman" panose="02020603050405020304" pitchFamily="18" charset="0"/>
              </a:rPr>
              <a:t>first studied</a:t>
            </a:r>
            <a:r>
              <a:rPr lang="en-US" altLang="en-US">
                <a:latin typeface="Times New Roman" panose="02020603050405020304" pitchFamily="18" charset="0"/>
              </a:rPr>
              <a:t> by X, who argued/found…</a:t>
            </a:r>
          </a:p>
          <a:p>
            <a:pPr eaLnBrk="1" hangingPunct="1">
              <a:buFont typeface="Wingdings" panose="05000000000000000000" pitchFamily="2" charset="2"/>
              <a:buNone/>
            </a:pPr>
            <a:endParaRPr lang="en-US" altLang="en-US" sz="800">
              <a:latin typeface="Times New Roman" panose="02020603050405020304" pitchFamily="18" charset="0"/>
            </a:endParaRPr>
          </a:p>
          <a:p>
            <a:pPr eaLnBrk="1" hangingPunct="1"/>
            <a:r>
              <a:rPr lang="en-US" altLang="en-US">
                <a:latin typeface="Times New Roman" panose="02020603050405020304" pitchFamily="18" charset="0"/>
              </a:rPr>
              <a:t>In (date), Y </a:t>
            </a:r>
            <a:r>
              <a:rPr lang="en-US" altLang="en-US" u="sng">
                <a:latin typeface="Times New Roman" panose="02020603050405020304" pitchFamily="18" charset="0"/>
              </a:rPr>
              <a:t>modified/extended/contradicted </a:t>
            </a:r>
            <a:r>
              <a:rPr lang="en-US" altLang="en-US">
                <a:latin typeface="Times New Roman" panose="02020603050405020304" pitchFamily="18" charset="0"/>
              </a:rPr>
              <a:t>X’s work by…</a:t>
            </a:r>
          </a:p>
          <a:p>
            <a:pPr eaLnBrk="1" hangingPunct="1">
              <a:buFont typeface="Wingdings" panose="05000000000000000000" pitchFamily="2" charset="2"/>
              <a:buNone/>
            </a:pPr>
            <a:endParaRPr lang="en-US" altLang="en-US" sz="800">
              <a:latin typeface="Times New Roman" panose="02020603050405020304" pitchFamily="18" charset="0"/>
            </a:endParaRPr>
          </a:p>
          <a:p>
            <a:pPr eaLnBrk="1" hangingPunct="1"/>
            <a:r>
              <a:rPr lang="en-US" altLang="en-US">
                <a:latin typeface="Times New Roman" panose="02020603050405020304" pitchFamily="18" charset="0"/>
              </a:rPr>
              <a:t>Today, research by </a:t>
            </a:r>
            <a:r>
              <a:rPr lang="en-US" altLang="en-US" u="sng">
                <a:latin typeface="Times New Roman" panose="02020603050405020304" pitchFamily="18" charset="0"/>
              </a:rPr>
              <a:t>Z represents the current state of the field</a:t>
            </a:r>
            <a:r>
              <a:rPr lang="en-US" altLang="en-US">
                <a:latin typeface="Times New Roman" panose="02020603050405020304" pitchFamily="18" charset="0"/>
              </a:rPr>
              <a:t>.</a:t>
            </a:r>
          </a:p>
        </p:txBody>
      </p:sp>
    </p:spTree>
  </p:cSld>
  <p:clrMapOvr>
    <a:masterClrMapping/>
  </p:clrMapOvr>
  <p:transition/>
</p:sld>
</file>

<file path=ppt/slides/slide4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3BC5AE8-FB97-CF23-1C7A-49E193C24AA9}"/>
              </a:ext>
            </a:extLst>
          </p:cNvPr>
          <p:cNvSpPr>
            <a:spLocks noGrp="1" noChangeArrowheads="1"/>
          </p:cNvSpPr>
          <p:nvPr>
            <p:ph type="title"/>
          </p:nvPr>
        </p:nvSpPr>
        <p:spPr/>
        <p:txBody>
          <a:bodyPr/>
          <a:lstStyle/>
          <a:p>
            <a:pPr eaLnBrk="1" hangingPunct="1"/>
            <a:r>
              <a:rPr lang="en-US" altLang="en-US"/>
              <a:t>Seminal Study: Characteristics </a:t>
            </a:r>
          </a:p>
        </p:txBody>
      </p:sp>
      <p:sp>
        <p:nvSpPr>
          <p:cNvPr id="143363" name="Rectangle 3">
            <a:extLst>
              <a:ext uri="{FF2B5EF4-FFF2-40B4-BE49-F238E27FC236}">
                <a16:creationId xmlns:a16="http://schemas.microsoft.com/office/drawing/2014/main" id="{CD58B59E-DAC1-27F6-6BC6-B8D426DF4DB7}"/>
              </a:ext>
            </a:extLst>
          </p:cNvPr>
          <p:cNvSpPr>
            <a:spLocks noGrp="1" noChangeArrowheads="1"/>
          </p:cNvSpPr>
          <p:nvPr>
            <p:ph type="body" sz="half" idx="1"/>
          </p:nvPr>
        </p:nvSpPr>
        <p:spPr>
          <a:xfrm>
            <a:off x="611560" y="1316037"/>
            <a:ext cx="7696200" cy="4225925"/>
          </a:xfrm>
        </p:spPr>
        <p:txBody>
          <a:bodyPr/>
          <a:lstStyle/>
          <a:p>
            <a:pPr eaLnBrk="1" hangingPunct="1">
              <a:spcAft>
                <a:spcPct val="50000"/>
              </a:spcAft>
            </a:pPr>
            <a:r>
              <a:rPr lang="en-US" altLang="en-US" dirty="0">
                <a:latin typeface="Times New Roman" panose="02020603050405020304" pitchFamily="18" charset="0"/>
              </a:rPr>
              <a:t>Begins with detailed description of extremely important study.</a:t>
            </a:r>
          </a:p>
          <a:p>
            <a:pPr eaLnBrk="1" hangingPunct="1">
              <a:spcAft>
                <a:spcPct val="50000"/>
              </a:spcAft>
            </a:pPr>
            <a:r>
              <a:rPr lang="en-US" altLang="en-US" dirty="0">
                <a:latin typeface="Times New Roman" panose="02020603050405020304" pitchFamily="18" charset="0"/>
              </a:rPr>
              <a:t>Later work is organized using another pattern. </a:t>
            </a:r>
          </a:p>
          <a:p>
            <a:pPr eaLnBrk="1" hangingPunct="1">
              <a:spcAft>
                <a:spcPct val="50000"/>
              </a:spcAft>
            </a:pPr>
            <a:r>
              <a:rPr lang="en-US" altLang="en-US" dirty="0">
                <a:latin typeface="Times New Roman" panose="02020603050405020304" pitchFamily="18" charset="0"/>
              </a:rPr>
              <a:t>Most useful when one study is clearly most important or central in laying the groundwork for future research.</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4336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4336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4336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9090" name="Rectangle 2">
            <a:extLst>
              <a:ext uri="{FF2B5EF4-FFF2-40B4-BE49-F238E27FC236}">
                <a16:creationId xmlns:a16="http://schemas.microsoft.com/office/drawing/2014/main" id="{35E6B0A4-3B7F-F8C5-F99A-5A94568EBCFB}"/>
              </a:ext>
            </a:extLst>
          </p:cNvPr>
          <p:cNvSpPr>
            <a:spLocks noGrp="1" noChangeArrowheads="1"/>
          </p:cNvSpPr>
          <p:nvPr>
            <p:ph type="title"/>
          </p:nvPr>
        </p:nvSpPr>
        <p:spPr/>
        <p:txBody>
          <a:bodyPr/>
          <a:lstStyle/>
          <a:p>
            <a:pPr eaLnBrk="1" hangingPunct="1"/>
            <a:r>
              <a:rPr lang="en-US" altLang="en-US" sz="3800"/>
              <a:t>Seminal Study: Typical Language</a:t>
            </a:r>
          </a:p>
        </p:txBody>
      </p:sp>
      <p:sp>
        <p:nvSpPr>
          <p:cNvPr id="89091" name="Rectangle 3">
            <a:extLst>
              <a:ext uri="{FF2B5EF4-FFF2-40B4-BE49-F238E27FC236}">
                <a16:creationId xmlns:a16="http://schemas.microsoft.com/office/drawing/2014/main" id="{BB34FBA6-8016-3EAD-82D2-B20EC28B04BC}"/>
              </a:ext>
            </a:extLst>
          </p:cNvPr>
          <p:cNvSpPr>
            <a:spLocks noGrp="1" noChangeArrowheads="1"/>
          </p:cNvSpPr>
          <p:nvPr>
            <p:ph type="body" sz="half" idx="1"/>
          </p:nvPr>
        </p:nvSpPr>
        <p:spPr>
          <a:xfrm>
            <a:off x="914400" y="1905000"/>
            <a:ext cx="7696200" cy="4225925"/>
          </a:xfrm>
        </p:spPr>
        <p:txBody>
          <a:bodyPr/>
          <a:lstStyle/>
          <a:p>
            <a:pPr eaLnBrk="1" hangingPunct="1"/>
            <a:r>
              <a:rPr lang="en-US" altLang="en-US">
                <a:latin typeface="Times New Roman" panose="02020603050405020304" pitchFamily="18" charset="0"/>
              </a:rPr>
              <a:t>The </a:t>
            </a:r>
            <a:r>
              <a:rPr lang="en-US" altLang="en-US" u="sng">
                <a:latin typeface="Times New Roman" panose="02020603050405020304" pitchFamily="18" charset="0"/>
              </a:rPr>
              <a:t>most important research</a:t>
            </a:r>
            <a:r>
              <a:rPr lang="en-US" altLang="en-US">
                <a:latin typeface="Times New Roman" panose="02020603050405020304" pitchFamily="18" charset="0"/>
              </a:rPr>
              <a:t> on this topic was the study by X in (date).</a:t>
            </a:r>
          </a:p>
          <a:p>
            <a:pPr eaLnBrk="1" hangingPunct="1">
              <a:buFont typeface="Wingdings" panose="05000000000000000000" pitchFamily="2" charset="2"/>
              <a:buNone/>
            </a:pPr>
            <a:endParaRPr lang="en-US" altLang="en-US" sz="800">
              <a:latin typeface="Times New Roman" panose="02020603050405020304" pitchFamily="18" charset="0"/>
            </a:endParaRPr>
          </a:p>
          <a:p>
            <a:pPr eaLnBrk="1" hangingPunct="1"/>
            <a:r>
              <a:rPr lang="en-US" altLang="en-US">
                <a:latin typeface="Times New Roman" panose="02020603050405020304" pitchFamily="18" charset="0"/>
              </a:rPr>
              <a:t>Following X’s study, </a:t>
            </a:r>
            <a:r>
              <a:rPr lang="en-US" altLang="en-US" u="sng">
                <a:latin typeface="Times New Roman" panose="02020603050405020304" pitchFamily="18" charset="0"/>
              </a:rPr>
              <a:t>research fell into two camps</a:t>
            </a:r>
            <a:r>
              <a:rPr lang="en-US" altLang="en-US">
                <a:latin typeface="Times New Roman" panose="02020603050405020304" pitchFamily="18" charset="0"/>
              </a:rPr>
              <a:t> (extended X’s work, etc.)</a:t>
            </a:r>
          </a:p>
          <a:p>
            <a:pPr eaLnBrk="1" hangingPunct="1">
              <a:buFont typeface="Wingdings" panose="05000000000000000000" pitchFamily="2" charset="2"/>
              <a:buNone/>
            </a:pPr>
            <a:endParaRPr lang="en-US" altLang="en-US">
              <a:latin typeface="Times New Roman" panose="02020603050405020304" pitchFamily="18" charset="0"/>
            </a:endParaRPr>
          </a:p>
        </p:txBody>
      </p:sp>
    </p:spTree>
  </p:cSld>
  <p:clrMapOvr>
    <a:masterClrMapping/>
  </p:clrMapOvr>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a:extLst>
              <a:ext uri="{FF2B5EF4-FFF2-40B4-BE49-F238E27FC236}">
                <a16:creationId xmlns:a16="http://schemas.microsoft.com/office/drawing/2014/main" id="{428ED1AC-42BD-BD66-8F88-14402BCD516C}"/>
              </a:ext>
            </a:extLst>
          </p:cNvPr>
          <p:cNvSpPr>
            <a:spLocks noGrp="1" noChangeArrowheads="1"/>
          </p:cNvSpPr>
          <p:nvPr>
            <p:ph type="title"/>
          </p:nvPr>
        </p:nvSpPr>
        <p:spPr/>
        <p:txBody>
          <a:bodyPr/>
          <a:lstStyle/>
          <a:p>
            <a:pPr eaLnBrk="1" hangingPunct="1"/>
            <a:r>
              <a:rPr lang="en-US" altLang="en-US" sz="4400"/>
              <a:t>Introductions</a:t>
            </a:r>
          </a:p>
        </p:txBody>
      </p:sp>
      <p:sp>
        <p:nvSpPr>
          <p:cNvPr id="91139" name="Rectangle 3">
            <a:extLst>
              <a:ext uri="{FF2B5EF4-FFF2-40B4-BE49-F238E27FC236}">
                <a16:creationId xmlns:a16="http://schemas.microsoft.com/office/drawing/2014/main" id="{2907BBC8-A5F2-45E8-4401-9A119A6912B0}"/>
              </a:ext>
            </a:extLst>
          </p:cNvPr>
          <p:cNvSpPr>
            <a:spLocks noGrp="1" noChangeArrowheads="1"/>
          </p:cNvSpPr>
          <p:nvPr>
            <p:ph type="body" idx="1"/>
          </p:nvPr>
        </p:nvSpPr>
        <p:spPr/>
        <p:txBody>
          <a:bodyPr/>
          <a:lstStyle/>
          <a:p>
            <a:pPr eaLnBrk="1" hangingPunct="1">
              <a:buFont typeface="Wingdings" panose="05000000000000000000" pitchFamily="2" charset="2"/>
              <a:buNone/>
            </a:pPr>
            <a:endParaRPr lang="en-US" altLang="en-US" sz="800">
              <a:latin typeface="Times New Roman" panose="02020603050405020304" pitchFamily="18" charset="0"/>
            </a:endParaRPr>
          </a:p>
          <a:p>
            <a:pPr eaLnBrk="1" hangingPunct="1"/>
            <a:r>
              <a:rPr lang="en-US" altLang="en-US" sz="3200">
                <a:latin typeface="Times New Roman" panose="02020603050405020304" pitchFamily="18" charset="0"/>
              </a:rPr>
              <a:t>Indicate scope of the literature review.</a:t>
            </a:r>
          </a:p>
          <a:p>
            <a:pPr eaLnBrk="1" hangingPunct="1"/>
            <a:r>
              <a:rPr lang="en-US" altLang="en-US" sz="3200">
                <a:latin typeface="Times New Roman" panose="02020603050405020304" pitchFamily="18" charset="0"/>
              </a:rPr>
              <a:t>Provide some background to the topic.</a:t>
            </a:r>
          </a:p>
          <a:p>
            <a:pPr eaLnBrk="1" hangingPunct="1"/>
            <a:r>
              <a:rPr lang="en-US" altLang="en-US" sz="3200">
                <a:latin typeface="Times New Roman" panose="02020603050405020304" pitchFamily="18" charset="0"/>
              </a:rPr>
              <a:t>Demonstrate the importance or need for research.</a:t>
            </a:r>
          </a:p>
          <a:p>
            <a:pPr eaLnBrk="1" hangingPunct="1"/>
            <a:r>
              <a:rPr lang="en-US" altLang="en-US" sz="3200">
                <a:latin typeface="Times New Roman" panose="02020603050405020304" pitchFamily="18" charset="0"/>
              </a:rPr>
              <a:t>Make a claim.</a:t>
            </a:r>
          </a:p>
          <a:p>
            <a:pPr eaLnBrk="1" hangingPunct="1"/>
            <a:r>
              <a:rPr lang="en-US" altLang="en-US" sz="3200">
                <a:latin typeface="Times New Roman" panose="02020603050405020304" pitchFamily="18" charset="0"/>
              </a:rPr>
              <a:t>Offer an overview/map of the ensuing discussion.</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3186" name="Rectangle 2">
            <a:extLst>
              <a:ext uri="{FF2B5EF4-FFF2-40B4-BE49-F238E27FC236}">
                <a16:creationId xmlns:a16="http://schemas.microsoft.com/office/drawing/2014/main" id="{BE5670A4-3B1C-1A6D-61B7-F7813CA1DDA6}"/>
              </a:ext>
            </a:extLst>
          </p:cNvPr>
          <p:cNvSpPr>
            <a:spLocks noGrp="1" noChangeArrowheads="1"/>
          </p:cNvSpPr>
          <p:nvPr>
            <p:ph type="title"/>
          </p:nvPr>
        </p:nvSpPr>
        <p:spPr>
          <a:xfrm>
            <a:off x="827584" y="44624"/>
            <a:ext cx="7772400" cy="630907"/>
          </a:xfrm>
        </p:spPr>
        <p:txBody>
          <a:bodyPr/>
          <a:lstStyle/>
          <a:p>
            <a:pPr eaLnBrk="1" hangingPunct="1"/>
            <a:r>
              <a:rPr lang="en-US" altLang="en-US" sz="4400" dirty="0"/>
              <a:t>Example: Introduction</a:t>
            </a:r>
          </a:p>
        </p:txBody>
      </p:sp>
      <p:sp>
        <p:nvSpPr>
          <p:cNvPr id="93187" name="Rectangle 3">
            <a:extLst>
              <a:ext uri="{FF2B5EF4-FFF2-40B4-BE49-F238E27FC236}">
                <a16:creationId xmlns:a16="http://schemas.microsoft.com/office/drawing/2014/main" id="{C45F4DED-BEC9-95E7-E63A-5904A8340DE7}"/>
              </a:ext>
            </a:extLst>
          </p:cNvPr>
          <p:cNvSpPr>
            <a:spLocks noGrp="1" noChangeArrowheads="1"/>
          </p:cNvSpPr>
          <p:nvPr>
            <p:ph type="body" sz="half" idx="1"/>
          </p:nvPr>
        </p:nvSpPr>
        <p:spPr>
          <a:xfrm>
            <a:off x="179512" y="836712"/>
            <a:ext cx="8784976" cy="5029200"/>
          </a:xfrm>
        </p:spPr>
        <p:txBody>
          <a:bodyPr/>
          <a:lstStyle/>
          <a:p>
            <a:pPr eaLnBrk="1" hangingPunct="1">
              <a:lnSpc>
                <a:spcPct val="90000"/>
              </a:lnSpc>
            </a:pPr>
            <a:r>
              <a:rPr lang="en-US" altLang="en-US" sz="2400" dirty="0">
                <a:latin typeface="Times New Roman" panose="02020603050405020304" pitchFamily="18" charset="0"/>
              </a:rPr>
              <a:t>There is currently much controversy over how nonhuman primates understand the behavior of other animate beings. On the one hand, they might simply attend to and recall the specific actions of others in particular contexts, and therefore, when that context recurs, be able to predict their behavior (</a:t>
            </a:r>
            <a:r>
              <a:rPr lang="en-US" altLang="en-US" sz="2400" dirty="0" err="1">
                <a:latin typeface="Times New Roman" panose="02020603050405020304" pitchFamily="18" charset="0"/>
              </a:rPr>
              <a:t>Tomasello</a:t>
            </a:r>
            <a:r>
              <a:rPr lang="en-US" altLang="en-US" sz="2400" dirty="0">
                <a:latin typeface="Times New Roman" panose="02020603050405020304" pitchFamily="18" charset="0"/>
              </a:rPr>
              <a:t> &amp; Call, 1994, 1997). </a:t>
            </a:r>
          </a:p>
          <a:p>
            <a:pPr eaLnBrk="1" hangingPunct="1">
              <a:lnSpc>
                <a:spcPct val="90000"/>
              </a:lnSpc>
            </a:pPr>
            <a:endParaRPr lang="en-US" altLang="en-US" sz="2400" dirty="0">
              <a:latin typeface="Times New Roman" panose="02020603050405020304" pitchFamily="18" charset="0"/>
            </a:endParaRPr>
          </a:p>
          <a:p>
            <a:pPr eaLnBrk="1" hangingPunct="1">
              <a:lnSpc>
                <a:spcPct val="90000"/>
              </a:lnSpc>
            </a:pPr>
            <a:r>
              <a:rPr lang="en-US" altLang="en-US" sz="2400" dirty="0">
                <a:latin typeface="Times New Roman" panose="02020603050405020304" pitchFamily="18" charset="0"/>
              </a:rPr>
              <a:t>On the other hand, they might be able to understand something of the goals or intentions of others and thus be able to predict others’ behaviors in a host of novel circumstances. Several lines of evidence (e.g., involving processes of social learning; </a:t>
            </a:r>
            <a:r>
              <a:rPr lang="en-US" altLang="en-US" sz="2400" dirty="0" err="1">
                <a:latin typeface="Times New Roman" panose="02020603050405020304" pitchFamily="18" charset="0"/>
              </a:rPr>
              <a:t>Tomasello</a:t>
            </a:r>
            <a:r>
              <a:rPr lang="en-US" altLang="en-US" sz="2400" dirty="0">
                <a:latin typeface="Times New Roman" panose="02020603050405020304" pitchFamily="18" charset="0"/>
              </a:rPr>
              <a:t>, 1997) and a number of anecdotal observations (e.g., Savage-Rumbaugh, 1984) have been adduced on both sides of the question, but few studies directly address the question: Do nonhuman primates understand the intentions of others?</a:t>
            </a:r>
          </a:p>
        </p:txBody>
      </p:sp>
    </p:spTree>
  </p:cSld>
  <p:clrMapOvr>
    <a:masterClrMapping/>
  </p:clrMapOvr>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a:extLst>
              <a:ext uri="{FF2B5EF4-FFF2-40B4-BE49-F238E27FC236}">
                <a16:creationId xmlns:a16="http://schemas.microsoft.com/office/drawing/2014/main" id="{9CB4738D-445F-9512-5A24-4627A841652E}"/>
              </a:ext>
            </a:extLst>
          </p:cNvPr>
          <p:cNvSpPr>
            <a:spLocks noGrp="1" noChangeArrowheads="1"/>
          </p:cNvSpPr>
          <p:nvPr>
            <p:ph type="title"/>
          </p:nvPr>
        </p:nvSpPr>
        <p:spPr/>
        <p:txBody>
          <a:bodyPr/>
          <a:lstStyle/>
          <a:p>
            <a:pPr eaLnBrk="1" hangingPunct="1"/>
            <a:r>
              <a:rPr lang="en-US" altLang="en-US" sz="4400"/>
              <a:t>Conclusions</a:t>
            </a:r>
          </a:p>
        </p:txBody>
      </p:sp>
      <p:sp>
        <p:nvSpPr>
          <p:cNvPr id="159747" name="Rectangle 3">
            <a:extLst>
              <a:ext uri="{FF2B5EF4-FFF2-40B4-BE49-F238E27FC236}">
                <a16:creationId xmlns:a16="http://schemas.microsoft.com/office/drawing/2014/main" id="{9809A712-80AB-283E-21B4-5E5FF997AEB5}"/>
              </a:ext>
            </a:extLst>
          </p:cNvPr>
          <p:cNvSpPr>
            <a:spLocks noGrp="1" noChangeArrowheads="1"/>
          </p:cNvSpPr>
          <p:nvPr>
            <p:ph type="body" idx="1"/>
          </p:nvPr>
        </p:nvSpPr>
        <p:spPr>
          <a:xfrm>
            <a:off x="685800" y="1163637"/>
            <a:ext cx="7772400" cy="4530725"/>
          </a:xfrm>
        </p:spPr>
        <p:txBody>
          <a:bodyPr/>
          <a:lstStyle/>
          <a:p>
            <a:pPr eaLnBrk="1" hangingPunct="1">
              <a:buFont typeface="Wingdings" panose="05000000000000000000" pitchFamily="2" charset="2"/>
              <a:buNone/>
            </a:pPr>
            <a:endParaRPr lang="en-US" altLang="en-US" sz="800" dirty="0">
              <a:latin typeface="Times New Roman" panose="02020603050405020304" pitchFamily="18" charset="0"/>
            </a:endParaRPr>
          </a:p>
          <a:p>
            <a:pPr eaLnBrk="1" hangingPunct="1"/>
            <a:r>
              <a:rPr lang="en-US" altLang="en-US" sz="3200" dirty="0">
                <a:latin typeface="Times New Roman" panose="02020603050405020304" pitchFamily="18" charset="0"/>
              </a:rPr>
              <a:t>Summarize the main findings of your review.</a:t>
            </a:r>
          </a:p>
          <a:p>
            <a:pPr eaLnBrk="1" hangingPunct="1"/>
            <a:r>
              <a:rPr lang="en-US" altLang="en-US" sz="3200" dirty="0">
                <a:latin typeface="Times New Roman" panose="02020603050405020304" pitchFamily="18" charset="0"/>
              </a:rPr>
              <a:t>Provide closure.</a:t>
            </a:r>
          </a:p>
          <a:p>
            <a:pPr eaLnBrk="1" hangingPunct="1"/>
            <a:r>
              <a:rPr lang="en-US" altLang="en-US" sz="3200" dirty="0">
                <a:latin typeface="Times New Roman" panose="02020603050405020304" pitchFamily="18" charset="0"/>
              </a:rPr>
              <a:t>Explain “so what?”</a:t>
            </a:r>
          </a:p>
          <a:p>
            <a:pPr eaLnBrk="1" hangingPunct="1"/>
            <a:r>
              <a:rPr lang="en-US" altLang="en-US" sz="3200" dirty="0">
                <a:latin typeface="Times New Roman" panose="02020603050405020304" pitchFamily="18" charset="0"/>
              </a:rPr>
              <a:t>Implications for future research.</a:t>
            </a:r>
          </a:p>
          <a:p>
            <a:pPr eaLnBrk="1" hangingPunct="1">
              <a:buFont typeface="Wingdings" panose="05000000000000000000" pitchFamily="2" charset="2"/>
              <a:buNone/>
            </a:pPr>
            <a:r>
              <a:rPr lang="en-US" altLang="en-US" sz="3200" dirty="0">
                <a:latin typeface="Times New Roman" panose="02020603050405020304" pitchFamily="18" charset="0"/>
              </a:rPr>
              <a:t>		OR</a:t>
            </a:r>
          </a:p>
          <a:p>
            <a:pPr eaLnBrk="1" hangingPunct="1"/>
            <a:r>
              <a:rPr lang="en-US" altLang="en-US" sz="3200" dirty="0">
                <a:latin typeface="Times New Roman" panose="02020603050405020304" pitchFamily="18" charset="0"/>
              </a:rPr>
              <a:t>Connections to the current study.</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59747">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59747">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59747">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59747">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59747">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59747">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7282" name="Rectangle 2">
            <a:extLst>
              <a:ext uri="{FF2B5EF4-FFF2-40B4-BE49-F238E27FC236}">
                <a16:creationId xmlns:a16="http://schemas.microsoft.com/office/drawing/2014/main" id="{477C21FA-FC4A-2B0B-42A4-DECE36BB169E}"/>
              </a:ext>
            </a:extLst>
          </p:cNvPr>
          <p:cNvSpPr>
            <a:spLocks noGrp="1" noChangeArrowheads="1"/>
          </p:cNvSpPr>
          <p:nvPr>
            <p:ph type="title"/>
          </p:nvPr>
        </p:nvSpPr>
        <p:spPr>
          <a:xfrm>
            <a:off x="908407" y="188641"/>
            <a:ext cx="7772400" cy="648072"/>
          </a:xfrm>
        </p:spPr>
        <p:txBody>
          <a:bodyPr/>
          <a:lstStyle/>
          <a:p>
            <a:pPr eaLnBrk="1" hangingPunct="1"/>
            <a:r>
              <a:rPr lang="en-US" altLang="en-US" dirty="0"/>
              <a:t>Example: Conclusion</a:t>
            </a:r>
          </a:p>
        </p:txBody>
      </p:sp>
      <p:sp>
        <p:nvSpPr>
          <p:cNvPr id="97283" name="Rectangle 3">
            <a:extLst>
              <a:ext uri="{FF2B5EF4-FFF2-40B4-BE49-F238E27FC236}">
                <a16:creationId xmlns:a16="http://schemas.microsoft.com/office/drawing/2014/main" id="{48035A48-2F6E-AE34-B199-7B487DBEF57F}"/>
              </a:ext>
            </a:extLst>
          </p:cNvPr>
          <p:cNvSpPr>
            <a:spLocks noGrp="1" noChangeArrowheads="1"/>
          </p:cNvSpPr>
          <p:nvPr>
            <p:ph type="body" sz="half" idx="1"/>
          </p:nvPr>
        </p:nvSpPr>
        <p:spPr>
          <a:xfrm>
            <a:off x="0" y="842656"/>
            <a:ext cx="9000999" cy="4530725"/>
          </a:xfrm>
        </p:spPr>
        <p:txBody>
          <a:bodyPr/>
          <a:lstStyle/>
          <a:p>
            <a:pPr marL="0" indent="0" eaLnBrk="1" hangingPunct="1">
              <a:lnSpc>
                <a:spcPct val="90000"/>
              </a:lnSpc>
              <a:buNone/>
            </a:pPr>
            <a:r>
              <a:rPr lang="en-US" altLang="en-US" sz="2400" dirty="0">
                <a:latin typeface="Times New Roman" panose="02020603050405020304" pitchFamily="18" charset="0"/>
              </a:rPr>
              <a:t>In summary, although there is some suggestive evidence that chimpanzees may understand others’ intentions, there are also negative findings (e.g., Povinelli et al., 1998) and a host of alternative explanations. </a:t>
            </a:r>
          </a:p>
          <a:p>
            <a:pPr eaLnBrk="1" hangingPunct="1">
              <a:lnSpc>
                <a:spcPct val="90000"/>
              </a:lnSpc>
            </a:pPr>
            <a:endParaRPr lang="en-US" altLang="en-US" sz="2400" dirty="0">
              <a:latin typeface="Times New Roman" panose="02020603050405020304" pitchFamily="18" charset="0"/>
            </a:endParaRPr>
          </a:p>
          <a:p>
            <a:pPr marL="0" indent="0" eaLnBrk="1" hangingPunct="1">
              <a:lnSpc>
                <a:spcPct val="90000"/>
              </a:lnSpc>
              <a:buNone/>
            </a:pPr>
            <a:r>
              <a:rPr lang="en-US" altLang="en-US" sz="2400" dirty="0">
                <a:latin typeface="Times New Roman" panose="02020603050405020304" pitchFamily="18" charset="0"/>
              </a:rPr>
              <a:t>As a consequence, currently it is not clear whether chimpanzees (or other nonhuman primates) distinguish between intentional and accidental actions performed by others. In contrast, there are several studies indicating that children as young as 14 months of age have some understanding of others’ intentions, but the lack of comparative studies makes it difficult to know how children compare to apes. This study is the first to directly compare children, chimpanzees, and orangutans with the use of a nonverbal task in which the subjects were to discriminate between the experimenter’s intentional and accidental actions.</a:t>
            </a:r>
          </a:p>
        </p:txBody>
      </p:sp>
    </p:spTree>
  </p:cSld>
  <p:clrMapOvr>
    <a:masterClrMapping/>
  </p:clrMapOvr>
  <p:transition/>
</p:sld>
</file>

<file path=ppt/slides/slide5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9330" name="Rectangle 2">
            <a:extLst>
              <a:ext uri="{FF2B5EF4-FFF2-40B4-BE49-F238E27FC236}">
                <a16:creationId xmlns:a16="http://schemas.microsoft.com/office/drawing/2014/main" id="{1721B922-1B86-B0C6-6A32-7791096DE77E}"/>
              </a:ext>
            </a:extLst>
          </p:cNvPr>
          <p:cNvSpPr>
            <a:spLocks noGrp="1" noChangeArrowheads="1"/>
          </p:cNvSpPr>
          <p:nvPr>
            <p:ph type="title"/>
          </p:nvPr>
        </p:nvSpPr>
        <p:spPr>
          <a:xfrm>
            <a:off x="755576" y="15297"/>
            <a:ext cx="7772400" cy="821415"/>
          </a:xfrm>
        </p:spPr>
        <p:txBody>
          <a:bodyPr/>
          <a:lstStyle/>
          <a:p>
            <a:pPr eaLnBrk="1" hangingPunct="1"/>
            <a:r>
              <a:rPr lang="en-US" altLang="en-US" sz="4400" dirty="0"/>
              <a:t>Citing Sources</a:t>
            </a:r>
          </a:p>
        </p:txBody>
      </p:sp>
      <p:sp>
        <p:nvSpPr>
          <p:cNvPr id="99331" name="Rectangle 3">
            <a:extLst>
              <a:ext uri="{FF2B5EF4-FFF2-40B4-BE49-F238E27FC236}">
                <a16:creationId xmlns:a16="http://schemas.microsoft.com/office/drawing/2014/main" id="{EC532037-E854-7B0F-96A5-E04955E74C76}"/>
              </a:ext>
            </a:extLst>
          </p:cNvPr>
          <p:cNvSpPr>
            <a:spLocks noGrp="1" noChangeArrowheads="1"/>
          </p:cNvSpPr>
          <p:nvPr>
            <p:ph type="body" sz="half" idx="1"/>
          </p:nvPr>
        </p:nvSpPr>
        <p:spPr>
          <a:xfrm>
            <a:off x="725697" y="1181100"/>
            <a:ext cx="7772400" cy="4495800"/>
          </a:xfrm>
        </p:spPr>
        <p:txBody>
          <a:bodyPr/>
          <a:lstStyle/>
          <a:p>
            <a:pPr eaLnBrk="1" hangingPunct="1">
              <a:spcAft>
                <a:spcPct val="50000"/>
              </a:spcAft>
              <a:buFont typeface="Wingdings" panose="05000000000000000000" pitchFamily="2" charset="2"/>
              <a:buNone/>
            </a:pPr>
            <a:r>
              <a:rPr lang="en-US" altLang="en-US" dirty="0">
                <a:latin typeface="Times New Roman" panose="02020603050405020304" pitchFamily="18" charset="0"/>
              </a:rPr>
              <a:t>If it’s not your own idea (and not common knowledge)—DOCUMENT IT!</a:t>
            </a:r>
          </a:p>
          <a:p>
            <a:pPr eaLnBrk="1" hangingPunct="1">
              <a:spcAft>
                <a:spcPct val="50000"/>
              </a:spcAft>
            </a:pPr>
            <a:r>
              <a:rPr lang="en-US" altLang="en-US" sz="2400" dirty="0">
                <a:latin typeface="Times New Roman" panose="02020603050405020304" pitchFamily="18" charset="0"/>
              </a:rPr>
              <a:t>Paraphrase key ideas. </a:t>
            </a:r>
          </a:p>
          <a:p>
            <a:pPr eaLnBrk="1" hangingPunct="1">
              <a:spcAft>
                <a:spcPct val="50000"/>
              </a:spcAft>
            </a:pPr>
            <a:r>
              <a:rPr lang="en-US" altLang="en-US" sz="2400" dirty="0">
                <a:latin typeface="Times New Roman" panose="02020603050405020304" pitchFamily="18" charset="0"/>
              </a:rPr>
              <a:t>Use quotations sparingly.</a:t>
            </a:r>
          </a:p>
          <a:p>
            <a:pPr eaLnBrk="1" hangingPunct="1">
              <a:spcAft>
                <a:spcPct val="50000"/>
              </a:spcAft>
            </a:pPr>
            <a:r>
              <a:rPr lang="en-US" altLang="en-US" sz="2400" dirty="0">
                <a:latin typeface="Times New Roman" panose="02020603050405020304" pitchFamily="18" charset="0"/>
              </a:rPr>
              <a:t>Introduce quotations effectively.</a:t>
            </a:r>
          </a:p>
          <a:p>
            <a:pPr eaLnBrk="1" hangingPunct="1">
              <a:spcAft>
                <a:spcPct val="50000"/>
              </a:spcAft>
            </a:pPr>
            <a:r>
              <a:rPr lang="en-US" altLang="en-US" sz="2400" dirty="0">
                <a:latin typeface="Times New Roman" panose="02020603050405020304" pitchFamily="18" charset="0"/>
              </a:rPr>
              <a:t>Use proper in-text citation to document the source of ideas. </a:t>
            </a:r>
          </a:p>
          <a:p>
            <a:pPr eaLnBrk="1" hangingPunct="1">
              <a:spcAft>
                <a:spcPct val="50000"/>
              </a:spcAft>
            </a:pPr>
            <a:r>
              <a:rPr lang="en-US" altLang="en-US" sz="2400" dirty="0">
                <a:latin typeface="Times New Roman" panose="02020603050405020304" pitchFamily="18" charset="0"/>
              </a:rPr>
              <a:t>Maintain accurate bibliographic records. </a:t>
            </a:r>
          </a:p>
        </p:txBody>
      </p:sp>
    </p:spTree>
  </p:cSld>
  <p:clrMapOvr>
    <a:masterClrMapping/>
  </p:clrMapOvr>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a:extLst>
              <a:ext uri="{FF2B5EF4-FFF2-40B4-BE49-F238E27FC236}">
                <a16:creationId xmlns:a16="http://schemas.microsoft.com/office/drawing/2014/main" id="{CB7FCBBA-D88E-C95C-2D8C-84D73132DB3D}"/>
              </a:ext>
            </a:extLst>
          </p:cNvPr>
          <p:cNvSpPr>
            <a:spLocks noGrp="1" noChangeArrowheads="1"/>
          </p:cNvSpPr>
          <p:nvPr>
            <p:ph type="title"/>
          </p:nvPr>
        </p:nvSpPr>
        <p:spPr/>
        <p:txBody>
          <a:bodyPr/>
          <a:lstStyle/>
          <a:p>
            <a:pPr eaLnBrk="1" hangingPunct="1"/>
            <a:r>
              <a:rPr lang="en-US" altLang="en-US" sz="4400"/>
              <a:t>Citing Sources: Things to Avoid</a:t>
            </a:r>
          </a:p>
        </p:txBody>
      </p:sp>
      <p:sp>
        <p:nvSpPr>
          <p:cNvPr id="101379" name="Rectangle 3">
            <a:extLst>
              <a:ext uri="{FF2B5EF4-FFF2-40B4-BE49-F238E27FC236}">
                <a16:creationId xmlns:a16="http://schemas.microsoft.com/office/drawing/2014/main" id="{8414A14D-0F1F-F3F4-6543-EE113905CF97}"/>
              </a:ext>
            </a:extLst>
          </p:cNvPr>
          <p:cNvSpPr>
            <a:spLocks noGrp="1" noChangeArrowheads="1"/>
          </p:cNvSpPr>
          <p:nvPr>
            <p:ph type="body" idx="1"/>
          </p:nvPr>
        </p:nvSpPr>
        <p:spPr/>
        <p:txBody>
          <a:bodyPr/>
          <a:lstStyle/>
          <a:p>
            <a:pPr eaLnBrk="1" hangingPunct="1">
              <a:buFont typeface="Wingdings" panose="05000000000000000000" pitchFamily="2" charset="2"/>
              <a:buNone/>
            </a:pPr>
            <a:endParaRPr lang="en-US" altLang="en-US" sz="800"/>
          </a:p>
          <a:p>
            <a:pPr eaLnBrk="1" hangingPunct="1"/>
            <a:r>
              <a:rPr lang="en-US" altLang="en-US" sz="3200">
                <a:latin typeface="Times New Roman" panose="02020603050405020304" pitchFamily="18" charset="0"/>
              </a:rPr>
              <a:t>Plagiarism</a:t>
            </a:r>
          </a:p>
          <a:p>
            <a:pPr eaLnBrk="1" hangingPunct="1"/>
            <a:r>
              <a:rPr lang="en-US" altLang="en-US" sz="3200">
                <a:latin typeface="Times New Roman" panose="02020603050405020304" pitchFamily="18" charset="0"/>
              </a:rPr>
              <a:t>Irrelevant quotations.</a:t>
            </a:r>
          </a:p>
          <a:p>
            <a:pPr eaLnBrk="1" hangingPunct="1"/>
            <a:r>
              <a:rPr lang="en-US" altLang="en-US" sz="3200">
                <a:latin typeface="Times New Roman" panose="02020603050405020304" pitchFamily="18" charset="0"/>
              </a:rPr>
              <a:t>Un-introduced quotations.</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a:extLst>
              <a:ext uri="{FF2B5EF4-FFF2-40B4-BE49-F238E27FC236}">
                <a16:creationId xmlns:a16="http://schemas.microsoft.com/office/drawing/2014/main" id="{B2D73639-448F-F0B0-476F-DF59B6C7CB91}"/>
              </a:ext>
            </a:extLst>
          </p:cNvPr>
          <p:cNvSpPr>
            <a:spLocks noGrp="1" noChangeArrowheads="1"/>
          </p:cNvSpPr>
          <p:nvPr>
            <p:ph type="title"/>
          </p:nvPr>
        </p:nvSpPr>
        <p:spPr>
          <a:xfrm>
            <a:off x="457200" y="44624"/>
            <a:ext cx="8229600" cy="850106"/>
          </a:xfrm>
        </p:spPr>
        <p:txBody>
          <a:bodyPr/>
          <a:lstStyle/>
          <a:p>
            <a:pPr eaLnBrk="1" hangingPunct="1"/>
            <a:r>
              <a:rPr lang="en-US" altLang="en-US" sz="4400" dirty="0"/>
              <a:t>Example </a:t>
            </a:r>
            <a:r>
              <a:rPr lang="en-US" altLang="en-US" sz="4400" dirty="0">
                <a:highlight>
                  <a:srgbClr val="FFFF00"/>
                </a:highlight>
              </a:rPr>
              <a:t>No 1</a:t>
            </a:r>
            <a:r>
              <a:rPr lang="en-US" altLang="en-US" sz="4400" dirty="0"/>
              <a:t>: Citing Sources</a:t>
            </a:r>
          </a:p>
        </p:txBody>
      </p:sp>
      <p:sp>
        <p:nvSpPr>
          <p:cNvPr id="103427" name="Rectangle 3">
            <a:extLst>
              <a:ext uri="{FF2B5EF4-FFF2-40B4-BE49-F238E27FC236}">
                <a16:creationId xmlns:a16="http://schemas.microsoft.com/office/drawing/2014/main" id="{8066975D-FBC3-32FE-1499-C881EF1A5BDB}"/>
              </a:ext>
            </a:extLst>
          </p:cNvPr>
          <p:cNvSpPr>
            <a:spLocks noGrp="1" noChangeArrowheads="1"/>
          </p:cNvSpPr>
          <p:nvPr>
            <p:ph type="body" idx="1"/>
          </p:nvPr>
        </p:nvSpPr>
        <p:spPr>
          <a:xfrm>
            <a:off x="107504" y="894730"/>
            <a:ext cx="8928992" cy="4622503"/>
          </a:xfrm>
        </p:spPr>
        <p:txBody>
          <a:bodyPr/>
          <a:lstStyle/>
          <a:p>
            <a:pPr eaLnBrk="1" hangingPunct="1">
              <a:lnSpc>
                <a:spcPct val="90000"/>
              </a:lnSpc>
            </a:pPr>
            <a:r>
              <a:rPr lang="en-US" altLang="en-US" u="sng" dirty="0">
                <a:latin typeface="Times New Roman" panose="02020603050405020304" pitchFamily="18" charset="0"/>
              </a:rPr>
              <a:t>Quoting</a:t>
            </a:r>
            <a:r>
              <a:rPr lang="en-US" altLang="en-US" dirty="0">
                <a:latin typeface="Times New Roman" panose="02020603050405020304" pitchFamily="18" charset="0"/>
              </a:rPr>
              <a:t>:  Despite pleasant depictions of home life in art, the fact remains that for most Seventeenth-century Dutch women, the home represented a curtailment of some degree of independence. Art historian Laurinda Dixon writes that “for the majority of women, however, home was a prison, though a prison made bearable by love and approval” (1995, p. 136 ).</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a:extLst>
              <a:ext uri="{FF2B5EF4-FFF2-40B4-BE49-F238E27FC236}">
                <a16:creationId xmlns:a16="http://schemas.microsoft.com/office/drawing/2014/main" id="{B2D73639-448F-F0B0-476F-DF59B6C7CB91}"/>
              </a:ext>
            </a:extLst>
          </p:cNvPr>
          <p:cNvSpPr>
            <a:spLocks noGrp="1" noChangeArrowheads="1"/>
          </p:cNvSpPr>
          <p:nvPr>
            <p:ph type="title"/>
          </p:nvPr>
        </p:nvSpPr>
        <p:spPr>
          <a:xfrm>
            <a:off x="457200" y="44624"/>
            <a:ext cx="8229600" cy="850106"/>
          </a:xfrm>
        </p:spPr>
        <p:txBody>
          <a:bodyPr/>
          <a:lstStyle/>
          <a:p>
            <a:pPr eaLnBrk="1" hangingPunct="1"/>
            <a:r>
              <a:rPr lang="en-US" altLang="en-US" sz="4400" dirty="0"/>
              <a:t>Example </a:t>
            </a:r>
            <a:r>
              <a:rPr lang="en-US" altLang="en-US" sz="4400" dirty="0">
                <a:highlight>
                  <a:srgbClr val="FFFF00"/>
                </a:highlight>
              </a:rPr>
              <a:t>No: 2</a:t>
            </a:r>
            <a:r>
              <a:rPr lang="en-US" altLang="en-US" sz="4400" dirty="0"/>
              <a:t> Citing Sources</a:t>
            </a:r>
          </a:p>
        </p:txBody>
      </p:sp>
      <p:sp>
        <p:nvSpPr>
          <p:cNvPr id="103427" name="Rectangle 3">
            <a:extLst>
              <a:ext uri="{FF2B5EF4-FFF2-40B4-BE49-F238E27FC236}">
                <a16:creationId xmlns:a16="http://schemas.microsoft.com/office/drawing/2014/main" id="{8066975D-FBC3-32FE-1499-C881EF1A5BDB}"/>
              </a:ext>
            </a:extLst>
          </p:cNvPr>
          <p:cNvSpPr>
            <a:spLocks noGrp="1" noChangeArrowheads="1"/>
          </p:cNvSpPr>
          <p:nvPr>
            <p:ph type="body" idx="1"/>
          </p:nvPr>
        </p:nvSpPr>
        <p:spPr>
          <a:xfrm>
            <a:off x="107504" y="894730"/>
            <a:ext cx="8928992" cy="4622503"/>
          </a:xfrm>
        </p:spPr>
        <p:txBody>
          <a:bodyPr/>
          <a:lstStyle/>
          <a:p>
            <a:pPr eaLnBrk="1" hangingPunct="1">
              <a:lnSpc>
                <a:spcPct val="90000"/>
              </a:lnSpc>
            </a:pPr>
            <a:r>
              <a:rPr lang="en-US" altLang="en-US" sz="2800" u="sng" dirty="0">
                <a:latin typeface="Times New Roman" panose="02020603050405020304" pitchFamily="18" charset="0"/>
              </a:rPr>
              <a:t>Paraphrasing</a:t>
            </a:r>
            <a:r>
              <a:rPr lang="en-US" altLang="en-US" sz="2800" dirty="0">
                <a:latin typeface="Times New Roman" panose="02020603050405020304" pitchFamily="18" charset="0"/>
              </a:rPr>
              <a:t>:  Despite pleasant depictions of home life in art, the fact remains that for most Seventeenth-century Dutch women, the home represented a curtailment of some degree of independence. Art historian Laurinda Dixon argues that the home actually imprisoned most women. She adds that this prison was made attractive by three things: the prescriptions of doctors of the day against idleness, the praise given diligent housewives, and the romantic ideal based on love and respect (1995, p. 136). </a:t>
            </a:r>
          </a:p>
        </p:txBody>
      </p:sp>
    </p:spTree>
    <p:extLst>
      <p:ext uri="{BB962C8B-B14F-4D97-AF65-F5344CB8AC3E}">
        <p14:creationId xmlns:p14="http://schemas.microsoft.com/office/powerpoint/2010/main" val="260581875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5474" name="Rectangle 2">
            <a:extLst>
              <a:ext uri="{FF2B5EF4-FFF2-40B4-BE49-F238E27FC236}">
                <a16:creationId xmlns:a16="http://schemas.microsoft.com/office/drawing/2014/main" id="{46BAE5D2-4068-F094-7B57-B743AB7AF2AD}"/>
              </a:ext>
            </a:extLst>
          </p:cNvPr>
          <p:cNvSpPr>
            <a:spLocks noGrp="1" noChangeArrowheads="1"/>
          </p:cNvSpPr>
          <p:nvPr>
            <p:ph type="ctrTitle"/>
          </p:nvPr>
        </p:nvSpPr>
        <p:spPr>
          <a:xfrm>
            <a:off x="2057400" y="1143000"/>
            <a:ext cx="5562600" cy="2209800"/>
          </a:xfrm>
        </p:spPr>
        <p:txBody>
          <a:bodyPr/>
          <a:lstStyle/>
          <a:p>
            <a:pPr eaLnBrk="1" hangingPunct="1"/>
            <a:r>
              <a:rPr lang="en-US" altLang="en-US" sz="6600"/>
              <a:t>Revising</a:t>
            </a:r>
          </a:p>
        </p:txBody>
      </p:sp>
      <p:sp>
        <p:nvSpPr>
          <p:cNvPr id="105475" name="Rectangle 3">
            <a:extLst>
              <a:ext uri="{FF2B5EF4-FFF2-40B4-BE49-F238E27FC236}">
                <a16:creationId xmlns:a16="http://schemas.microsoft.com/office/drawing/2014/main" id="{5AC29E34-F43B-0B05-8756-910E74617C8A}"/>
              </a:ext>
            </a:extLst>
          </p:cNvPr>
          <p:cNvSpPr>
            <a:spLocks noGrp="1" noChangeArrowheads="1"/>
          </p:cNvSpPr>
          <p:nvPr>
            <p:ph type="subTitle" idx="1"/>
          </p:nvPr>
        </p:nvSpPr>
        <p:spPr/>
        <p:txBody>
          <a:bodyPr/>
          <a:lstStyle/>
          <a:p>
            <a:pPr eaLnBrk="1" hangingPunct="1"/>
            <a:r>
              <a:rPr lang="en-US" altLang="en-US" sz="3200" dirty="0">
                <a:highlight>
                  <a:srgbClr val="FFFF00"/>
                </a:highlight>
                <a:latin typeface="Times New Roman" panose="02020603050405020304" pitchFamily="18" charset="0"/>
              </a:rPr>
              <a:t>How Can I </a:t>
            </a:r>
          </a:p>
          <a:p>
            <a:pPr eaLnBrk="1" hangingPunct="1"/>
            <a:r>
              <a:rPr lang="en-US" altLang="en-US" sz="3200" dirty="0">
                <a:highlight>
                  <a:srgbClr val="FFFF00"/>
                </a:highlight>
                <a:latin typeface="Times New Roman" panose="02020603050405020304" pitchFamily="18" charset="0"/>
              </a:rPr>
              <a:t>Fine-tune My Draft?</a:t>
            </a:r>
          </a:p>
        </p:txBody>
      </p:sp>
    </p:spTree>
  </p:cSld>
  <p:clrMapOvr>
    <a:masterClrMapping/>
  </p:clrMapOvr>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a:extLst>
              <a:ext uri="{FF2B5EF4-FFF2-40B4-BE49-F238E27FC236}">
                <a16:creationId xmlns:a16="http://schemas.microsoft.com/office/drawing/2014/main" id="{503C36D8-DC11-F0F9-3FFD-7B878DFAFAE3}"/>
              </a:ext>
            </a:extLst>
          </p:cNvPr>
          <p:cNvSpPr>
            <a:spLocks noGrp="1" noChangeArrowheads="1"/>
          </p:cNvSpPr>
          <p:nvPr>
            <p:ph type="title"/>
          </p:nvPr>
        </p:nvSpPr>
        <p:spPr>
          <a:xfrm>
            <a:off x="457200" y="260648"/>
            <a:ext cx="8229600" cy="778098"/>
          </a:xfrm>
        </p:spPr>
        <p:txBody>
          <a:bodyPr/>
          <a:lstStyle/>
          <a:p>
            <a:pPr eaLnBrk="1" hangingPunct="1"/>
            <a:r>
              <a:rPr lang="en-US" altLang="en-US" sz="4400" dirty="0"/>
              <a:t>Some Tips on Revising</a:t>
            </a:r>
          </a:p>
        </p:txBody>
      </p:sp>
      <p:sp>
        <p:nvSpPr>
          <p:cNvPr id="107523" name="Rectangle 3">
            <a:extLst>
              <a:ext uri="{FF2B5EF4-FFF2-40B4-BE49-F238E27FC236}">
                <a16:creationId xmlns:a16="http://schemas.microsoft.com/office/drawing/2014/main" id="{41808CE5-90B7-2EF0-3071-E549D6949106}"/>
              </a:ext>
            </a:extLst>
          </p:cNvPr>
          <p:cNvSpPr>
            <a:spLocks noGrp="1" noChangeArrowheads="1"/>
          </p:cNvSpPr>
          <p:nvPr>
            <p:ph type="body" idx="1"/>
          </p:nvPr>
        </p:nvSpPr>
        <p:spPr>
          <a:xfrm>
            <a:off x="179512" y="1054406"/>
            <a:ext cx="8964488" cy="3917032"/>
          </a:xfrm>
        </p:spPr>
        <p:txBody>
          <a:bodyPr/>
          <a:lstStyle/>
          <a:p>
            <a:pPr eaLnBrk="1" hangingPunct="1"/>
            <a:r>
              <a:rPr lang="en-US" altLang="en-US" sz="2400" u="sng" dirty="0">
                <a:latin typeface="Times New Roman" panose="02020603050405020304" pitchFamily="18" charset="0"/>
              </a:rPr>
              <a:t>Title</a:t>
            </a:r>
            <a:r>
              <a:rPr lang="en-US" altLang="en-US" sz="2400" dirty="0">
                <a:latin typeface="Times New Roman" panose="02020603050405020304" pitchFamily="18" charset="0"/>
              </a:rPr>
              <a:t>: Is my title consistent with the content of my paper?</a:t>
            </a:r>
          </a:p>
          <a:p>
            <a:pPr eaLnBrk="1" hangingPunct="1"/>
            <a:r>
              <a:rPr lang="en-US" altLang="en-US" sz="2400" u="sng" dirty="0">
                <a:latin typeface="Times New Roman" panose="02020603050405020304" pitchFamily="18" charset="0"/>
              </a:rPr>
              <a:t>Introduction</a:t>
            </a:r>
            <a:r>
              <a:rPr lang="en-US" altLang="en-US" sz="2400" dirty="0">
                <a:latin typeface="Times New Roman" panose="02020603050405020304" pitchFamily="18" charset="0"/>
              </a:rPr>
              <a:t>: Do I appropriately introduce my review?</a:t>
            </a:r>
          </a:p>
          <a:p>
            <a:pPr eaLnBrk="1" hangingPunct="1"/>
            <a:r>
              <a:rPr lang="en-US" altLang="en-US" sz="2400" u="sng" dirty="0">
                <a:latin typeface="Times New Roman" panose="02020603050405020304" pitchFamily="18" charset="0"/>
              </a:rPr>
              <a:t>Thesis</a:t>
            </a:r>
            <a:r>
              <a:rPr lang="en-US" altLang="en-US" sz="2400" dirty="0">
                <a:latin typeface="Times New Roman" panose="02020603050405020304" pitchFamily="18" charset="0"/>
              </a:rPr>
              <a:t>: Does my review have a clear claim?</a:t>
            </a:r>
          </a:p>
          <a:p>
            <a:pPr eaLnBrk="1" hangingPunct="1"/>
            <a:r>
              <a:rPr lang="en-US" altLang="en-US" sz="2400" u="sng" dirty="0">
                <a:latin typeface="Times New Roman" panose="02020603050405020304" pitchFamily="18" charset="0"/>
              </a:rPr>
              <a:t>Body</a:t>
            </a:r>
            <a:r>
              <a:rPr lang="en-US" altLang="en-US" sz="2400" dirty="0">
                <a:latin typeface="Times New Roman" panose="02020603050405020304" pitchFamily="18" charset="0"/>
              </a:rPr>
              <a:t>: Is the organization clear? Have I provided headings?</a:t>
            </a:r>
          </a:p>
          <a:p>
            <a:pPr eaLnBrk="1" hangingPunct="1"/>
            <a:r>
              <a:rPr lang="en-US" altLang="en-US" sz="2400" u="sng" dirty="0">
                <a:latin typeface="Times New Roman" panose="02020603050405020304" pitchFamily="18" charset="0"/>
              </a:rPr>
              <a:t>Topic sentences</a:t>
            </a:r>
            <a:r>
              <a:rPr lang="en-US" altLang="en-US" sz="2400" dirty="0">
                <a:latin typeface="Times New Roman" panose="02020603050405020304" pitchFamily="18" charset="0"/>
              </a:rPr>
              <a:t>: Have I clearly indicated the major idea(s) of each paragraph?</a:t>
            </a:r>
          </a:p>
          <a:p>
            <a:pPr eaLnBrk="1" hangingPunct="1"/>
            <a:r>
              <a:rPr lang="en-US" altLang="en-US" sz="2400" u="sng" dirty="0">
                <a:latin typeface="Times New Roman" panose="02020603050405020304" pitchFamily="18" charset="0"/>
              </a:rPr>
              <a:t>Transitions</a:t>
            </a:r>
            <a:r>
              <a:rPr lang="en-US" altLang="en-US" sz="2400" dirty="0">
                <a:latin typeface="Times New Roman" panose="02020603050405020304" pitchFamily="18" charset="0"/>
              </a:rPr>
              <a:t>: Does my writing flow?</a:t>
            </a:r>
          </a:p>
          <a:p>
            <a:pPr eaLnBrk="1" hangingPunct="1"/>
            <a:r>
              <a:rPr lang="en-US" altLang="en-US" sz="2400" u="sng" dirty="0">
                <a:latin typeface="Times New Roman" panose="02020603050405020304" pitchFamily="18" charset="0"/>
              </a:rPr>
              <a:t>Conclusion</a:t>
            </a:r>
            <a:r>
              <a:rPr lang="en-US" altLang="en-US" sz="2400" dirty="0">
                <a:latin typeface="Times New Roman" panose="02020603050405020304" pitchFamily="18" charset="0"/>
              </a:rPr>
              <a:t>: Do I provide sufficient closure? </a:t>
            </a:r>
          </a:p>
          <a:p>
            <a:pPr eaLnBrk="1" hangingPunct="1"/>
            <a:r>
              <a:rPr lang="en-US" altLang="en-US" sz="2400" u="sng" dirty="0">
                <a:latin typeface="Times New Roman" panose="02020603050405020304" pitchFamily="18" charset="0"/>
              </a:rPr>
              <a:t>Spelling and Grammar</a:t>
            </a:r>
            <a:r>
              <a:rPr lang="en-US" altLang="en-US" sz="2400" dirty="0">
                <a:latin typeface="Times New Roman" panose="02020603050405020304" pitchFamily="18" charset="0"/>
              </a:rPr>
              <a:t>: Are there any major spelling or grammatical mistakes?</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3F3C2DDB-BE64-F1DF-6744-18084BE7B277}"/>
              </a:ext>
            </a:extLst>
          </p:cNvPr>
          <p:cNvSpPr>
            <a:spLocks noGrp="1" noChangeArrowheads="1"/>
          </p:cNvSpPr>
          <p:nvPr>
            <p:ph type="title"/>
          </p:nvPr>
        </p:nvSpPr>
        <p:spPr>
          <a:xfrm>
            <a:off x="107504" y="27735"/>
            <a:ext cx="9036496" cy="1143000"/>
          </a:xfrm>
        </p:spPr>
        <p:txBody>
          <a:bodyPr/>
          <a:lstStyle/>
          <a:p>
            <a:pPr eaLnBrk="1" hangingPunct="1"/>
            <a:r>
              <a:rPr lang="en-US" altLang="en-US" sz="3800" dirty="0"/>
              <a:t>Writing a Literature Review: </a:t>
            </a:r>
            <a:r>
              <a:rPr lang="en-US" altLang="en-US" sz="3800" dirty="0">
                <a:highlight>
                  <a:srgbClr val="FFFF00"/>
                </a:highlight>
              </a:rPr>
              <a:t>In Summary</a:t>
            </a:r>
            <a:r>
              <a:rPr lang="en-US" altLang="en-US" sz="3800" dirty="0"/>
              <a:t>  </a:t>
            </a:r>
          </a:p>
        </p:txBody>
      </p:sp>
      <p:sp>
        <p:nvSpPr>
          <p:cNvPr id="172035" name="Rectangle 3">
            <a:extLst>
              <a:ext uri="{FF2B5EF4-FFF2-40B4-BE49-F238E27FC236}">
                <a16:creationId xmlns:a16="http://schemas.microsoft.com/office/drawing/2014/main" id="{BCA9BEA8-CD69-E423-16CA-56C9BE3742F4}"/>
              </a:ext>
            </a:extLst>
          </p:cNvPr>
          <p:cNvSpPr>
            <a:spLocks noGrp="1" noChangeArrowheads="1"/>
          </p:cNvSpPr>
          <p:nvPr>
            <p:ph type="body" sz="half" idx="1"/>
          </p:nvPr>
        </p:nvSpPr>
        <p:spPr>
          <a:xfrm>
            <a:off x="323528" y="908720"/>
            <a:ext cx="8496944" cy="4800600"/>
          </a:xfrm>
        </p:spPr>
        <p:txBody>
          <a:bodyPr/>
          <a:lstStyle/>
          <a:p>
            <a:pPr eaLnBrk="1" hangingPunct="1">
              <a:spcAft>
                <a:spcPct val="20000"/>
              </a:spcAft>
            </a:pPr>
            <a:r>
              <a:rPr lang="en-US" altLang="en-US" sz="2400" dirty="0">
                <a:latin typeface="Times New Roman" panose="02020603050405020304" pitchFamily="18" charset="0"/>
              </a:rPr>
              <a:t>As you read, try to see the “big picture”—your literature review should provide an overview of the state of research.</a:t>
            </a:r>
          </a:p>
          <a:p>
            <a:pPr eaLnBrk="1" hangingPunct="1">
              <a:spcAft>
                <a:spcPct val="20000"/>
              </a:spcAft>
            </a:pPr>
            <a:r>
              <a:rPr lang="en-US" altLang="en-US" sz="2400" dirty="0">
                <a:latin typeface="Times New Roman" panose="02020603050405020304" pitchFamily="18" charset="0"/>
              </a:rPr>
              <a:t>Include only those source materials that help you shape your argument.  Resist the temptation to include everything you’ve read!</a:t>
            </a:r>
          </a:p>
          <a:p>
            <a:pPr eaLnBrk="1" hangingPunct="1">
              <a:spcAft>
                <a:spcPct val="20000"/>
              </a:spcAft>
            </a:pPr>
            <a:r>
              <a:rPr lang="en-US" altLang="en-US" sz="2400" dirty="0">
                <a:latin typeface="Times New Roman" panose="02020603050405020304" pitchFamily="18" charset="0"/>
              </a:rPr>
              <a:t>Balance summary and analysis as you write.</a:t>
            </a:r>
          </a:p>
          <a:p>
            <a:pPr eaLnBrk="1" hangingPunct="1">
              <a:spcAft>
                <a:spcPct val="20000"/>
              </a:spcAft>
            </a:pPr>
            <a:r>
              <a:rPr lang="en-US" altLang="en-US" sz="2400" dirty="0">
                <a:latin typeface="Times New Roman" panose="02020603050405020304" pitchFamily="18" charset="0"/>
              </a:rPr>
              <a:t>Keep in mind your purpose for writing:</a:t>
            </a:r>
          </a:p>
          <a:p>
            <a:pPr lvl="1" eaLnBrk="1" hangingPunct="1">
              <a:spcAft>
                <a:spcPct val="20000"/>
              </a:spcAft>
            </a:pPr>
            <a:r>
              <a:rPr lang="en-US" altLang="en-US" sz="2400" dirty="0">
                <a:latin typeface="Times New Roman" panose="02020603050405020304" pitchFamily="18" charset="0"/>
              </a:rPr>
              <a:t>How will this review benefit readers?</a:t>
            </a:r>
          </a:p>
          <a:p>
            <a:pPr lvl="1" eaLnBrk="1" hangingPunct="1">
              <a:spcAft>
                <a:spcPct val="20000"/>
              </a:spcAft>
            </a:pPr>
            <a:r>
              <a:rPr lang="en-US" altLang="en-US" sz="2400" dirty="0">
                <a:latin typeface="Times New Roman" panose="02020603050405020304" pitchFamily="18" charset="0"/>
              </a:rPr>
              <a:t>How does this review contribute to your study?</a:t>
            </a:r>
          </a:p>
          <a:p>
            <a:pPr eaLnBrk="1" hangingPunct="1">
              <a:spcAft>
                <a:spcPct val="20000"/>
              </a:spcAft>
            </a:pPr>
            <a:r>
              <a:rPr lang="en-US" altLang="en-US" sz="2400" dirty="0">
                <a:latin typeface="Times New Roman" panose="02020603050405020304" pitchFamily="18" charset="0"/>
              </a:rPr>
              <a:t>Be meticulous about citations. </a:t>
            </a:r>
          </a:p>
          <a:p>
            <a:pPr eaLnBrk="1" hangingPunct="1"/>
            <a:endParaRPr lang="en-US" altLang="en-US" sz="2400" dirty="0">
              <a:latin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7203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72035">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72035">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72035">
                                            <p:txEl>
                                              <p:pRg st="3" end="3"/>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72035">
                                            <p:txEl>
                                              <p:pRg st="4" end="4"/>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72035">
                                            <p:txEl>
                                              <p:pRg st="5" end="5"/>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17203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35</TotalTime>
  <Words>3061</Words>
  <Application>Microsoft Office PowerPoint</Application>
  <PresentationFormat>On-screen Show (4:3)</PresentationFormat>
  <Paragraphs>414</Paragraphs>
  <Slides>60</Slides>
  <Notes>59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60</vt:i4>
      </vt:variant>
    </vt:vector>
  </HeadingPairs>
  <TitlesOfParts>
    <vt:vector size="66" baseType="lpstr">
      <vt:lpstr>Arial</vt:lpstr>
      <vt:lpstr>Myriad Pro</vt:lpstr>
      <vt:lpstr>Times New Roman</vt:lpstr>
      <vt:lpstr>Verdana</vt:lpstr>
      <vt:lpstr>Wingdings</vt:lpstr>
      <vt:lpstr>20140311PresentationUWTSDTemplate</vt:lpstr>
      <vt:lpstr>  LCDB7009 Critical Literature Reviews for Doctoral Research </vt:lpstr>
      <vt:lpstr>Plan for TODAY!</vt:lpstr>
      <vt:lpstr>Reading and Researching</vt:lpstr>
      <vt:lpstr>Reading and Researching</vt:lpstr>
      <vt:lpstr>Analyzing</vt:lpstr>
      <vt:lpstr>Drafting</vt:lpstr>
      <vt:lpstr>Revising</vt:lpstr>
      <vt:lpstr>Steps for Writing a Lit Review</vt:lpstr>
      <vt:lpstr>Writing Style</vt:lpstr>
      <vt:lpstr>Purpose of a Literature Review (L.R.)</vt:lpstr>
      <vt:lpstr>Characteristics of  Effective Literature Reviews</vt:lpstr>
      <vt:lpstr>Planning </vt:lpstr>
      <vt:lpstr>Planning</vt:lpstr>
      <vt:lpstr>Planning</vt:lpstr>
      <vt:lpstr>Reflection</vt:lpstr>
      <vt:lpstr>Reading and Researching</vt:lpstr>
      <vt:lpstr>Reading and Researching</vt:lpstr>
      <vt:lpstr>Analyzing</vt:lpstr>
      <vt:lpstr>Analyzing Sources </vt:lpstr>
      <vt:lpstr>Four Analysis Tasks of the Literature Review </vt:lpstr>
      <vt:lpstr>Summary and Synthesis</vt:lpstr>
      <vt:lpstr>Sample Language for  Summary and Synthesis</vt:lpstr>
      <vt:lpstr>Example: Summary and Synthesis</vt:lpstr>
      <vt:lpstr>Example: Summary and Synthesis</vt:lpstr>
      <vt:lpstr>Comparison and Critique</vt:lpstr>
      <vt:lpstr>Sample Language for Comparison and Critique</vt:lpstr>
      <vt:lpstr>Example: Comparison and Critique </vt:lpstr>
      <vt:lpstr>Example: Comparison and Critique</vt:lpstr>
      <vt:lpstr>Evaluative Adjectives</vt:lpstr>
      <vt:lpstr>Analyzing: Putting It All Together</vt:lpstr>
      <vt:lpstr>Analyzing: Putting It All Together</vt:lpstr>
      <vt:lpstr>Drafting</vt:lpstr>
      <vt:lpstr>Drafting: An Overview</vt:lpstr>
      <vt:lpstr>Thesis Statements</vt:lpstr>
      <vt:lpstr>Example No: 1 Thesis Statements</vt:lpstr>
      <vt:lpstr>Example No: 2 Thesis Statements</vt:lpstr>
      <vt:lpstr>Example No: 3 Thesis Statements</vt:lpstr>
      <vt:lpstr>Example No: 4 Thesis Statements</vt:lpstr>
      <vt:lpstr>Organisation</vt:lpstr>
      <vt:lpstr>Topical: Characteristics</vt:lpstr>
      <vt:lpstr>Topical: Typical Language</vt:lpstr>
      <vt:lpstr>Distant to Close: Characteristics</vt:lpstr>
      <vt:lpstr>Distant to Close: Typical Language</vt:lpstr>
      <vt:lpstr>Debate: Characteristics</vt:lpstr>
      <vt:lpstr>Debate: Typical Language</vt:lpstr>
      <vt:lpstr>Chronological: Characteristics</vt:lpstr>
      <vt:lpstr>Chronological: Typical Language </vt:lpstr>
      <vt:lpstr>Seminal Study: Characteristics </vt:lpstr>
      <vt:lpstr>Seminal Study: Typical Language</vt:lpstr>
      <vt:lpstr>Introductions</vt:lpstr>
      <vt:lpstr>Example: Introduction</vt:lpstr>
      <vt:lpstr>Conclusions</vt:lpstr>
      <vt:lpstr>Example: Conclusion</vt:lpstr>
      <vt:lpstr>Citing Sources</vt:lpstr>
      <vt:lpstr>Citing Sources: Things to Avoid</vt:lpstr>
      <vt:lpstr>Example No 1: Citing Sources</vt:lpstr>
      <vt:lpstr>Example No: 2 Citing Sources</vt:lpstr>
      <vt:lpstr>Revising</vt:lpstr>
      <vt:lpstr>Some Tips on Revising</vt:lpstr>
      <vt:lpstr>Writing a Literature Review: In Summary  </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Amare Desta</cp:lastModifiedBy>
  <cp:revision>146</cp:revision>
  <cp:lastPrinted>2018-07-09T15:27:01Z</cp:lastPrinted>
  <dcterms:created xsi:type="dcterms:W3CDTF">2002-10-07T19:43:58Z</dcterms:created>
  <dcterms:modified xsi:type="dcterms:W3CDTF">2024-10-18T07:38:22Z</dcterms:modified>
</cp:coreProperties>
</file>