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omments/modernComment_10C_52522736.xml" ContentType="application/vnd.ms-powerpoint.comments+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sldIdLst>
    <p:sldId id="257" r:id="rId2"/>
    <p:sldId id="258" r:id="rId3"/>
    <p:sldId id="259" r:id="rId4"/>
    <p:sldId id="260" r:id="rId5"/>
    <p:sldId id="261" r:id="rId6"/>
    <p:sldId id="262" r:id="rId7"/>
    <p:sldId id="263" r:id="rId8"/>
    <p:sldId id="264" r:id="rId9"/>
    <p:sldId id="265" r:id="rId10"/>
    <p:sldId id="269" r:id="rId11"/>
    <p:sldId id="267" r:id="rId12"/>
    <p:sldId id="268" r:id="rId13"/>
    <p:sldId id="270" r:id="rId14"/>
    <p:sldId id="266" r:id="rId1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1C8F4351-B4C4-18D9-718B-5A49E0E4C1E6}" name="Imran Saeed Khan (2112669)" initials="I(" userId="S::2112669@student.uwtsd.ac.uk::1598e515-a243-403d-9f36-bfa6c3133fae"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FFE38E"/>
    <a:srgbClr val="FFCF3A"/>
    <a:srgbClr val="FF7777"/>
    <a:srgbClr val="FFAAA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AC01A28-7DA7-965A-AF7F-DD6214DB03D6}" v="4755" dt="2025-10-12T11:00:19.22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8/10/relationships/authors" Targe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mran Saeed Khan (2112669)" userId="S::2112669@student.uwtsd.ac.uk::1598e515-a243-403d-9f36-bfa6c3133fae" providerId="AD" clId="Web-{6AC01A28-7DA7-965A-AF7F-DD6214DB03D6}"/>
    <pc:docChg chg="mod addSld delSld modSld addMainMaster delMainMaster">
      <pc:chgData name="Imran Saeed Khan (2112669)" userId="S::2112669@student.uwtsd.ac.uk::1598e515-a243-403d-9f36-bfa6c3133fae" providerId="AD" clId="Web-{6AC01A28-7DA7-965A-AF7F-DD6214DB03D6}" dt="2025-10-12T11:00:19.222" v="4681" actId="20577"/>
      <pc:docMkLst>
        <pc:docMk/>
      </pc:docMkLst>
      <pc:sldChg chg="delSp modSp mod modClrScheme chgLayout">
        <pc:chgData name="Imran Saeed Khan (2112669)" userId="S::2112669@student.uwtsd.ac.uk::1598e515-a243-403d-9f36-bfa6c3133fae" providerId="AD" clId="Web-{6AC01A28-7DA7-965A-AF7F-DD6214DB03D6}" dt="2025-10-09T22:43:03.057" v="18"/>
        <pc:sldMkLst>
          <pc:docMk/>
          <pc:sldMk cId="101736699" sldId="257"/>
        </pc:sldMkLst>
        <pc:spChg chg="mod">
          <ac:chgData name="Imran Saeed Khan (2112669)" userId="S::2112669@student.uwtsd.ac.uk::1598e515-a243-403d-9f36-bfa6c3133fae" providerId="AD" clId="Web-{6AC01A28-7DA7-965A-AF7F-DD6214DB03D6}" dt="2025-10-09T22:42:54.604" v="15" actId="20577"/>
          <ac:spMkLst>
            <pc:docMk/>
            <pc:sldMk cId="101736699" sldId="257"/>
            <ac:spMk id="5" creationId="{5B934D02-2D94-8626-E256-1B30AEC48FD0}"/>
          </ac:spMkLst>
        </pc:spChg>
      </pc:sldChg>
      <pc:sldChg chg="modSp mod modClrScheme chgLayout">
        <pc:chgData name="Imran Saeed Khan (2112669)" userId="S::2112669@student.uwtsd.ac.uk::1598e515-a243-403d-9f36-bfa6c3133fae" providerId="AD" clId="Web-{6AC01A28-7DA7-965A-AF7F-DD6214DB03D6}" dt="2025-10-10T20:28:06.092" v="646" actId="20577"/>
        <pc:sldMkLst>
          <pc:docMk/>
          <pc:sldMk cId="358668010" sldId="258"/>
        </pc:sldMkLst>
        <pc:spChg chg="mod">
          <ac:chgData name="Imran Saeed Khan (2112669)" userId="S::2112669@student.uwtsd.ac.uk::1598e515-a243-403d-9f36-bfa6c3133fae" providerId="AD" clId="Web-{6AC01A28-7DA7-965A-AF7F-DD6214DB03D6}" dt="2025-10-10T20:28:06.092" v="646" actId="20577"/>
          <ac:spMkLst>
            <pc:docMk/>
            <pc:sldMk cId="358668010" sldId="258"/>
            <ac:spMk id="2" creationId="{A9CD9A1F-48C5-3E13-310E-517A5F2750A9}"/>
          </ac:spMkLst>
        </pc:spChg>
      </pc:sldChg>
      <pc:sldChg chg="modSp mod modClrScheme addAnim chgLayout">
        <pc:chgData name="Imran Saeed Khan (2112669)" userId="S::2112669@student.uwtsd.ac.uk::1598e515-a243-403d-9f36-bfa6c3133fae" providerId="AD" clId="Web-{6AC01A28-7DA7-965A-AF7F-DD6214DB03D6}" dt="2025-10-09T23:05:26.017" v="439"/>
        <pc:sldMkLst>
          <pc:docMk/>
          <pc:sldMk cId="3193688518" sldId="259"/>
        </pc:sldMkLst>
        <pc:spChg chg="mod ord">
          <ac:chgData name="Imran Saeed Khan (2112669)" userId="S::2112669@student.uwtsd.ac.uk::1598e515-a243-403d-9f36-bfa6c3133fae" providerId="AD" clId="Web-{6AC01A28-7DA7-965A-AF7F-DD6214DB03D6}" dt="2025-10-09T22:43:03.057" v="18"/>
          <ac:spMkLst>
            <pc:docMk/>
            <pc:sldMk cId="3193688518" sldId="259"/>
            <ac:spMk id="2" creationId="{EF3B6A5E-565C-F687-D812-4C79B7EF83FD}"/>
          </ac:spMkLst>
        </pc:spChg>
        <pc:spChg chg="mod ord">
          <ac:chgData name="Imran Saeed Khan (2112669)" userId="S::2112669@student.uwtsd.ac.uk::1598e515-a243-403d-9f36-bfa6c3133fae" providerId="AD" clId="Web-{6AC01A28-7DA7-965A-AF7F-DD6214DB03D6}" dt="2025-10-09T22:43:03.057" v="18"/>
          <ac:spMkLst>
            <pc:docMk/>
            <pc:sldMk cId="3193688518" sldId="259"/>
            <ac:spMk id="3" creationId="{9A9E2178-6CCF-825E-799B-0CCB63A65E59}"/>
          </ac:spMkLst>
        </pc:spChg>
        <pc:spChg chg="mod ord">
          <ac:chgData name="Imran Saeed Khan (2112669)" userId="S::2112669@student.uwtsd.ac.uk::1598e515-a243-403d-9f36-bfa6c3133fae" providerId="AD" clId="Web-{6AC01A28-7DA7-965A-AF7F-DD6214DB03D6}" dt="2025-10-09T22:43:03.057" v="18"/>
          <ac:spMkLst>
            <pc:docMk/>
            <pc:sldMk cId="3193688518" sldId="259"/>
            <ac:spMk id="4" creationId="{CC824204-5AC1-A48F-4134-0EECA4F01800}"/>
          </ac:spMkLst>
        </pc:spChg>
        <pc:spChg chg="mod ord">
          <ac:chgData name="Imran Saeed Khan (2112669)" userId="S::2112669@student.uwtsd.ac.uk::1598e515-a243-403d-9f36-bfa6c3133fae" providerId="AD" clId="Web-{6AC01A28-7DA7-965A-AF7F-DD6214DB03D6}" dt="2025-10-09T22:43:03.057" v="18"/>
          <ac:spMkLst>
            <pc:docMk/>
            <pc:sldMk cId="3193688518" sldId="259"/>
            <ac:spMk id="6" creationId="{0E351012-5CC6-290D-5303-E61637A63800}"/>
          </ac:spMkLst>
        </pc:spChg>
        <pc:spChg chg="mod ord">
          <ac:chgData name="Imran Saeed Khan (2112669)" userId="S::2112669@student.uwtsd.ac.uk::1598e515-a243-403d-9f36-bfa6c3133fae" providerId="AD" clId="Web-{6AC01A28-7DA7-965A-AF7F-DD6214DB03D6}" dt="2025-10-09T22:43:03.057" v="18"/>
          <ac:spMkLst>
            <pc:docMk/>
            <pc:sldMk cId="3193688518" sldId="259"/>
            <ac:spMk id="8" creationId="{A7F622A3-1863-8609-5608-561C3099E44C}"/>
          </ac:spMkLst>
        </pc:spChg>
        <pc:picChg chg="mod ord">
          <ac:chgData name="Imran Saeed Khan (2112669)" userId="S::2112669@student.uwtsd.ac.uk::1598e515-a243-403d-9f36-bfa6c3133fae" providerId="AD" clId="Web-{6AC01A28-7DA7-965A-AF7F-DD6214DB03D6}" dt="2025-10-09T22:43:03.057" v="18"/>
          <ac:picMkLst>
            <pc:docMk/>
            <pc:sldMk cId="3193688518" sldId="259"/>
            <ac:picMk id="9" creationId="{69E3AEF1-0237-B76E-8C93-D8B58E83E696}"/>
          </ac:picMkLst>
        </pc:picChg>
      </pc:sldChg>
      <pc:sldChg chg="modSp mod modClrScheme chgLayout">
        <pc:chgData name="Imran Saeed Khan (2112669)" userId="S::2112669@student.uwtsd.ac.uk::1598e515-a243-403d-9f36-bfa6c3133fae" providerId="AD" clId="Web-{6AC01A28-7DA7-965A-AF7F-DD6214DB03D6}" dt="2025-10-09T23:07:07.580" v="445" actId="20577"/>
        <pc:sldMkLst>
          <pc:docMk/>
          <pc:sldMk cId="703314986" sldId="260"/>
        </pc:sldMkLst>
        <pc:spChg chg="mod ord">
          <ac:chgData name="Imran Saeed Khan (2112669)" userId="S::2112669@student.uwtsd.ac.uk::1598e515-a243-403d-9f36-bfa6c3133fae" providerId="AD" clId="Web-{6AC01A28-7DA7-965A-AF7F-DD6214DB03D6}" dt="2025-10-09T22:43:03.057" v="18"/>
          <ac:spMkLst>
            <pc:docMk/>
            <pc:sldMk cId="703314986" sldId="260"/>
            <ac:spMk id="5" creationId="{5CC77AA3-EB4B-C844-FA0F-7C0E8A3BC161}"/>
          </ac:spMkLst>
        </pc:spChg>
        <pc:spChg chg="mod ord">
          <ac:chgData name="Imran Saeed Khan (2112669)" userId="S::2112669@student.uwtsd.ac.uk::1598e515-a243-403d-9f36-bfa6c3133fae" providerId="AD" clId="Web-{6AC01A28-7DA7-965A-AF7F-DD6214DB03D6}" dt="2025-10-09T22:43:03.057" v="18"/>
          <ac:spMkLst>
            <pc:docMk/>
            <pc:sldMk cId="703314986" sldId="260"/>
            <ac:spMk id="6" creationId="{97826FF5-96F2-D907-26C9-6B5D782B89BF}"/>
          </ac:spMkLst>
        </pc:spChg>
        <pc:spChg chg="mod ord">
          <ac:chgData name="Imran Saeed Khan (2112669)" userId="S::2112669@student.uwtsd.ac.uk::1598e515-a243-403d-9f36-bfa6c3133fae" providerId="AD" clId="Web-{6AC01A28-7DA7-965A-AF7F-DD6214DB03D6}" dt="2025-10-09T22:43:03.057" v="18"/>
          <ac:spMkLst>
            <pc:docMk/>
            <pc:sldMk cId="703314986" sldId="260"/>
            <ac:spMk id="7" creationId="{FF62C062-0E19-CCE9-C532-0DFE3D905A3A}"/>
          </ac:spMkLst>
        </pc:spChg>
        <pc:spChg chg="mod ord">
          <ac:chgData name="Imran Saeed Khan (2112669)" userId="S::2112669@student.uwtsd.ac.uk::1598e515-a243-403d-9f36-bfa6c3133fae" providerId="AD" clId="Web-{6AC01A28-7DA7-965A-AF7F-DD6214DB03D6}" dt="2025-10-09T23:07:07.580" v="445" actId="20577"/>
          <ac:spMkLst>
            <pc:docMk/>
            <pc:sldMk cId="703314986" sldId="260"/>
            <ac:spMk id="8" creationId="{9648EA24-E899-2509-B428-A2544B6EB24C}"/>
          </ac:spMkLst>
        </pc:spChg>
      </pc:sldChg>
      <pc:sldChg chg="addSp delSp modSp mod modClrScheme addAnim chgLayout">
        <pc:chgData name="Imran Saeed Khan (2112669)" userId="S::2112669@student.uwtsd.ac.uk::1598e515-a243-403d-9f36-bfa6c3133fae" providerId="AD" clId="Web-{6AC01A28-7DA7-965A-AF7F-DD6214DB03D6}" dt="2025-10-09T23:06:31.846" v="441" actId="20577"/>
        <pc:sldMkLst>
          <pc:docMk/>
          <pc:sldMk cId="2163995330" sldId="261"/>
        </pc:sldMkLst>
        <pc:spChg chg="mod ord">
          <ac:chgData name="Imran Saeed Khan (2112669)" userId="S::2112669@student.uwtsd.ac.uk::1598e515-a243-403d-9f36-bfa6c3133fae" providerId="AD" clId="Web-{6AC01A28-7DA7-965A-AF7F-DD6214DB03D6}" dt="2025-10-09T23:06:31.846" v="441" actId="20577"/>
          <ac:spMkLst>
            <pc:docMk/>
            <pc:sldMk cId="2163995330" sldId="261"/>
            <ac:spMk id="3" creationId="{4B011ECB-138E-1A20-748C-A6A82087352C}"/>
          </ac:spMkLst>
        </pc:spChg>
        <pc:spChg chg="mod ord">
          <ac:chgData name="Imran Saeed Khan (2112669)" userId="S::2112669@student.uwtsd.ac.uk::1598e515-a243-403d-9f36-bfa6c3133fae" providerId="AD" clId="Web-{6AC01A28-7DA7-965A-AF7F-DD6214DB03D6}" dt="2025-10-09T22:46:54.913" v="42"/>
          <ac:spMkLst>
            <pc:docMk/>
            <pc:sldMk cId="2163995330" sldId="261"/>
            <ac:spMk id="4" creationId="{8D76A734-8E4E-9A7A-2F1E-3A06185BEA00}"/>
          </ac:spMkLst>
        </pc:spChg>
        <pc:spChg chg="mod ord">
          <ac:chgData name="Imran Saeed Khan (2112669)" userId="S::2112669@student.uwtsd.ac.uk::1598e515-a243-403d-9f36-bfa6c3133fae" providerId="AD" clId="Web-{6AC01A28-7DA7-965A-AF7F-DD6214DB03D6}" dt="2025-10-09T22:46:54.913" v="42"/>
          <ac:spMkLst>
            <pc:docMk/>
            <pc:sldMk cId="2163995330" sldId="261"/>
            <ac:spMk id="5" creationId="{5A9892A2-54D6-92B1-4E20-F0D6AD616422}"/>
          </ac:spMkLst>
        </pc:spChg>
        <pc:spChg chg="mod ord">
          <ac:chgData name="Imran Saeed Khan (2112669)" userId="S::2112669@student.uwtsd.ac.uk::1598e515-a243-403d-9f36-bfa6c3133fae" providerId="AD" clId="Web-{6AC01A28-7DA7-965A-AF7F-DD6214DB03D6}" dt="2025-10-09T22:46:54.913" v="42"/>
          <ac:spMkLst>
            <pc:docMk/>
            <pc:sldMk cId="2163995330" sldId="261"/>
            <ac:spMk id="6" creationId="{057001F6-0220-21DB-4F73-E26CF943E9C7}"/>
          </ac:spMkLst>
        </pc:spChg>
        <pc:spChg chg="add mod">
          <ac:chgData name="Imran Saeed Khan (2112669)" userId="S::2112669@student.uwtsd.ac.uk::1598e515-a243-403d-9f36-bfa6c3133fae" providerId="AD" clId="Web-{6AC01A28-7DA7-965A-AF7F-DD6214DB03D6}" dt="2025-10-09T22:48:20.228" v="62" actId="20577"/>
          <ac:spMkLst>
            <pc:docMk/>
            <pc:sldMk cId="2163995330" sldId="261"/>
            <ac:spMk id="11" creationId="{4EAC23D8-31AD-F535-467B-66DC8B351B5D}"/>
          </ac:spMkLst>
        </pc:spChg>
      </pc:sldChg>
      <pc:sldChg chg="addSp delSp modSp new mod modClrScheme addAnim delAnim chgLayout">
        <pc:chgData name="Imran Saeed Khan (2112669)" userId="S::2112669@student.uwtsd.ac.uk::1598e515-a243-403d-9f36-bfa6c3133fae" providerId="AD" clId="Web-{6AC01A28-7DA7-965A-AF7F-DD6214DB03D6}" dt="2025-10-12T10:39:06.518" v="4256" actId="20577"/>
        <pc:sldMkLst>
          <pc:docMk/>
          <pc:sldMk cId="1748372531" sldId="262"/>
        </pc:sldMkLst>
        <pc:spChg chg="mod ord">
          <ac:chgData name="Imran Saeed Khan (2112669)" userId="S::2112669@student.uwtsd.ac.uk::1598e515-a243-403d-9f36-bfa6c3133fae" providerId="AD" clId="Web-{6AC01A28-7DA7-965A-AF7F-DD6214DB03D6}" dt="2025-10-12T10:39:06.518" v="4256" actId="20577"/>
          <ac:spMkLst>
            <pc:docMk/>
            <pc:sldMk cId="1748372531" sldId="262"/>
            <ac:spMk id="3" creationId="{2E36B136-5FCD-7DBE-F2A4-7AAB19BDA225}"/>
          </ac:spMkLst>
        </pc:spChg>
        <pc:spChg chg="mod ord">
          <ac:chgData name="Imran Saeed Khan (2112669)" userId="S::2112669@student.uwtsd.ac.uk::1598e515-a243-403d-9f36-bfa6c3133fae" providerId="AD" clId="Web-{6AC01A28-7DA7-965A-AF7F-DD6214DB03D6}" dt="2025-10-09T23:14:12.523" v="534"/>
          <ac:spMkLst>
            <pc:docMk/>
            <pc:sldMk cId="1748372531" sldId="262"/>
            <ac:spMk id="4" creationId="{F11DEA8A-5B68-C7D8-5EF0-CB28D530FD2A}"/>
          </ac:spMkLst>
        </pc:spChg>
        <pc:spChg chg="mod ord">
          <ac:chgData name="Imran Saeed Khan (2112669)" userId="S::2112669@student.uwtsd.ac.uk::1598e515-a243-403d-9f36-bfa6c3133fae" providerId="AD" clId="Web-{6AC01A28-7DA7-965A-AF7F-DD6214DB03D6}" dt="2025-10-09T23:14:12.523" v="534"/>
          <ac:spMkLst>
            <pc:docMk/>
            <pc:sldMk cId="1748372531" sldId="262"/>
            <ac:spMk id="5" creationId="{6F9B7B06-C8BA-5F32-C5F6-094872CB9F56}"/>
          </ac:spMkLst>
        </pc:spChg>
        <pc:spChg chg="mod ord">
          <ac:chgData name="Imran Saeed Khan (2112669)" userId="S::2112669@student.uwtsd.ac.uk::1598e515-a243-403d-9f36-bfa6c3133fae" providerId="AD" clId="Web-{6AC01A28-7DA7-965A-AF7F-DD6214DB03D6}" dt="2025-10-09T23:14:12.523" v="534"/>
          <ac:spMkLst>
            <pc:docMk/>
            <pc:sldMk cId="1748372531" sldId="262"/>
            <ac:spMk id="6" creationId="{F6043C99-F9B1-A692-CEE2-5C23F139C1C3}"/>
          </ac:spMkLst>
        </pc:spChg>
        <pc:spChg chg="add mod">
          <ac:chgData name="Imran Saeed Khan (2112669)" userId="S::2112669@student.uwtsd.ac.uk::1598e515-a243-403d-9f36-bfa6c3133fae" providerId="AD" clId="Web-{6AC01A28-7DA7-965A-AF7F-DD6214DB03D6}" dt="2025-10-09T23:17:25.614" v="575" actId="20577"/>
          <ac:spMkLst>
            <pc:docMk/>
            <pc:sldMk cId="1748372531" sldId="262"/>
            <ac:spMk id="11" creationId="{16D703CF-0D89-EC3A-95E2-2AFD84538D85}"/>
          </ac:spMkLst>
        </pc:spChg>
        <pc:picChg chg="add mod ord">
          <ac:chgData name="Imran Saeed Khan (2112669)" userId="S::2112669@student.uwtsd.ac.uk::1598e515-a243-403d-9f36-bfa6c3133fae" providerId="AD" clId="Web-{6AC01A28-7DA7-965A-AF7F-DD6214DB03D6}" dt="2025-10-09T23:16:01.907" v="553"/>
          <ac:picMkLst>
            <pc:docMk/>
            <pc:sldMk cId="1748372531" sldId="262"/>
            <ac:picMk id="7" creationId="{5886D82A-E90D-5E30-D954-2797115313C4}"/>
          </ac:picMkLst>
        </pc:picChg>
      </pc:sldChg>
      <pc:sldChg chg="addSp delSp modSp new mod modClrScheme addAnim chgLayout">
        <pc:chgData name="Imran Saeed Khan (2112669)" userId="S::2112669@student.uwtsd.ac.uk::1598e515-a243-403d-9f36-bfa6c3133fae" providerId="AD" clId="Web-{6AC01A28-7DA7-965A-AF7F-DD6214DB03D6}" dt="2025-10-10T21:24:26.331" v="1320" actId="20577"/>
        <pc:sldMkLst>
          <pc:docMk/>
          <pc:sldMk cId="298213448" sldId="263"/>
        </pc:sldMkLst>
        <pc:spChg chg="mod ord">
          <ac:chgData name="Imran Saeed Khan (2112669)" userId="S::2112669@student.uwtsd.ac.uk::1598e515-a243-403d-9f36-bfa6c3133fae" providerId="AD" clId="Web-{6AC01A28-7DA7-965A-AF7F-DD6214DB03D6}" dt="2025-10-10T20:35:14.783" v="687"/>
          <ac:spMkLst>
            <pc:docMk/>
            <pc:sldMk cId="298213448" sldId="263"/>
            <ac:spMk id="5" creationId="{101C3C0F-44A0-A878-9FD1-1200D49A5D24}"/>
          </ac:spMkLst>
        </pc:spChg>
        <pc:spChg chg="mod ord">
          <ac:chgData name="Imran Saeed Khan (2112669)" userId="S::2112669@student.uwtsd.ac.uk::1598e515-a243-403d-9f36-bfa6c3133fae" providerId="AD" clId="Web-{6AC01A28-7DA7-965A-AF7F-DD6214DB03D6}" dt="2025-10-10T20:35:14.783" v="687"/>
          <ac:spMkLst>
            <pc:docMk/>
            <pc:sldMk cId="298213448" sldId="263"/>
            <ac:spMk id="6" creationId="{8A7B080B-9FC4-EE88-AB83-01C465933D72}"/>
          </ac:spMkLst>
        </pc:spChg>
        <pc:spChg chg="mod ord">
          <ac:chgData name="Imran Saeed Khan (2112669)" userId="S::2112669@student.uwtsd.ac.uk::1598e515-a243-403d-9f36-bfa6c3133fae" providerId="AD" clId="Web-{6AC01A28-7DA7-965A-AF7F-DD6214DB03D6}" dt="2025-10-10T20:35:14.783" v="687"/>
          <ac:spMkLst>
            <pc:docMk/>
            <pc:sldMk cId="298213448" sldId="263"/>
            <ac:spMk id="7" creationId="{32E6CFF3-AC7F-4109-58C8-BE954B53F160}"/>
          </ac:spMkLst>
        </pc:spChg>
        <pc:spChg chg="add mod">
          <ac:chgData name="Imran Saeed Khan (2112669)" userId="S::2112669@student.uwtsd.ac.uk::1598e515-a243-403d-9f36-bfa6c3133fae" providerId="AD" clId="Web-{6AC01A28-7DA7-965A-AF7F-DD6214DB03D6}" dt="2025-10-10T21:16:04.530" v="1288" actId="14100"/>
          <ac:spMkLst>
            <pc:docMk/>
            <pc:sldMk cId="298213448" sldId="263"/>
            <ac:spMk id="9" creationId="{5F372E4A-3071-7EDE-2F95-D2909AD2B906}"/>
          </ac:spMkLst>
        </pc:spChg>
        <pc:spChg chg="add mod ord">
          <ac:chgData name="Imran Saeed Khan (2112669)" userId="S::2112669@student.uwtsd.ac.uk::1598e515-a243-403d-9f36-bfa6c3133fae" providerId="AD" clId="Web-{6AC01A28-7DA7-965A-AF7F-DD6214DB03D6}" dt="2025-10-10T20:35:14.783" v="687"/>
          <ac:spMkLst>
            <pc:docMk/>
            <pc:sldMk cId="298213448" sldId="263"/>
            <ac:spMk id="10" creationId="{61AF7D0A-4601-00C3-2C06-454D8BB894E8}"/>
          </ac:spMkLst>
        </pc:spChg>
        <pc:spChg chg="add mod ord">
          <ac:chgData name="Imran Saeed Khan (2112669)" userId="S::2112669@student.uwtsd.ac.uk::1598e515-a243-403d-9f36-bfa6c3133fae" providerId="AD" clId="Web-{6AC01A28-7DA7-965A-AF7F-DD6214DB03D6}" dt="2025-10-10T21:24:26.331" v="1320" actId="20577"/>
          <ac:spMkLst>
            <pc:docMk/>
            <pc:sldMk cId="298213448" sldId="263"/>
            <ac:spMk id="11" creationId="{D8FC28C3-C247-72C0-2E48-6565318B76AC}"/>
          </ac:spMkLst>
        </pc:spChg>
      </pc:sldChg>
      <pc:sldChg chg="addSp delSp modSp new mod modClrScheme addAnim delAnim chgLayout">
        <pc:chgData name="Imran Saeed Khan (2112669)" userId="S::2112669@student.uwtsd.ac.uk::1598e515-a243-403d-9f36-bfa6c3133fae" providerId="AD" clId="Web-{6AC01A28-7DA7-965A-AF7F-DD6214DB03D6}" dt="2025-10-10T22:30:00.177" v="2499"/>
        <pc:sldMkLst>
          <pc:docMk/>
          <pc:sldMk cId="2548160895" sldId="264"/>
        </pc:sldMkLst>
        <pc:spChg chg="mod ord">
          <ac:chgData name="Imran Saeed Khan (2112669)" userId="S::2112669@student.uwtsd.ac.uk::1598e515-a243-403d-9f36-bfa6c3133fae" providerId="AD" clId="Web-{6AC01A28-7DA7-965A-AF7F-DD6214DB03D6}" dt="2025-10-10T21:35:24.719" v="1339"/>
          <ac:spMkLst>
            <pc:docMk/>
            <pc:sldMk cId="2548160895" sldId="264"/>
            <ac:spMk id="4" creationId="{44C08F4A-352B-B9B6-0EAB-A4017251885D}"/>
          </ac:spMkLst>
        </pc:spChg>
        <pc:spChg chg="mod ord">
          <ac:chgData name="Imran Saeed Khan (2112669)" userId="S::2112669@student.uwtsd.ac.uk::1598e515-a243-403d-9f36-bfa6c3133fae" providerId="AD" clId="Web-{6AC01A28-7DA7-965A-AF7F-DD6214DB03D6}" dt="2025-10-10T21:35:24.719" v="1339"/>
          <ac:spMkLst>
            <pc:docMk/>
            <pc:sldMk cId="2548160895" sldId="264"/>
            <ac:spMk id="5" creationId="{490C9C5F-8D09-240D-AEE0-3796976844DB}"/>
          </ac:spMkLst>
        </pc:spChg>
        <pc:spChg chg="mod ord">
          <ac:chgData name="Imran Saeed Khan (2112669)" userId="S::2112669@student.uwtsd.ac.uk::1598e515-a243-403d-9f36-bfa6c3133fae" providerId="AD" clId="Web-{6AC01A28-7DA7-965A-AF7F-DD6214DB03D6}" dt="2025-10-10T21:35:24.719" v="1339"/>
          <ac:spMkLst>
            <pc:docMk/>
            <pc:sldMk cId="2548160895" sldId="264"/>
            <ac:spMk id="6" creationId="{BF7414A9-6B08-4E21-71C2-7FEAC7EBE060}"/>
          </ac:spMkLst>
        </pc:spChg>
        <pc:spChg chg="add mod ord">
          <ac:chgData name="Imran Saeed Khan (2112669)" userId="S::2112669@student.uwtsd.ac.uk::1598e515-a243-403d-9f36-bfa6c3133fae" providerId="AD" clId="Web-{6AC01A28-7DA7-965A-AF7F-DD6214DB03D6}" dt="2025-10-10T22:04:14.810" v="1608" actId="20577"/>
          <ac:spMkLst>
            <pc:docMk/>
            <pc:sldMk cId="2548160895" sldId="264"/>
            <ac:spMk id="10" creationId="{CD048554-496F-5DA7-8D2B-6865D642DD9B}"/>
          </ac:spMkLst>
        </pc:spChg>
        <pc:graphicFrameChg chg="add">
          <ac:chgData name="Imran Saeed Khan (2112669)" userId="S::2112669@student.uwtsd.ac.uk::1598e515-a243-403d-9f36-bfa6c3133fae" providerId="AD" clId="Web-{6AC01A28-7DA7-965A-AF7F-DD6214DB03D6}" dt="2025-10-10T21:36:14.616" v="1343"/>
          <ac:graphicFrameMkLst>
            <pc:docMk/>
            <pc:sldMk cId="2548160895" sldId="264"/>
            <ac:graphicFrameMk id="12" creationId="{05B555FA-5A55-A63B-ADA3-AD17A2980098}"/>
          </ac:graphicFrameMkLst>
        </pc:graphicFrameChg>
      </pc:sldChg>
      <pc:sldChg chg="addSp modSp new mod modClrScheme chgLayout">
        <pc:chgData name="Imran Saeed Khan (2112669)" userId="S::2112669@student.uwtsd.ac.uk::1598e515-a243-403d-9f36-bfa6c3133fae" providerId="AD" clId="Web-{6AC01A28-7DA7-965A-AF7F-DD6214DB03D6}" dt="2025-10-10T23:08:54.071" v="2843" actId="20577"/>
        <pc:sldMkLst>
          <pc:docMk/>
          <pc:sldMk cId="1487676290" sldId="265"/>
        </pc:sldMkLst>
        <pc:spChg chg="mod ord">
          <ac:chgData name="Imran Saeed Khan (2112669)" userId="S::2112669@student.uwtsd.ac.uk::1598e515-a243-403d-9f36-bfa6c3133fae" providerId="AD" clId="Web-{6AC01A28-7DA7-965A-AF7F-DD6214DB03D6}" dt="2025-10-10T22:37:40.110" v="2536" actId="20577"/>
          <ac:spMkLst>
            <pc:docMk/>
            <pc:sldMk cId="1487676290" sldId="265"/>
            <ac:spMk id="2" creationId="{503DBC60-E482-A3F6-3BA0-042EAC3FCFC7}"/>
          </ac:spMkLst>
        </pc:spChg>
        <pc:spChg chg="mod ord">
          <ac:chgData name="Imran Saeed Khan (2112669)" userId="S::2112669@student.uwtsd.ac.uk::1598e515-a243-403d-9f36-bfa6c3133fae" providerId="AD" clId="Web-{6AC01A28-7DA7-965A-AF7F-DD6214DB03D6}" dt="2025-10-10T22:32:05.694" v="2501"/>
          <ac:spMkLst>
            <pc:docMk/>
            <pc:sldMk cId="1487676290" sldId="265"/>
            <ac:spMk id="3" creationId="{F4DE9B86-12E3-D7CE-A9AD-9A4C03CD7BA0}"/>
          </ac:spMkLst>
        </pc:spChg>
        <pc:spChg chg="mod ord">
          <ac:chgData name="Imran Saeed Khan (2112669)" userId="S::2112669@student.uwtsd.ac.uk::1598e515-a243-403d-9f36-bfa6c3133fae" providerId="AD" clId="Web-{6AC01A28-7DA7-965A-AF7F-DD6214DB03D6}" dt="2025-10-10T22:32:05.694" v="2501"/>
          <ac:spMkLst>
            <pc:docMk/>
            <pc:sldMk cId="1487676290" sldId="265"/>
            <ac:spMk id="4" creationId="{83A321A8-2A25-2575-7057-F1F9A0977717}"/>
          </ac:spMkLst>
        </pc:spChg>
        <pc:spChg chg="mod ord">
          <ac:chgData name="Imran Saeed Khan (2112669)" userId="S::2112669@student.uwtsd.ac.uk::1598e515-a243-403d-9f36-bfa6c3133fae" providerId="AD" clId="Web-{6AC01A28-7DA7-965A-AF7F-DD6214DB03D6}" dt="2025-10-10T22:32:05.694" v="2501"/>
          <ac:spMkLst>
            <pc:docMk/>
            <pc:sldMk cId="1487676290" sldId="265"/>
            <ac:spMk id="5" creationId="{52C88082-A225-0CC2-445A-7D2ECC9723AD}"/>
          </ac:spMkLst>
        </pc:spChg>
        <pc:spChg chg="add mod ord">
          <ac:chgData name="Imran Saeed Khan (2112669)" userId="S::2112669@student.uwtsd.ac.uk::1598e515-a243-403d-9f36-bfa6c3133fae" providerId="AD" clId="Web-{6AC01A28-7DA7-965A-AF7F-DD6214DB03D6}" dt="2025-10-10T23:05:41.723" v="2835" actId="20577"/>
          <ac:spMkLst>
            <pc:docMk/>
            <pc:sldMk cId="1487676290" sldId="265"/>
            <ac:spMk id="6" creationId="{353C2C75-0B7E-D359-03DD-37FD9AA9A759}"/>
          </ac:spMkLst>
        </pc:spChg>
        <pc:spChg chg="add mod ord">
          <ac:chgData name="Imran Saeed Khan (2112669)" userId="S::2112669@student.uwtsd.ac.uk::1598e515-a243-403d-9f36-bfa6c3133fae" providerId="AD" clId="Web-{6AC01A28-7DA7-965A-AF7F-DD6214DB03D6}" dt="2025-10-10T23:01:51.232" v="2769" actId="20577"/>
          <ac:spMkLst>
            <pc:docMk/>
            <pc:sldMk cId="1487676290" sldId="265"/>
            <ac:spMk id="7" creationId="{638FD2FE-1E36-4C70-39A1-451DFE1F1A7E}"/>
          </ac:spMkLst>
        </pc:spChg>
        <pc:spChg chg="add mod ord">
          <ac:chgData name="Imran Saeed Khan (2112669)" userId="S::2112669@student.uwtsd.ac.uk::1598e515-a243-403d-9f36-bfa6c3133fae" providerId="AD" clId="Web-{6AC01A28-7DA7-965A-AF7F-DD6214DB03D6}" dt="2025-10-10T23:05:29.612" v="2834" actId="20577"/>
          <ac:spMkLst>
            <pc:docMk/>
            <pc:sldMk cId="1487676290" sldId="265"/>
            <ac:spMk id="8" creationId="{B5D246F8-A750-584B-0FC7-DFE39929ADD9}"/>
          </ac:spMkLst>
        </pc:spChg>
        <pc:spChg chg="add mod ord">
          <ac:chgData name="Imran Saeed Khan (2112669)" userId="S::2112669@student.uwtsd.ac.uk::1598e515-a243-403d-9f36-bfa6c3133fae" providerId="AD" clId="Web-{6AC01A28-7DA7-965A-AF7F-DD6214DB03D6}" dt="2025-10-10T23:08:54.071" v="2843" actId="20577"/>
          <ac:spMkLst>
            <pc:docMk/>
            <pc:sldMk cId="1487676290" sldId="265"/>
            <ac:spMk id="9" creationId="{C1D55653-DFB4-F1D6-3ACA-BDC699E9DE18}"/>
          </ac:spMkLst>
        </pc:spChg>
      </pc:sldChg>
      <pc:sldChg chg="addSp delSp modSp new mod modClrScheme chgLayout">
        <pc:chgData name="Imran Saeed Khan (2112669)" userId="S::2112669@student.uwtsd.ac.uk::1598e515-a243-403d-9f36-bfa6c3133fae" providerId="AD" clId="Web-{6AC01A28-7DA7-965A-AF7F-DD6214DB03D6}" dt="2025-10-10T23:26:08.714" v="2907" actId="20577"/>
        <pc:sldMkLst>
          <pc:docMk/>
          <pc:sldMk cId="1399098837" sldId="266"/>
        </pc:sldMkLst>
        <pc:spChg chg="mod ord">
          <ac:chgData name="Imran Saeed Khan (2112669)" userId="S::2112669@student.uwtsd.ac.uk::1598e515-a243-403d-9f36-bfa6c3133fae" providerId="AD" clId="Web-{6AC01A28-7DA7-965A-AF7F-DD6214DB03D6}" dt="2025-10-10T23:19:13.282" v="2877"/>
          <ac:spMkLst>
            <pc:docMk/>
            <pc:sldMk cId="1399098837" sldId="266"/>
            <ac:spMk id="7" creationId="{F292B7D2-CAD0-6F5C-5619-DFEFD599B1FE}"/>
          </ac:spMkLst>
        </pc:spChg>
        <pc:spChg chg="mod ord">
          <ac:chgData name="Imran Saeed Khan (2112669)" userId="S::2112669@student.uwtsd.ac.uk::1598e515-a243-403d-9f36-bfa6c3133fae" providerId="AD" clId="Web-{6AC01A28-7DA7-965A-AF7F-DD6214DB03D6}" dt="2025-10-10T23:19:13.282" v="2877"/>
          <ac:spMkLst>
            <pc:docMk/>
            <pc:sldMk cId="1399098837" sldId="266"/>
            <ac:spMk id="8" creationId="{EF4C7AA3-C460-194E-D544-4E9C263D2649}"/>
          </ac:spMkLst>
        </pc:spChg>
        <pc:spChg chg="mod ord">
          <ac:chgData name="Imran Saeed Khan (2112669)" userId="S::2112669@student.uwtsd.ac.uk::1598e515-a243-403d-9f36-bfa6c3133fae" providerId="AD" clId="Web-{6AC01A28-7DA7-965A-AF7F-DD6214DB03D6}" dt="2025-10-10T23:19:13.282" v="2877"/>
          <ac:spMkLst>
            <pc:docMk/>
            <pc:sldMk cId="1399098837" sldId="266"/>
            <ac:spMk id="9" creationId="{E502AC1F-5B90-6FA7-07E0-C0C15610EC38}"/>
          </ac:spMkLst>
        </pc:spChg>
        <pc:spChg chg="add mod">
          <ac:chgData name="Imran Saeed Khan (2112669)" userId="S::2112669@student.uwtsd.ac.uk::1598e515-a243-403d-9f36-bfa6c3133fae" providerId="AD" clId="Web-{6AC01A28-7DA7-965A-AF7F-DD6214DB03D6}" dt="2025-10-10T23:26:08.714" v="2907" actId="20577"/>
          <ac:spMkLst>
            <pc:docMk/>
            <pc:sldMk cId="1399098837" sldId="266"/>
            <ac:spMk id="10" creationId="{08382AFF-70E1-D961-09D0-DC2A0E045831}"/>
          </ac:spMkLst>
        </pc:spChg>
        <pc:spChg chg="add mod ord">
          <ac:chgData name="Imran Saeed Khan (2112669)" userId="S::2112669@student.uwtsd.ac.uk::1598e515-a243-403d-9f36-bfa6c3133fae" providerId="AD" clId="Web-{6AC01A28-7DA7-965A-AF7F-DD6214DB03D6}" dt="2025-10-10T23:24:56.932" v="2896" actId="20577"/>
          <ac:spMkLst>
            <pc:docMk/>
            <pc:sldMk cId="1399098837" sldId="266"/>
            <ac:spMk id="11" creationId="{A1F00B3F-05FF-D637-CEED-3188F118BADE}"/>
          </ac:spMkLst>
        </pc:spChg>
        <pc:spChg chg="add mod">
          <ac:chgData name="Imran Saeed Khan (2112669)" userId="S::2112669@student.uwtsd.ac.uk::1598e515-a243-403d-9f36-bfa6c3133fae" providerId="AD" clId="Web-{6AC01A28-7DA7-965A-AF7F-DD6214DB03D6}" dt="2025-10-10T23:25:51.886" v="2905" actId="14100"/>
          <ac:spMkLst>
            <pc:docMk/>
            <pc:sldMk cId="1399098837" sldId="266"/>
            <ac:spMk id="12" creationId="{99AD06E3-5881-0D84-C637-4B8C35E28C19}"/>
          </ac:spMkLst>
        </pc:spChg>
      </pc:sldChg>
      <pc:sldChg chg="addSp delSp modSp new mod modClrScheme chgLayout">
        <pc:chgData name="Imran Saeed Khan (2112669)" userId="S::2112669@student.uwtsd.ac.uk::1598e515-a243-403d-9f36-bfa6c3133fae" providerId="AD" clId="Web-{6AC01A28-7DA7-965A-AF7F-DD6214DB03D6}" dt="2025-10-12T10:38:22.260" v="4254" actId="20577"/>
        <pc:sldMkLst>
          <pc:docMk/>
          <pc:sldMk cId="1224895157" sldId="267"/>
        </pc:sldMkLst>
        <pc:spChg chg="mod ord">
          <ac:chgData name="Imran Saeed Khan (2112669)" userId="S::2112669@student.uwtsd.ac.uk::1598e515-a243-403d-9f36-bfa6c3133fae" providerId="AD" clId="Web-{6AC01A28-7DA7-965A-AF7F-DD6214DB03D6}" dt="2025-10-10T23:57:42.387" v="3061"/>
          <ac:spMkLst>
            <pc:docMk/>
            <pc:sldMk cId="1224895157" sldId="267"/>
            <ac:spMk id="7" creationId="{76ADCD67-C5C2-F85C-8A3C-0F6CACA2BE3D}"/>
          </ac:spMkLst>
        </pc:spChg>
        <pc:spChg chg="mod ord">
          <ac:chgData name="Imran Saeed Khan (2112669)" userId="S::2112669@student.uwtsd.ac.uk::1598e515-a243-403d-9f36-bfa6c3133fae" providerId="AD" clId="Web-{6AC01A28-7DA7-965A-AF7F-DD6214DB03D6}" dt="2025-10-10T23:57:42.387" v="3061"/>
          <ac:spMkLst>
            <pc:docMk/>
            <pc:sldMk cId="1224895157" sldId="267"/>
            <ac:spMk id="8" creationId="{A276DB6E-2BDE-962E-097C-B64CCB320153}"/>
          </ac:spMkLst>
        </pc:spChg>
        <pc:spChg chg="mod ord">
          <ac:chgData name="Imran Saeed Khan (2112669)" userId="S::2112669@student.uwtsd.ac.uk::1598e515-a243-403d-9f36-bfa6c3133fae" providerId="AD" clId="Web-{6AC01A28-7DA7-965A-AF7F-DD6214DB03D6}" dt="2025-10-10T23:57:42.387" v="3061"/>
          <ac:spMkLst>
            <pc:docMk/>
            <pc:sldMk cId="1224895157" sldId="267"/>
            <ac:spMk id="9" creationId="{15566DED-5136-99C8-49F4-5AB73CEE1B50}"/>
          </ac:spMkLst>
        </pc:spChg>
        <pc:spChg chg="add mod ord">
          <ac:chgData name="Imran Saeed Khan (2112669)" userId="S::2112669@student.uwtsd.ac.uk::1598e515-a243-403d-9f36-bfa6c3133fae" providerId="AD" clId="Web-{6AC01A28-7DA7-965A-AF7F-DD6214DB03D6}" dt="2025-10-12T10:38:22.260" v="4254" actId="20577"/>
          <ac:spMkLst>
            <pc:docMk/>
            <pc:sldMk cId="1224895157" sldId="267"/>
            <ac:spMk id="11" creationId="{FC4D7BBE-0F98-415D-C80F-FA372F80ADD8}"/>
          </ac:spMkLst>
        </pc:spChg>
      </pc:sldChg>
      <pc:sldChg chg="addSp delSp modSp new mod modClrScheme chgLayout">
        <pc:chgData name="Imran Saeed Khan (2112669)" userId="S::2112669@student.uwtsd.ac.uk::1598e515-a243-403d-9f36-bfa6c3133fae" providerId="AD" clId="Web-{6AC01A28-7DA7-965A-AF7F-DD6214DB03D6}" dt="2025-10-12T09:49:45.348" v="3598"/>
        <pc:sldMkLst>
          <pc:docMk/>
          <pc:sldMk cId="1381115702" sldId="268"/>
        </pc:sldMkLst>
        <pc:spChg chg="mod">
          <ac:chgData name="Imran Saeed Khan (2112669)" userId="S::2112669@student.uwtsd.ac.uk::1598e515-a243-403d-9f36-bfa6c3133fae" providerId="AD" clId="Web-{6AC01A28-7DA7-965A-AF7F-DD6214DB03D6}" dt="2025-10-12T09:07:45.037" v="3066"/>
          <ac:spMkLst>
            <pc:docMk/>
            <pc:sldMk cId="1381115702" sldId="268"/>
            <ac:spMk id="2" creationId="{2AC3C9F4-6CCA-FC8E-EC54-FD1354AFBABF}"/>
          </ac:spMkLst>
        </pc:spChg>
        <pc:spChg chg="mod">
          <ac:chgData name="Imran Saeed Khan (2112669)" userId="S::2112669@student.uwtsd.ac.uk::1598e515-a243-403d-9f36-bfa6c3133fae" providerId="AD" clId="Web-{6AC01A28-7DA7-965A-AF7F-DD6214DB03D6}" dt="2025-10-12T09:07:45.037" v="3066"/>
          <ac:spMkLst>
            <pc:docMk/>
            <pc:sldMk cId="1381115702" sldId="268"/>
            <ac:spMk id="3" creationId="{1F764F11-8032-68D5-B133-CAAAEED66610}"/>
          </ac:spMkLst>
        </pc:spChg>
        <pc:spChg chg="mod">
          <ac:chgData name="Imran Saeed Khan (2112669)" userId="S::2112669@student.uwtsd.ac.uk::1598e515-a243-403d-9f36-bfa6c3133fae" providerId="AD" clId="Web-{6AC01A28-7DA7-965A-AF7F-DD6214DB03D6}" dt="2025-10-12T09:07:45.037" v="3066"/>
          <ac:spMkLst>
            <pc:docMk/>
            <pc:sldMk cId="1381115702" sldId="268"/>
            <ac:spMk id="4" creationId="{60EAB3BD-DA21-D4A7-ECF0-E020E38FADCA}"/>
          </ac:spMkLst>
        </pc:spChg>
        <pc:spChg chg="add mod">
          <ac:chgData name="Imran Saeed Khan (2112669)" userId="S::2112669@student.uwtsd.ac.uk::1598e515-a243-403d-9f36-bfa6c3133fae" providerId="AD" clId="Web-{6AC01A28-7DA7-965A-AF7F-DD6214DB03D6}" dt="2025-10-12T09:48:01.834" v="3580" actId="20577"/>
          <ac:spMkLst>
            <pc:docMk/>
            <pc:sldMk cId="1381115702" sldId="268"/>
            <ac:spMk id="6" creationId="{568F2E61-1805-1C59-31B7-22D7E347C4DE}"/>
          </ac:spMkLst>
        </pc:spChg>
        <pc:spChg chg="add del">
          <ac:chgData name="Imran Saeed Khan (2112669)" userId="S::2112669@student.uwtsd.ac.uk::1598e515-a243-403d-9f36-bfa6c3133fae" providerId="AD" clId="Web-{6AC01A28-7DA7-965A-AF7F-DD6214DB03D6}" dt="2025-10-12T09:14:52.572" v="3103"/>
          <ac:spMkLst>
            <pc:docMk/>
            <pc:sldMk cId="1381115702" sldId="268"/>
            <ac:spMk id="8" creationId="{BBF7EE20-5B2E-90A6-04B7-33F6070F1AD9}"/>
          </ac:spMkLst>
        </pc:spChg>
        <pc:spChg chg="add del">
          <ac:chgData name="Imran Saeed Khan (2112669)" userId="S::2112669@student.uwtsd.ac.uk::1598e515-a243-403d-9f36-bfa6c3133fae" providerId="AD" clId="Web-{6AC01A28-7DA7-965A-AF7F-DD6214DB03D6}" dt="2025-10-12T09:14:51.197" v="3102"/>
          <ac:spMkLst>
            <pc:docMk/>
            <pc:sldMk cId="1381115702" sldId="268"/>
            <ac:spMk id="9" creationId="{E465FFB2-8EDE-73CE-8BED-2BFEC49DB034}"/>
          </ac:spMkLst>
        </pc:spChg>
        <pc:spChg chg="add del mod">
          <ac:chgData name="Imran Saeed Khan (2112669)" userId="S::2112669@student.uwtsd.ac.uk::1598e515-a243-403d-9f36-bfa6c3133fae" providerId="AD" clId="Web-{6AC01A28-7DA7-965A-AF7F-DD6214DB03D6}" dt="2025-10-12T09:10:49.242" v="3070"/>
          <ac:spMkLst>
            <pc:docMk/>
            <pc:sldMk cId="1381115702" sldId="268"/>
            <ac:spMk id="10" creationId="{06482E57-84BF-20CB-B60D-C344448F67A0}"/>
          </ac:spMkLst>
        </pc:spChg>
        <pc:spChg chg="add del mod">
          <ac:chgData name="Imran Saeed Khan (2112669)" userId="S::2112669@student.uwtsd.ac.uk::1598e515-a243-403d-9f36-bfa6c3133fae" providerId="AD" clId="Web-{6AC01A28-7DA7-965A-AF7F-DD6214DB03D6}" dt="2025-10-12T09:14:48.227" v="3101"/>
          <ac:spMkLst>
            <pc:docMk/>
            <pc:sldMk cId="1381115702" sldId="268"/>
            <ac:spMk id="11" creationId="{18B374D4-CB7B-EE13-CE8F-15E1992C3616}"/>
          </ac:spMkLst>
        </pc:spChg>
        <pc:spChg chg="add del mod">
          <ac:chgData name="Imran Saeed Khan (2112669)" userId="S::2112669@student.uwtsd.ac.uk::1598e515-a243-403d-9f36-bfa6c3133fae" providerId="AD" clId="Web-{6AC01A28-7DA7-965A-AF7F-DD6214DB03D6}" dt="2025-10-12T09:14:45.274" v="3100"/>
          <ac:spMkLst>
            <pc:docMk/>
            <pc:sldMk cId="1381115702" sldId="268"/>
            <ac:spMk id="12" creationId="{4A01B1C0-CF2B-F8BD-4590-1FB2B82EBDF3}"/>
          </ac:spMkLst>
        </pc:spChg>
        <pc:spChg chg="add del mod">
          <ac:chgData name="Imran Saeed Khan (2112669)" userId="S::2112669@student.uwtsd.ac.uk::1598e515-a243-403d-9f36-bfa6c3133fae" providerId="AD" clId="Web-{6AC01A28-7DA7-965A-AF7F-DD6214DB03D6}" dt="2025-10-12T09:15:57.098" v="3119"/>
          <ac:spMkLst>
            <pc:docMk/>
            <pc:sldMk cId="1381115702" sldId="268"/>
            <ac:spMk id="13" creationId="{445455C6-4C3F-6000-A870-4CB1BC67A3DF}"/>
          </ac:spMkLst>
        </pc:spChg>
        <pc:spChg chg="add del mod">
          <ac:chgData name="Imran Saeed Khan (2112669)" userId="S::2112669@student.uwtsd.ac.uk::1598e515-a243-403d-9f36-bfa6c3133fae" providerId="AD" clId="Web-{6AC01A28-7DA7-965A-AF7F-DD6214DB03D6}" dt="2025-10-12T09:16:05.459" v="3122"/>
          <ac:spMkLst>
            <pc:docMk/>
            <pc:sldMk cId="1381115702" sldId="268"/>
            <ac:spMk id="14" creationId="{14A28018-0E7F-8150-44EA-B34B654CC3E8}"/>
          </ac:spMkLst>
        </pc:spChg>
        <pc:spChg chg="add mod">
          <ac:chgData name="Imran Saeed Khan (2112669)" userId="S::2112669@student.uwtsd.ac.uk::1598e515-a243-403d-9f36-bfa6c3133fae" providerId="AD" clId="Web-{6AC01A28-7DA7-965A-AF7F-DD6214DB03D6}" dt="2025-10-12T09:49:14.219" v="3596" actId="20577"/>
          <ac:spMkLst>
            <pc:docMk/>
            <pc:sldMk cId="1381115702" sldId="268"/>
            <ac:spMk id="15" creationId="{24F6EF05-8D17-4A2E-184F-1351C580F21E}"/>
          </ac:spMkLst>
        </pc:spChg>
        <pc:spChg chg="add del">
          <ac:chgData name="Imran Saeed Khan (2112669)" userId="S::2112669@student.uwtsd.ac.uk::1598e515-a243-403d-9f36-bfa6c3133fae" providerId="AD" clId="Web-{6AC01A28-7DA7-965A-AF7F-DD6214DB03D6}" dt="2025-10-12T09:16:06.881" v="3123"/>
          <ac:spMkLst>
            <pc:docMk/>
            <pc:sldMk cId="1381115702" sldId="268"/>
            <ac:spMk id="16" creationId="{4AB24F44-DB74-FB30-9BAD-2D5BDA445D71}"/>
          </ac:spMkLst>
        </pc:spChg>
        <pc:spChg chg="add mod">
          <ac:chgData name="Imran Saeed Khan (2112669)" userId="S::2112669@student.uwtsd.ac.uk::1598e515-a243-403d-9f36-bfa6c3133fae" providerId="AD" clId="Web-{6AC01A28-7DA7-965A-AF7F-DD6214DB03D6}" dt="2025-10-12T09:48:34.339" v="3586" actId="20577"/>
          <ac:spMkLst>
            <pc:docMk/>
            <pc:sldMk cId="1381115702" sldId="268"/>
            <ac:spMk id="17" creationId="{EF391EB4-B455-55CD-53A8-A44C075A8927}"/>
          </ac:spMkLst>
        </pc:spChg>
        <pc:spChg chg="add mod">
          <ac:chgData name="Imran Saeed Khan (2112669)" userId="S::2112669@student.uwtsd.ac.uk::1598e515-a243-403d-9f36-bfa6c3133fae" providerId="AD" clId="Web-{6AC01A28-7DA7-965A-AF7F-DD6214DB03D6}" dt="2025-10-12T09:47:17.467" v="3574" actId="20577"/>
          <ac:spMkLst>
            <pc:docMk/>
            <pc:sldMk cId="1381115702" sldId="268"/>
            <ac:spMk id="18" creationId="{C8422EE2-7204-8EC9-4FCB-8014140DBCE2}"/>
          </ac:spMkLst>
        </pc:spChg>
        <pc:spChg chg="add mod">
          <ac:chgData name="Imran Saeed Khan (2112669)" userId="S::2112669@student.uwtsd.ac.uk::1598e515-a243-403d-9f36-bfa6c3133fae" providerId="AD" clId="Web-{6AC01A28-7DA7-965A-AF7F-DD6214DB03D6}" dt="2025-10-12T09:45:47.187" v="3567" actId="14100"/>
          <ac:spMkLst>
            <pc:docMk/>
            <pc:sldMk cId="1381115702" sldId="268"/>
            <ac:spMk id="19" creationId="{6C296456-4EE4-BABD-AFCA-3476C03937FC}"/>
          </ac:spMkLst>
        </pc:spChg>
        <pc:spChg chg="add mod">
          <ac:chgData name="Imran Saeed Khan (2112669)" userId="S::2112669@student.uwtsd.ac.uk::1598e515-a243-403d-9f36-bfa6c3133fae" providerId="AD" clId="Web-{6AC01A28-7DA7-965A-AF7F-DD6214DB03D6}" dt="2025-10-12T09:45:51.405" v="3568" actId="14100"/>
          <ac:spMkLst>
            <pc:docMk/>
            <pc:sldMk cId="1381115702" sldId="268"/>
            <ac:spMk id="20" creationId="{3475A7CA-B570-515F-35DF-D4FE6B256BD7}"/>
          </ac:spMkLst>
        </pc:spChg>
        <pc:spChg chg="add mod">
          <ac:chgData name="Imran Saeed Khan (2112669)" userId="S::2112669@student.uwtsd.ac.uk::1598e515-a243-403d-9f36-bfa6c3133fae" providerId="AD" clId="Web-{6AC01A28-7DA7-965A-AF7F-DD6214DB03D6}" dt="2025-10-12T09:46:20.034" v="3571" actId="14100"/>
          <ac:spMkLst>
            <pc:docMk/>
            <pc:sldMk cId="1381115702" sldId="268"/>
            <ac:spMk id="21" creationId="{26E1177F-2585-4EA9-AF90-01ABF2B12575}"/>
          </ac:spMkLst>
        </pc:spChg>
        <pc:picChg chg="add mod ord">
          <ac:chgData name="Imran Saeed Khan (2112669)" userId="S::2112669@student.uwtsd.ac.uk::1598e515-a243-403d-9f36-bfa6c3133fae" providerId="AD" clId="Web-{6AC01A28-7DA7-965A-AF7F-DD6214DB03D6}" dt="2025-10-12T09:49:45.348" v="3598"/>
          <ac:picMkLst>
            <pc:docMk/>
            <pc:sldMk cId="1381115702" sldId="268"/>
            <ac:picMk id="5" creationId="{4177343C-2BE9-4EFD-C51B-7CD00DF13FAD}"/>
          </ac:picMkLst>
        </pc:picChg>
        <pc:picChg chg="add del mod">
          <ac:chgData name="Imran Saeed Khan (2112669)" userId="S::2112669@student.uwtsd.ac.uk::1598e515-a243-403d-9f36-bfa6c3133fae" providerId="AD" clId="Web-{6AC01A28-7DA7-965A-AF7F-DD6214DB03D6}" dt="2025-10-12T09:14:25.129" v="3087"/>
          <ac:picMkLst>
            <pc:docMk/>
            <pc:sldMk cId="1381115702" sldId="268"/>
            <ac:picMk id="7" creationId="{3D7B267F-247E-3A45-9848-69B13972B40B}"/>
          </ac:picMkLst>
        </pc:picChg>
      </pc:sldChg>
      <pc:sldChg chg="addSp delSp modSp new mod modClrScheme chgLayout">
        <pc:chgData name="Imran Saeed Khan (2112669)" userId="S::2112669@student.uwtsd.ac.uk::1598e515-a243-403d-9f36-bfa6c3133fae" providerId="AD" clId="Web-{6AC01A28-7DA7-965A-AF7F-DD6214DB03D6}" dt="2025-10-12T10:37:06.060" v="4247" actId="20577"/>
        <pc:sldMkLst>
          <pc:docMk/>
          <pc:sldMk cId="1447854392" sldId="269"/>
        </pc:sldMkLst>
        <pc:spChg chg="del">
          <ac:chgData name="Imran Saeed Khan (2112669)" userId="S::2112669@student.uwtsd.ac.uk::1598e515-a243-403d-9f36-bfa6c3133fae" providerId="AD" clId="Web-{6AC01A28-7DA7-965A-AF7F-DD6214DB03D6}" dt="2025-10-12T09:55:20.660" v="3600"/>
          <ac:spMkLst>
            <pc:docMk/>
            <pc:sldMk cId="1447854392" sldId="269"/>
            <ac:spMk id="2" creationId="{9CAD0D0E-B2CD-7323-76CC-DAB645BCDE4E}"/>
          </ac:spMkLst>
        </pc:spChg>
        <pc:spChg chg="del">
          <ac:chgData name="Imran Saeed Khan (2112669)" userId="S::2112669@student.uwtsd.ac.uk::1598e515-a243-403d-9f36-bfa6c3133fae" providerId="AD" clId="Web-{6AC01A28-7DA7-965A-AF7F-DD6214DB03D6}" dt="2025-10-12T09:55:20.660" v="3600"/>
          <ac:spMkLst>
            <pc:docMk/>
            <pc:sldMk cId="1447854392" sldId="269"/>
            <ac:spMk id="3" creationId="{A173258C-B5BF-2F10-82C2-B99F995FE38B}"/>
          </ac:spMkLst>
        </pc:spChg>
        <pc:spChg chg="del">
          <ac:chgData name="Imran Saeed Khan (2112669)" userId="S::2112669@student.uwtsd.ac.uk::1598e515-a243-403d-9f36-bfa6c3133fae" providerId="AD" clId="Web-{6AC01A28-7DA7-965A-AF7F-DD6214DB03D6}" dt="2025-10-12T09:55:20.660" v="3600"/>
          <ac:spMkLst>
            <pc:docMk/>
            <pc:sldMk cId="1447854392" sldId="269"/>
            <ac:spMk id="4" creationId="{00DBE12F-EDE3-A01B-077E-22DCFDB911CA}"/>
          </ac:spMkLst>
        </pc:spChg>
        <pc:spChg chg="del">
          <ac:chgData name="Imran Saeed Khan (2112669)" userId="S::2112669@student.uwtsd.ac.uk::1598e515-a243-403d-9f36-bfa6c3133fae" providerId="AD" clId="Web-{6AC01A28-7DA7-965A-AF7F-DD6214DB03D6}" dt="2025-10-12T09:55:20.660" v="3600"/>
          <ac:spMkLst>
            <pc:docMk/>
            <pc:sldMk cId="1447854392" sldId="269"/>
            <ac:spMk id="5" creationId="{04FD1C44-095B-7BDF-2E9A-590B3A26A33D}"/>
          </ac:spMkLst>
        </pc:spChg>
        <pc:spChg chg="del">
          <ac:chgData name="Imran Saeed Khan (2112669)" userId="S::2112669@student.uwtsd.ac.uk::1598e515-a243-403d-9f36-bfa6c3133fae" providerId="AD" clId="Web-{6AC01A28-7DA7-965A-AF7F-DD6214DB03D6}" dt="2025-10-12T09:55:20.660" v="3600"/>
          <ac:spMkLst>
            <pc:docMk/>
            <pc:sldMk cId="1447854392" sldId="269"/>
            <ac:spMk id="6" creationId="{69647501-5A0F-3E5D-34DF-A6E6672197F4}"/>
          </ac:spMkLst>
        </pc:spChg>
        <pc:spChg chg="mod ord">
          <ac:chgData name="Imran Saeed Khan (2112669)" userId="S::2112669@student.uwtsd.ac.uk::1598e515-a243-403d-9f36-bfa6c3133fae" providerId="AD" clId="Web-{6AC01A28-7DA7-965A-AF7F-DD6214DB03D6}" dt="2025-10-12T09:59:08.027" v="3613"/>
          <ac:spMkLst>
            <pc:docMk/>
            <pc:sldMk cId="1447854392" sldId="269"/>
            <ac:spMk id="7" creationId="{033336AE-0486-B8FE-7658-B6E0B0323FED}"/>
          </ac:spMkLst>
        </pc:spChg>
        <pc:spChg chg="mod ord">
          <ac:chgData name="Imran Saeed Khan (2112669)" userId="S::2112669@student.uwtsd.ac.uk::1598e515-a243-403d-9f36-bfa6c3133fae" providerId="AD" clId="Web-{6AC01A28-7DA7-965A-AF7F-DD6214DB03D6}" dt="2025-10-12T09:59:08.027" v="3613"/>
          <ac:spMkLst>
            <pc:docMk/>
            <pc:sldMk cId="1447854392" sldId="269"/>
            <ac:spMk id="8" creationId="{0185554F-9395-AF5C-237C-55690E3F0DAE}"/>
          </ac:spMkLst>
        </pc:spChg>
        <pc:spChg chg="mod ord">
          <ac:chgData name="Imran Saeed Khan (2112669)" userId="S::2112669@student.uwtsd.ac.uk::1598e515-a243-403d-9f36-bfa6c3133fae" providerId="AD" clId="Web-{6AC01A28-7DA7-965A-AF7F-DD6214DB03D6}" dt="2025-10-12T09:59:08.027" v="3613"/>
          <ac:spMkLst>
            <pc:docMk/>
            <pc:sldMk cId="1447854392" sldId="269"/>
            <ac:spMk id="9" creationId="{055065FF-CC12-7A3E-5E6D-FEA7D8B67451}"/>
          </ac:spMkLst>
        </pc:spChg>
        <pc:spChg chg="add del mod">
          <ac:chgData name="Imran Saeed Khan (2112669)" userId="S::2112669@student.uwtsd.ac.uk::1598e515-a243-403d-9f36-bfa6c3133fae" providerId="AD" clId="Web-{6AC01A28-7DA7-965A-AF7F-DD6214DB03D6}" dt="2025-10-12T09:57:08.149" v="3607"/>
          <ac:spMkLst>
            <pc:docMk/>
            <pc:sldMk cId="1447854392" sldId="269"/>
            <ac:spMk id="11" creationId="{818E8A00-9E00-1173-8038-66682B60E8EB}"/>
          </ac:spMkLst>
        </pc:spChg>
        <pc:spChg chg="add mod">
          <ac:chgData name="Imran Saeed Khan (2112669)" userId="S::2112669@student.uwtsd.ac.uk::1598e515-a243-403d-9f36-bfa6c3133fae" providerId="AD" clId="Web-{6AC01A28-7DA7-965A-AF7F-DD6214DB03D6}" dt="2025-10-12T10:27:45.897" v="4095" actId="20577"/>
          <ac:spMkLst>
            <pc:docMk/>
            <pc:sldMk cId="1447854392" sldId="269"/>
            <ac:spMk id="12" creationId="{F1A4DC92-9026-BC27-D08F-CF2FB25DB16B}"/>
          </ac:spMkLst>
        </pc:spChg>
        <pc:spChg chg="add mod">
          <ac:chgData name="Imran Saeed Khan (2112669)" userId="S::2112669@student.uwtsd.ac.uk::1598e515-a243-403d-9f36-bfa6c3133fae" providerId="AD" clId="Web-{6AC01A28-7DA7-965A-AF7F-DD6214DB03D6}" dt="2025-10-12T10:27:17.693" v="4093" actId="20577"/>
          <ac:spMkLst>
            <pc:docMk/>
            <pc:sldMk cId="1447854392" sldId="269"/>
            <ac:spMk id="13" creationId="{EAE308CC-C281-BC43-EC8D-07A660F0F224}"/>
          </ac:spMkLst>
        </pc:spChg>
        <pc:spChg chg="add mod">
          <ac:chgData name="Imran Saeed Khan (2112669)" userId="S::2112669@student.uwtsd.ac.uk::1598e515-a243-403d-9f36-bfa6c3133fae" providerId="AD" clId="Web-{6AC01A28-7DA7-965A-AF7F-DD6214DB03D6}" dt="2025-10-12T10:30:23" v="4118" actId="20577"/>
          <ac:spMkLst>
            <pc:docMk/>
            <pc:sldMk cId="1447854392" sldId="269"/>
            <ac:spMk id="14" creationId="{E53429D4-4C5A-21AD-D61C-4D401EE96E8D}"/>
          </ac:spMkLst>
        </pc:spChg>
        <pc:spChg chg="add del mod">
          <ac:chgData name="Imran Saeed Khan (2112669)" userId="S::2112669@student.uwtsd.ac.uk::1598e515-a243-403d-9f36-bfa6c3133fae" providerId="AD" clId="Web-{6AC01A28-7DA7-965A-AF7F-DD6214DB03D6}" dt="2025-10-12T09:59:08.027" v="3612"/>
          <ac:spMkLst>
            <pc:docMk/>
            <pc:sldMk cId="1447854392" sldId="269"/>
            <ac:spMk id="15" creationId="{1E038414-DE20-A41D-FAEB-3DAEAC320A49}"/>
          </ac:spMkLst>
        </pc:spChg>
        <pc:spChg chg="add mod">
          <ac:chgData name="Imran Saeed Khan (2112669)" userId="S::2112669@student.uwtsd.ac.uk::1598e515-a243-403d-9f36-bfa6c3133fae" providerId="AD" clId="Web-{6AC01A28-7DA7-965A-AF7F-DD6214DB03D6}" dt="2025-10-12T10:30:07.281" v="4116" actId="20577"/>
          <ac:spMkLst>
            <pc:docMk/>
            <pc:sldMk cId="1447854392" sldId="269"/>
            <ac:spMk id="16" creationId="{0C5A491C-733D-F6BD-1820-AEE0D7F52F14}"/>
          </ac:spMkLst>
        </pc:spChg>
        <pc:spChg chg="add mod">
          <ac:chgData name="Imran Saeed Khan (2112669)" userId="S::2112669@student.uwtsd.ac.uk::1598e515-a243-403d-9f36-bfa6c3133fae" providerId="AD" clId="Web-{6AC01A28-7DA7-965A-AF7F-DD6214DB03D6}" dt="2025-10-12T10:07:24.166" v="3700" actId="20577"/>
          <ac:spMkLst>
            <pc:docMk/>
            <pc:sldMk cId="1447854392" sldId="269"/>
            <ac:spMk id="17" creationId="{40061F0E-1951-532D-AD2E-12977BBEA305}"/>
          </ac:spMkLst>
        </pc:spChg>
        <pc:spChg chg="add mod">
          <ac:chgData name="Imran Saeed Khan (2112669)" userId="S::2112669@student.uwtsd.ac.uk::1598e515-a243-403d-9f36-bfa6c3133fae" providerId="AD" clId="Web-{6AC01A28-7DA7-965A-AF7F-DD6214DB03D6}" dt="2025-10-12T10:34:10.821" v="4177" actId="20577"/>
          <ac:spMkLst>
            <pc:docMk/>
            <pc:sldMk cId="1447854392" sldId="269"/>
            <ac:spMk id="18" creationId="{18E29704-FB39-F7B6-AC68-A0E5556D6007}"/>
          </ac:spMkLst>
        </pc:spChg>
        <pc:spChg chg="add mod">
          <ac:chgData name="Imran Saeed Khan (2112669)" userId="S::2112669@student.uwtsd.ac.uk::1598e515-a243-403d-9f36-bfa6c3133fae" providerId="AD" clId="Web-{6AC01A28-7DA7-965A-AF7F-DD6214DB03D6}" dt="2025-10-12T10:37:06.060" v="4247" actId="20577"/>
          <ac:spMkLst>
            <pc:docMk/>
            <pc:sldMk cId="1447854392" sldId="269"/>
            <ac:spMk id="19" creationId="{1354C9B1-748D-89B0-5FF5-F988C8D7A02C}"/>
          </ac:spMkLst>
        </pc:spChg>
        <pc:picChg chg="add mod ord">
          <ac:chgData name="Imran Saeed Khan (2112669)" userId="S::2112669@student.uwtsd.ac.uk::1598e515-a243-403d-9f36-bfa6c3133fae" providerId="AD" clId="Web-{6AC01A28-7DA7-965A-AF7F-DD6214DB03D6}" dt="2025-10-12T10:03:24.098" v="3664" actId="14100"/>
          <ac:picMkLst>
            <pc:docMk/>
            <pc:sldMk cId="1447854392" sldId="269"/>
            <ac:picMk id="10" creationId="{99277E83-B242-8E4F-A87A-2807116771E1}"/>
          </ac:picMkLst>
        </pc:picChg>
      </pc:sldChg>
      <pc:sldChg chg="add del replId">
        <pc:chgData name="Imran Saeed Khan (2112669)" userId="S::2112669@student.uwtsd.ac.uk::1598e515-a243-403d-9f36-bfa6c3133fae" providerId="AD" clId="Web-{6AC01A28-7DA7-965A-AF7F-DD6214DB03D6}" dt="2025-10-12T10:01:53.953" v="3644"/>
        <pc:sldMkLst>
          <pc:docMk/>
          <pc:sldMk cId="839506941" sldId="270"/>
        </pc:sldMkLst>
      </pc:sldChg>
      <pc:sldChg chg="modSp new">
        <pc:chgData name="Imran Saeed Khan (2112669)" userId="S::2112669@student.uwtsd.ac.uk::1598e515-a243-403d-9f36-bfa6c3133fae" providerId="AD" clId="Web-{6AC01A28-7DA7-965A-AF7F-DD6214DB03D6}" dt="2025-10-12T11:00:19.222" v="4681" actId="20577"/>
        <pc:sldMkLst>
          <pc:docMk/>
          <pc:sldMk cId="3956461828" sldId="270"/>
        </pc:sldMkLst>
        <pc:spChg chg="mod">
          <ac:chgData name="Imran Saeed Khan (2112669)" userId="S::2112669@student.uwtsd.ac.uk::1598e515-a243-403d-9f36-bfa6c3133fae" providerId="AD" clId="Web-{6AC01A28-7DA7-965A-AF7F-DD6214DB03D6}" dt="2025-10-12T10:45:11.896" v="4292" actId="14100"/>
          <ac:spMkLst>
            <pc:docMk/>
            <pc:sldMk cId="3956461828" sldId="270"/>
            <ac:spMk id="2" creationId="{9C58904E-4E2C-70FF-3EAC-1F3127D0C5A7}"/>
          </ac:spMkLst>
        </pc:spChg>
        <pc:spChg chg="mod">
          <ac:chgData name="Imran Saeed Khan (2112669)" userId="S::2112669@student.uwtsd.ac.uk::1598e515-a243-403d-9f36-bfa6c3133fae" providerId="AD" clId="Web-{6AC01A28-7DA7-965A-AF7F-DD6214DB03D6}" dt="2025-10-12T11:00:19.222" v="4681" actId="20577"/>
          <ac:spMkLst>
            <pc:docMk/>
            <pc:sldMk cId="3956461828" sldId="270"/>
            <ac:spMk id="3" creationId="{14095FAA-A01B-CFE4-9BED-ADF114C071C4}"/>
          </ac:spMkLst>
        </pc:spChg>
      </pc:sldChg>
      <pc:sldMasterChg chg="add addSldLayout modSldLayout">
        <pc:chgData name="Imran Saeed Khan (2112669)" userId="S::2112669@student.uwtsd.ac.uk::1598e515-a243-403d-9f36-bfa6c3133fae" providerId="AD" clId="Web-{6AC01A28-7DA7-965A-AF7F-DD6214DB03D6}" dt="2025-10-09T22:43:03.057" v="18"/>
        <pc:sldMasterMkLst>
          <pc:docMk/>
          <pc:sldMasterMk cId="2592006485" sldId="2147483744"/>
        </pc:sldMasterMkLst>
        <pc:sldLayoutChg chg="add mod replId">
          <pc:chgData name="Imran Saeed Khan (2112669)" userId="S::2112669@student.uwtsd.ac.uk::1598e515-a243-403d-9f36-bfa6c3133fae" providerId="AD" clId="Web-{6AC01A28-7DA7-965A-AF7F-DD6214DB03D6}" dt="2025-10-09T22:43:03.057" v="18"/>
          <pc:sldLayoutMkLst>
            <pc:docMk/>
            <pc:sldMasterMk cId="2592006485" sldId="2147483744"/>
            <pc:sldLayoutMk cId="2758100126" sldId="2147483745"/>
          </pc:sldLayoutMkLst>
        </pc:sldLayoutChg>
        <pc:sldLayoutChg chg="add mod replId">
          <pc:chgData name="Imran Saeed Khan (2112669)" userId="S::2112669@student.uwtsd.ac.uk::1598e515-a243-403d-9f36-bfa6c3133fae" providerId="AD" clId="Web-{6AC01A28-7DA7-965A-AF7F-DD6214DB03D6}" dt="2025-10-09T22:43:03.057" v="18"/>
          <pc:sldLayoutMkLst>
            <pc:docMk/>
            <pc:sldMasterMk cId="2592006485" sldId="2147483744"/>
            <pc:sldLayoutMk cId="1962251780" sldId="2147483746"/>
          </pc:sldLayoutMkLst>
        </pc:sldLayoutChg>
        <pc:sldLayoutChg chg="add mod replId">
          <pc:chgData name="Imran Saeed Khan (2112669)" userId="S::2112669@student.uwtsd.ac.uk::1598e515-a243-403d-9f36-bfa6c3133fae" providerId="AD" clId="Web-{6AC01A28-7DA7-965A-AF7F-DD6214DB03D6}" dt="2025-10-09T22:43:03.057" v="18"/>
          <pc:sldLayoutMkLst>
            <pc:docMk/>
            <pc:sldMasterMk cId="2592006485" sldId="2147483744"/>
            <pc:sldLayoutMk cId="3053715142" sldId="2147483747"/>
          </pc:sldLayoutMkLst>
        </pc:sldLayoutChg>
        <pc:sldLayoutChg chg="add mod replId">
          <pc:chgData name="Imran Saeed Khan (2112669)" userId="S::2112669@student.uwtsd.ac.uk::1598e515-a243-403d-9f36-bfa6c3133fae" providerId="AD" clId="Web-{6AC01A28-7DA7-965A-AF7F-DD6214DB03D6}" dt="2025-10-09T22:43:03.057" v="18"/>
          <pc:sldLayoutMkLst>
            <pc:docMk/>
            <pc:sldMasterMk cId="2592006485" sldId="2147483744"/>
            <pc:sldLayoutMk cId="2507935629" sldId="2147483748"/>
          </pc:sldLayoutMkLst>
        </pc:sldLayoutChg>
        <pc:sldLayoutChg chg="add mod replId">
          <pc:chgData name="Imran Saeed Khan (2112669)" userId="S::2112669@student.uwtsd.ac.uk::1598e515-a243-403d-9f36-bfa6c3133fae" providerId="AD" clId="Web-{6AC01A28-7DA7-965A-AF7F-DD6214DB03D6}" dt="2025-10-09T22:43:03.057" v="18"/>
          <pc:sldLayoutMkLst>
            <pc:docMk/>
            <pc:sldMasterMk cId="2592006485" sldId="2147483744"/>
            <pc:sldLayoutMk cId="2494773777" sldId="2147483749"/>
          </pc:sldLayoutMkLst>
        </pc:sldLayoutChg>
        <pc:sldLayoutChg chg="add mod replId">
          <pc:chgData name="Imran Saeed Khan (2112669)" userId="S::2112669@student.uwtsd.ac.uk::1598e515-a243-403d-9f36-bfa6c3133fae" providerId="AD" clId="Web-{6AC01A28-7DA7-965A-AF7F-DD6214DB03D6}" dt="2025-10-09T22:43:03.057" v="18"/>
          <pc:sldLayoutMkLst>
            <pc:docMk/>
            <pc:sldMasterMk cId="2592006485" sldId="2147483744"/>
            <pc:sldLayoutMk cId="851530131" sldId="2147483750"/>
          </pc:sldLayoutMkLst>
        </pc:sldLayoutChg>
        <pc:sldLayoutChg chg="add mod replId">
          <pc:chgData name="Imran Saeed Khan (2112669)" userId="S::2112669@student.uwtsd.ac.uk::1598e515-a243-403d-9f36-bfa6c3133fae" providerId="AD" clId="Web-{6AC01A28-7DA7-965A-AF7F-DD6214DB03D6}" dt="2025-10-09T22:43:03.057" v="18"/>
          <pc:sldLayoutMkLst>
            <pc:docMk/>
            <pc:sldMasterMk cId="2592006485" sldId="2147483744"/>
            <pc:sldLayoutMk cId="2598586555" sldId="2147483751"/>
          </pc:sldLayoutMkLst>
        </pc:sldLayoutChg>
        <pc:sldLayoutChg chg="add mod replId">
          <pc:chgData name="Imran Saeed Khan (2112669)" userId="S::2112669@student.uwtsd.ac.uk::1598e515-a243-403d-9f36-bfa6c3133fae" providerId="AD" clId="Web-{6AC01A28-7DA7-965A-AF7F-DD6214DB03D6}" dt="2025-10-09T22:43:03.057" v="18"/>
          <pc:sldLayoutMkLst>
            <pc:docMk/>
            <pc:sldMasterMk cId="2592006485" sldId="2147483744"/>
            <pc:sldLayoutMk cId="3627584074" sldId="2147483752"/>
          </pc:sldLayoutMkLst>
        </pc:sldLayoutChg>
        <pc:sldLayoutChg chg="add mod replId">
          <pc:chgData name="Imran Saeed Khan (2112669)" userId="S::2112669@student.uwtsd.ac.uk::1598e515-a243-403d-9f36-bfa6c3133fae" providerId="AD" clId="Web-{6AC01A28-7DA7-965A-AF7F-DD6214DB03D6}" dt="2025-10-09T22:43:03.057" v="18"/>
          <pc:sldLayoutMkLst>
            <pc:docMk/>
            <pc:sldMasterMk cId="2592006485" sldId="2147483744"/>
            <pc:sldLayoutMk cId="3189884128" sldId="2147483753"/>
          </pc:sldLayoutMkLst>
        </pc:sldLayoutChg>
        <pc:sldLayoutChg chg="add mod replId">
          <pc:chgData name="Imran Saeed Khan (2112669)" userId="S::2112669@student.uwtsd.ac.uk::1598e515-a243-403d-9f36-bfa6c3133fae" providerId="AD" clId="Web-{6AC01A28-7DA7-965A-AF7F-DD6214DB03D6}" dt="2025-10-09T22:43:03.057" v="18"/>
          <pc:sldLayoutMkLst>
            <pc:docMk/>
            <pc:sldMasterMk cId="2592006485" sldId="2147483744"/>
            <pc:sldLayoutMk cId="2899154803" sldId="2147483754"/>
          </pc:sldLayoutMkLst>
        </pc:sldLayoutChg>
        <pc:sldLayoutChg chg="add mod replId">
          <pc:chgData name="Imran Saeed Khan (2112669)" userId="S::2112669@student.uwtsd.ac.uk::1598e515-a243-403d-9f36-bfa6c3133fae" providerId="AD" clId="Web-{6AC01A28-7DA7-965A-AF7F-DD6214DB03D6}" dt="2025-10-09T22:43:03.057" v="18"/>
          <pc:sldLayoutMkLst>
            <pc:docMk/>
            <pc:sldMasterMk cId="2592006485" sldId="2147483744"/>
            <pc:sldLayoutMk cId="915600762" sldId="2147483755"/>
          </pc:sldLayoutMkLst>
        </pc:sldLayoutChg>
      </pc:sldMasterChg>
    </pc:docChg>
  </pc:docChgLst>
  <pc:docChgLst>
    <pc:chgData name="Imran Saeed Khan (2112669)" userId="S::2112669@student.uwtsd.ac.uk::1598e515-a243-403d-9f36-bfa6c3133fae" providerId="AD" clId="Web-{FC2DE2B9-F55E-EB50-0487-B915909E8FD1}"/>
    <pc:docChg chg="mod addSld delSld modSld addMainMaster delMainMaster">
      <pc:chgData name="Imran Saeed Khan (2112669)" userId="S::2112669@student.uwtsd.ac.uk::1598e515-a243-403d-9f36-bfa6c3133fae" providerId="AD" clId="Web-{FC2DE2B9-F55E-EB50-0487-B915909E8FD1}" dt="2025-10-09T22:00:24.472" v="260"/>
      <pc:docMkLst>
        <pc:docMk/>
      </pc:docMkLst>
      <pc:sldChg chg="addSp delSp modSp new mod modClrScheme chgLayout">
        <pc:chgData name="Imran Saeed Khan (2112669)" userId="S::2112669@student.uwtsd.ac.uk::1598e515-a243-403d-9f36-bfa6c3133fae" providerId="AD" clId="Web-{FC2DE2B9-F55E-EB50-0487-B915909E8FD1}" dt="2025-10-09T22:00:24.472" v="260"/>
        <pc:sldMkLst>
          <pc:docMk/>
          <pc:sldMk cId="101736699" sldId="257"/>
        </pc:sldMkLst>
        <pc:spChg chg="add mod">
          <ac:chgData name="Imran Saeed Khan (2112669)" userId="S::2112669@student.uwtsd.ac.uk::1598e515-a243-403d-9f36-bfa6c3133fae" providerId="AD" clId="Web-{FC2DE2B9-F55E-EB50-0487-B915909E8FD1}" dt="2025-10-09T21:46:39.662" v="218" actId="20577"/>
          <ac:spMkLst>
            <pc:docMk/>
            <pc:sldMk cId="101736699" sldId="257"/>
            <ac:spMk id="5" creationId="{5B934D02-2D94-8626-E256-1B30AEC48FD0}"/>
          </ac:spMkLst>
        </pc:spChg>
      </pc:sldChg>
      <pc:sldChg chg="addSp modSp new mod modClrScheme chgLayout">
        <pc:chgData name="Imran Saeed Khan (2112669)" userId="S::2112669@student.uwtsd.ac.uk::1598e515-a243-403d-9f36-bfa6c3133fae" providerId="AD" clId="Web-{FC2DE2B9-F55E-EB50-0487-B915909E8FD1}" dt="2025-10-09T21:59:42.987" v="259"/>
        <pc:sldMkLst>
          <pc:docMk/>
          <pc:sldMk cId="358668010" sldId="258"/>
        </pc:sldMkLst>
        <pc:spChg chg="add mod">
          <ac:chgData name="Imran Saeed Khan (2112669)" userId="S::2112669@student.uwtsd.ac.uk::1598e515-a243-403d-9f36-bfa6c3133fae" providerId="AD" clId="Web-{FC2DE2B9-F55E-EB50-0487-B915909E8FD1}" dt="2025-10-09T21:59:19.065" v="256" actId="20577"/>
          <ac:spMkLst>
            <pc:docMk/>
            <pc:sldMk cId="358668010" sldId="258"/>
            <ac:spMk id="2" creationId="{A9CD9A1F-48C5-3E13-310E-517A5F2750A9}"/>
          </ac:spMkLst>
        </pc:spChg>
      </pc:sldChg>
    </pc:docChg>
  </pc:docChgLst>
  <pc:docChgLst>
    <pc:chgData name="Imran Saeed Khan (2112669)" userId="S::2112669@student.uwtsd.ac.uk::1598e515-a243-403d-9f36-bfa6c3133fae" providerId="AD" clId="Web-{9CD61434-FCF0-17B1-6EEC-FF4004754C3B}"/>
    <pc:docChg chg="mod addSld delSld modSld addMainMaster delMainMaster">
      <pc:chgData name="Imran Saeed Khan (2112669)" userId="S::2112669@student.uwtsd.ac.uk::1598e515-a243-403d-9f36-bfa6c3133fae" providerId="AD" clId="Web-{9CD61434-FCF0-17B1-6EEC-FF4004754C3B}" dt="2025-10-09T22:37:58.245" v="166" actId="20577"/>
      <pc:docMkLst>
        <pc:docMk/>
      </pc:docMkLst>
      <pc:sldChg chg="mod modClrScheme chgLayout">
        <pc:chgData name="Imran Saeed Khan (2112669)" userId="S::2112669@student.uwtsd.ac.uk::1598e515-a243-403d-9f36-bfa6c3133fae" providerId="AD" clId="Web-{9CD61434-FCF0-17B1-6EEC-FF4004754C3B}" dt="2025-10-09T22:32:08.421" v="103"/>
        <pc:sldMkLst>
          <pc:docMk/>
          <pc:sldMk cId="101736699" sldId="257"/>
        </pc:sldMkLst>
      </pc:sldChg>
      <pc:sldChg chg="modSp mod modClrScheme chgLayout">
        <pc:chgData name="Imran Saeed Khan (2112669)" userId="S::2112669@student.uwtsd.ac.uk::1598e515-a243-403d-9f36-bfa6c3133fae" providerId="AD" clId="Web-{9CD61434-FCF0-17B1-6EEC-FF4004754C3B}" dt="2025-10-09T22:32:08.421" v="103"/>
        <pc:sldMkLst>
          <pc:docMk/>
          <pc:sldMk cId="358668010" sldId="258"/>
        </pc:sldMkLst>
        <pc:spChg chg="mod">
          <ac:chgData name="Imran Saeed Khan (2112669)" userId="S::2112669@student.uwtsd.ac.uk::1598e515-a243-403d-9f36-bfa6c3133fae" providerId="AD" clId="Web-{9CD61434-FCF0-17B1-6EEC-FF4004754C3B}" dt="2025-10-09T22:02:44.890" v="25" actId="20577"/>
          <ac:spMkLst>
            <pc:docMk/>
            <pc:sldMk cId="358668010" sldId="258"/>
            <ac:spMk id="2" creationId="{A9CD9A1F-48C5-3E13-310E-517A5F2750A9}"/>
          </ac:spMkLst>
        </pc:spChg>
      </pc:sldChg>
      <pc:sldChg chg="addSp delSp modSp new mod modClrScheme addAnim chgLayout">
        <pc:chgData name="Imran Saeed Khan (2112669)" userId="S::2112669@student.uwtsd.ac.uk::1598e515-a243-403d-9f36-bfa6c3133fae" providerId="AD" clId="Web-{9CD61434-FCF0-17B1-6EEC-FF4004754C3B}" dt="2025-10-09T22:32:08.421" v="103"/>
        <pc:sldMkLst>
          <pc:docMk/>
          <pc:sldMk cId="3193688518" sldId="259"/>
        </pc:sldMkLst>
        <pc:spChg chg="mod ord">
          <ac:chgData name="Imran Saeed Khan (2112669)" userId="S::2112669@student.uwtsd.ac.uk::1598e515-a243-403d-9f36-bfa6c3133fae" providerId="AD" clId="Web-{9CD61434-FCF0-17B1-6EEC-FF4004754C3B}" dt="2025-10-09T22:32:08.421" v="103"/>
          <ac:spMkLst>
            <pc:docMk/>
            <pc:sldMk cId="3193688518" sldId="259"/>
            <ac:spMk id="2" creationId="{EF3B6A5E-565C-F687-D812-4C79B7EF83FD}"/>
          </ac:spMkLst>
        </pc:spChg>
        <pc:spChg chg="mod ord">
          <ac:chgData name="Imran Saeed Khan (2112669)" userId="S::2112669@student.uwtsd.ac.uk::1598e515-a243-403d-9f36-bfa6c3133fae" providerId="AD" clId="Web-{9CD61434-FCF0-17B1-6EEC-FF4004754C3B}" dt="2025-10-09T22:32:08.421" v="103"/>
          <ac:spMkLst>
            <pc:docMk/>
            <pc:sldMk cId="3193688518" sldId="259"/>
            <ac:spMk id="3" creationId="{9A9E2178-6CCF-825E-799B-0CCB63A65E59}"/>
          </ac:spMkLst>
        </pc:spChg>
        <pc:spChg chg="mod ord">
          <ac:chgData name="Imran Saeed Khan (2112669)" userId="S::2112669@student.uwtsd.ac.uk::1598e515-a243-403d-9f36-bfa6c3133fae" providerId="AD" clId="Web-{9CD61434-FCF0-17B1-6EEC-FF4004754C3B}" dt="2025-10-09T22:32:08.421" v="103"/>
          <ac:spMkLst>
            <pc:docMk/>
            <pc:sldMk cId="3193688518" sldId="259"/>
            <ac:spMk id="4" creationId="{CC824204-5AC1-A48F-4134-0EECA4F01800}"/>
          </ac:spMkLst>
        </pc:spChg>
        <pc:spChg chg="add mod">
          <ac:chgData name="Imran Saeed Khan (2112669)" userId="S::2112669@student.uwtsd.ac.uk::1598e515-a243-403d-9f36-bfa6c3133fae" providerId="AD" clId="Web-{9CD61434-FCF0-17B1-6EEC-FF4004754C3B}" dt="2025-10-09T22:21:19.295" v="79" actId="14100"/>
          <ac:spMkLst>
            <pc:docMk/>
            <pc:sldMk cId="3193688518" sldId="259"/>
            <ac:spMk id="5" creationId="{099B7B41-A457-6B2A-27FA-48196331C2D4}"/>
          </ac:spMkLst>
        </pc:spChg>
        <pc:spChg chg="add mod ord">
          <ac:chgData name="Imran Saeed Khan (2112669)" userId="S::2112669@student.uwtsd.ac.uk::1598e515-a243-403d-9f36-bfa6c3133fae" providerId="AD" clId="Web-{9CD61434-FCF0-17B1-6EEC-FF4004754C3B}" dt="2025-10-09T22:32:08.421" v="103"/>
          <ac:spMkLst>
            <pc:docMk/>
            <pc:sldMk cId="3193688518" sldId="259"/>
            <ac:spMk id="6" creationId="{0E351012-5CC6-290D-5303-E61637A63800}"/>
          </ac:spMkLst>
        </pc:spChg>
        <pc:spChg chg="add mod ord">
          <ac:chgData name="Imran Saeed Khan (2112669)" userId="S::2112669@student.uwtsd.ac.uk::1598e515-a243-403d-9f36-bfa6c3133fae" providerId="AD" clId="Web-{9CD61434-FCF0-17B1-6EEC-FF4004754C3B}" dt="2025-10-09T22:32:08.421" v="103"/>
          <ac:spMkLst>
            <pc:docMk/>
            <pc:sldMk cId="3193688518" sldId="259"/>
            <ac:spMk id="8" creationId="{A7F622A3-1863-8609-5608-561C3099E44C}"/>
          </ac:spMkLst>
        </pc:spChg>
        <pc:picChg chg="add mod ord">
          <ac:chgData name="Imran Saeed Khan (2112669)" userId="S::2112669@student.uwtsd.ac.uk::1598e515-a243-403d-9f36-bfa6c3133fae" providerId="AD" clId="Web-{9CD61434-FCF0-17B1-6EEC-FF4004754C3B}" dt="2025-10-09T22:32:08.421" v="103"/>
          <ac:picMkLst>
            <pc:docMk/>
            <pc:sldMk cId="3193688518" sldId="259"/>
            <ac:picMk id="9" creationId="{69E3AEF1-0237-B76E-8C93-D8B58E83E696}"/>
          </ac:picMkLst>
        </pc:picChg>
      </pc:sldChg>
      <pc:sldChg chg="addSp delSp modSp new mod modClrScheme chgLayout">
        <pc:chgData name="Imran Saeed Khan (2112669)" userId="S::2112669@student.uwtsd.ac.uk::1598e515-a243-403d-9f36-bfa6c3133fae" providerId="AD" clId="Web-{9CD61434-FCF0-17B1-6EEC-FF4004754C3B}" dt="2025-10-09T22:34:29.816" v="114" actId="20577"/>
        <pc:sldMkLst>
          <pc:docMk/>
          <pc:sldMk cId="703314986" sldId="260"/>
        </pc:sldMkLst>
        <pc:spChg chg="mod ord">
          <ac:chgData name="Imran Saeed Khan (2112669)" userId="S::2112669@student.uwtsd.ac.uk::1598e515-a243-403d-9f36-bfa6c3133fae" providerId="AD" clId="Web-{9CD61434-FCF0-17B1-6EEC-FF4004754C3B}" dt="2025-10-09T22:32:12.577" v="104"/>
          <ac:spMkLst>
            <pc:docMk/>
            <pc:sldMk cId="703314986" sldId="260"/>
            <ac:spMk id="5" creationId="{5CC77AA3-EB4B-C844-FA0F-7C0E8A3BC161}"/>
          </ac:spMkLst>
        </pc:spChg>
        <pc:spChg chg="mod ord">
          <ac:chgData name="Imran Saeed Khan (2112669)" userId="S::2112669@student.uwtsd.ac.uk::1598e515-a243-403d-9f36-bfa6c3133fae" providerId="AD" clId="Web-{9CD61434-FCF0-17B1-6EEC-FF4004754C3B}" dt="2025-10-09T22:32:12.577" v="104"/>
          <ac:spMkLst>
            <pc:docMk/>
            <pc:sldMk cId="703314986" sldId="260"/>
            <ac:spMk id="6" creationId="{97826FF5-96F2-D907-26C9-6B5D782B89BF}"/>
          </ac:spMkLst>
        </pc:spChg>
        <pc:spChg chg="mod ord">
          <ac:chgData name="Imran Saeed Khan (2112669)" userId="S::2112669@student.uwtsd.ac.uk::1598e515-a243-403d-9f36-bfa6c3133fae" providerId="AD" clId="Web-{9CD61434-FCF0-17B1-6EEC-FF4004754C3B}" dt="2025-10-09T22:32:12.577" v="104"/>
          <ac:spMkLst>
            <pc:docMk/>
            <pc:sldMk cId="703314986" sldId="260"/>
            <ac:spMk id="7" creationId="{FF62C062-0E19-CCE9-C532-0DFE3D905A3A}"/>
          </ac:spMkLst>
        </pc:spChg>
        <pc:spChg chg="add mod ord">
          <ac:chgData name="Imran Saeed Khan (2112669)" userId="S::2112669@student.uwtsd.ac.uk::1598e515-a243-403d-9f36-bfa6c3133fae" providerId="AD" clId="Web-{9CD61434-FCF0-17B1-6EEC-FF4004754C3B}" dt="2025-10-09T22:34:29.816" v="114" actId="20577"/>
          <ac:spMkLst>
            <pc:docMk/>
            <pc:sldMk cId="703314986" sldId="260"/>
            <ac:spMk id="8" creationId="{9648EA24-E899-2509-B428-A2544B6EB24C}"/>
          </ac:spMkLst>
        </pc:spChg>
        <pc:picChg chg="add mod">
          <ac:chgData name="Imran Saeed Khan (2112669)" userId="S::2112669@student.uwtsd.ac.uk::1598e515-a243-403d-9f36-bfa6c3133fae" providerId="AD" clId="Web-{9CD61434-FCF0-17B1-6EEC-FF4004754C3B}" dt="2025-10-09T22:34:08.690" v="111" actId="14100"/>
          <ac:picMkLst>
            <pc:docMk/>
            <pc:sldMk cId="703314986" sldId="260"/>
            <ac:picMk id="34" creationId="{2190C7B9-46DD-1E16-4AF7-F2256DCA9B7A}"/>
          </ac:picMkLst>
        </pc:picChg>
      </pc:sldChg>
      <pc:sldChg chg="modSp new">
        <pc:chgData name="Imran Saeed Khan (2112669)" userId="S::2112669@student.uwtsd.ac.uk::1598e515-a243-403d-9f36-bfa6c3133fae" providerId="AD" clId="Web-{9CD61434-FCF0-17B1-6EEC-FF4004754C3B}" dt="2025-10-09T22:37:58.245" v="166" actId="20577"/>
        <pc:sldMkLst>
          <pc:docMk/>
          <pc:sldMk cId="2163995330" sldId="261"/>
        </pc:sldMkLst>
        <pc:spChg chg="mod">
          <ac:chgData name="Imran Saeed Khan (2112669)" userId="S::2112669@student.uwtsd.ac.uk::1598e515-a243-403d-9f36-bfa6c3133fae" providerId="AD" clId="Web-{9CD61434-FCF0-17B1-6EEC-FF4004754C3B}" dt="2025-10-09T22:37:58.245" v="166" actId="20577"/>
          <ac:spMkLst>
            <pc:docMk/>
            <pc:sldMk cId="2163995330" sldId="261"/>
            <ac:spMk id="3" creationId="{4B011ECB-138E-1A20-748C-A6A82087352C}"/>
          </ac:spMkLst>
        </pc:spChg>
      </pc:sldChg>
    </pc:docChg>
  </pc:docChgLst>
</pc:chgInfo>
</file>

<file path=ppt/comments/modernComment_10C_52522736.xml><?xml version="1.0" encoding="utf-8"?>
<p188:cmLst xmlns:a="http://schemas.openxmlformats.org/drawingml/2006/main" xmlns:r="http://schemas.openxmlformats.org/officeDocument/2006/relationships" xmlns:p188="http://schemas.microsoft.com/office/powerpoint/2018/8/main">
  <p188:cm id="{FDB04F8B-FAFA-4DC8-8BB9-2FDF7DB0E5C2}" authorId="{1C8F4351-B4C4-18D9-718B-5A49E0E4C1E6}" created="2025-10-12T09:09:46.257">
    <ac:deMkLst xmlns:ac="http://schemas.microsoft.com/office/drawing/2013/main/command">
      <pc:docMk xmlns:pc="http://schemas.microsoft.com/office/powerpoint/2013/main/command"/>
      <pc:sldMk xmlns:pc="http://schemas.microsoft.com/office/powerpoint/2013/main/command" cId="1381115702" sldId="268"/>
      <ac:picMk id="5" creationId="{4177343C-2BE9-4EFD-C51B-7CD00DF13FAD}"/>
    </ac:deMkLst>
    <p188:txBody>
      <a:bodyPr/>
      <a:lstStyle/>
      <a:p>
        <a:r>
          <a:rPr lang="en-GB"/>
          <a:t>hi</a:t>
        </a:r>
      </a:p>
    </p188:txBody>
  </p188:cm>
</p188:cmLst>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678426" y="889820"/>
            <a:ext cx="9989574" cy="3598606"/>
          </a:xfrm>
        </p:spPr>
        <p:txBody>
          <a:bodyPr anchor="t">
            <a:normAutofit/>
          </a:bodyPr>
          <a:lstStyle>
            <a:lvl1pPr algn="l">
              <a:defRPr sz="5400"/>
            </a:lvl1pPr>
          </a:lstStyle>
          <a:p>
            <a:r>
              <a:rPr lang="en-US" dirty="0"/>
              <a:t>Click to edit Master title style</a:t>
            </a:r>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678426"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12575099-B3AD-44D7-919B-BCB6DC3E7F21}" type="datetimeFigureOut">
              <a:rPr lang="en-US" dirty="0"/>
              <a:t>10/12/2025</a:t>
            </a:fld>
            <a:endParaRPr lang="en-US" dirty="0"/>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2758100126"/>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2A4BF121-2723-4D35-ADA9-215CD054C4BC}" type="datetimeFigureOut">
              <a:rPr lang="en-US" dirty="0"/>
              <a:t>10/12/2025</a:t>
            </a:fld>
            <a:endParaRPr lang="en-US" dirty="0"/>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1962251780"/>
      </p:ext>
    </p:extLst>
  </p:cSld>
  <p:clrMapOvr>
    <a:masterClrMapping/>
  </p:clrMapOvr>
  <p:extLst>
    <p:ext uri="{DCECCB84-F9BA-43D5-87BE-67443E8EF086}">
      <p15:sldGuideLst xmlns:p15="http://schemas.microsoft.com/office/powerpoint/2012/main"/>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dirty="0"/>
              <a:t>Click to edit Master title style</a:t>
            </a:r>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C54F54BA-4BC6-480F-839C-951A49B248A9}" type="datetimeFigureOut">
              <a:rPr lang="en-US" dirty="0"/>
              <a:t>10/12/2025</a:t>
            </a:fld>
            <a:endParaRPr lang="en-US" dirty="0"/>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3053715142"/>
      </p:ext>
    </p:extLst>
  </p:cSld>
  <p:clrMapOvr>
    <a:masterClrMapping/>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22096"/>
            <a:ext cx="10691265" cy="1127930"/>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15383" y="2128684"/>
            <a:ext cx="5304417" cy="384441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72200" y="2128684"/>
            <a:ext cx="5219700" cy="384441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0F9DD0EA-4726-4440-BF9D-E88296FC3068}" type="datetimeFigureOut">
              <a:rPr lang="en-US" dirty="0"/>
              <a:t>10/12/2025</a:t>
            </a:fld>
            <a:endParaRPr lang="en-US" dirty="0"/>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2507935629"/>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685887" y="929148"/>
            <a:ext cx="10640005" cy="761540"/>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15384" y="1681163"/>
            <a:ext cx="5282192" cy="657225"/>
          </a:xfrm>
        </p:spPr>
        <p:txBody>
          <a:bodyPr anchor="b">
            <a:normAutofit/>
          </a:bodyPr>
          <a:lstStyle>
            <a:lvl1pPr marL="0" indent="0">
              <a:buNone/>
              <a:defRPr sz="1600" b="1">
                <a:latin typeface="+mj-lt"/>
              </a:defRPr>
            </a:lvl1pPr>
            <a:lvl2pPr marL="457200" indent="0">
              <a:buNone/>
              <a:defRPr sz="1600" b="1"/>
            </a:lvl2pPr>
            <a:lvl3pPr marL="914400" indent="0">
              <a:buNone/>
              <a:defRPr sz="16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15384" y="2505075"/>
            <a:ext cx="5282192" cy="342377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72200" y="1681163"/>
            <a:ext cx="5183188" cy="657225"/>
          </a:xfrm>
        </p:spPr>
        <p:txBody>
          <a:bodyPr anchor="b">
            <a:normAutofit/>
          </a:bodyPr>
          <a:lstStyle>
            <a:lvl1pPr marL="0" indent="0">
              <a:buNone/>
              <a:defRPr sz="1600" b="1">
                <a:latin typeface="+mj-lt"/>
              </a:defRPr>
            </a:lvl1pPr>
            <a:lvl2pPr marL="457200" indent="0">
              <a:buNone/>
              <a:defRPr sz="1600" b="1"/>
            </a:lvl2pPr>
            <a:lvl3pPr marL="914400" indent="0">
              <a:buNone/>
              <a:defRPr sz="16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72200" y="2505075"/>
            <a:ext cx="5183188" cy="342377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19CAD10D-99D1-46B2-A85A-C16850FCF8CF}" type="datetimeFigureOut">
              <a:rPr lang="en-US" dirty="0"/>
              <a:t>10/12/2025</a:t>
            </a:fld>
            <a:endParaRPr lang="en-US" dirty="0"/>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r>
              <a:rPr lang="en-US" dirty="0"/>
              <a:t>
              </a:t>
            </a:r>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24947737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48C67E51-34D6-4E3D-8F41-CC63EA446EDD}" type="datetimeFigureOut">
              <a:rPr lang="en-US" dirty="0"/>
              <a:t>10/12/2025</a:t>
            </a:fld>
            <a:endParaRPr lang="en-US" dirty="0"/>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r>
              <a:rPr lang="en-US" dirty="0"/>
              <a:t>
              </a:t>
            </a:r>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8515301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8D49E550-CE3F-497F-B953-7DE0932F91C0}" type="datetimeFigureOut">
              <a:rPr lang="en-US" dirty="0"/>
              <a:t>10/12/2025</a:t>
            </a:fld>
            <a:endParaRPr lang="en-US" dirty="0"/>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25985865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678426" y="781665"/>
            <a:ext cx="4093599" cy="1223452"/>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688258" y="2315497"/>
            <a:ext cx="4093599" cy="35534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217A0BF4-BAA0-4539-95F2-9C4277F97478}" type="datetimeFigureOut">
              <a:rPr lang="en-US" dirty="0"/>
              <a:t>10/12/2025</a:t>
            </a:fld>
            <a:endParaRPr lang="en-US" dirty="0"/>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3627584074"/>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683342" y="1066800"/>
            <a:ext cx="4103431" cy="1317523"/>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3905F473-761A-4002-AF70-9FF878D0139E}"/>
              </a:ext>
            </a:extLst>
          </p:cNvPr>
          <p:cNvSpPr>
            <a:spLocks noGrp="1" noChangeAspect="1"/>
          </p:cNvSpPr>
          <p:nvPr>
            <p:ph type="pic" idx="1"/>
          </p:nvPr>
        </p:nvSpPr>
        <p:spPr>
          <a:xfrm>
            <a:off x="5183188" y="1066800"/>
            <a:ext cx="6172200" cy="4794250"/>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683342"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2E9884E-D945-496C-84BE-49C61F78F9EC}" type="datetimeFigureOut">
              <a:rPr lang="en-US" dirty="0"/>
              <a:t>10/12/2025</a:t>
            </a:fld>
            <a:endParaRPr lang="en-US" dirty="0"/>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3189884128"/>
      </p:ext>
    </p:extLst>
  </p:cSld>
  <p:clrMapOvr>
    <a:masterClrMapping/>
  </p:clrMapOvr>
  <p:extLst>
    <p:ext uri="{DCECCB84-F9BA-43D5-87BE-67443E8EF086}">
      <p15:sldGuideLst xmlns:p15="http://schemas.microsoft.com/office/powerpoint/2012/main"/>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F18115DA-6CBC-4AEF-A85F-371C66916CF8}" type="datetimeFigureOut">
              <a:rPr lang="en-US" dirty="0"/>
              <a:t>10/12/2025</a:t>
            </a:fld>
            <a:endParaRPr lang="en-US" dirty="0"/>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2899154803"/>
      </p:ext>
    </p:extLst>
  </p:cSld>
  <p:clrMapOvr>
    <a:masterClrMapping/>
  </p:clrMapOvr>
  <p:extLst>
    <p:ext uri="{DCECCB84-F9BA-43D5-87BE-67443E8EF086}">
      <p15:sldGuideLst xmlns:p15="http://schemas.microsoft.com/office/powerpoint/2012/main"/>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838200" y="997973"/>
            <a:ext cx="8404122" cy="498495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2A6007E4-95E8-4ABC-B20B-51235318A487}" type="datetimeFigureOut">
              <a:rPr lang="en-US" dirty="0"/>
              <a:t>10/12/2025</a:t>
            </a:fld>
            <a:endParaRPr lang="en-US" dirty="0"/>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915600762"/>
      </p:ext>
    </p:extLst>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22096"/>
            <a:ext cx="10691265" cy="137103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93126"/>
            <a:ext cx="10691265" cy="363608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92594" cy="365125"/>
          </a:xfrm>
          <a:prstGeom prst="rect">
            <a:avLst/>
          </a:prstGeom>
        </p:spPr>
        <p:txBody>
          <a:bodyPr vert="horz" lIns="91440" tIns="45720" rIns="91440" bIns="45720" rtlCol="0" anchor="ctr"/>
          <a:lstStyle>
            <a:lvl1pPr algn="r">
              <a:defRPr sz="1050">
                <a:solidFill>
                  <a:schemeClr val="tx1"/>
                </a:solidFill>
                <a:latin typeface="+mj-lt"/>
              </a:defRPr>
            </a:lvl1pPr>
          </a:lstStyle>
          <a:p>
            <a:fld id="{CD438618-DEE5-47CF-A8B2-A9E090D503CD}" type="datetimeFigureOut">
              <a:rPr lang="en-US" dirty="0"/>
              <a:t>10/12/2025</a:t>
            </a:fld>
            <a:endParaRPr lang="en-US" dirty="0"/>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15383"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r>
              <a:rPr lang="en-US" dirty="0"/>
              <a:t>
              </a:t>
            </a:r>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E30AF5A0-43BB-4336-8627-9123B9144D80}" type="slidenum">
              <a:rPr lang="en-US" dirty="0"/>
              <a:t>‹#›</a:t>
            </a:fld>
            <a:endParaRPr lang="en-US" dirty="0"/>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92006485"/>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hf hdr="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672">
          <p15:clr>
            <a:srgbClr val="F26B43"/>
          </p15:clr>
        </p15:guide>
        <p15:guide id="4" orient="horz" pos="912">
          <p15:clr>
            <a:srgbClr val="F26B43"/>
          </p15:clr>
        </p15:guide>
        <p15:guide id="5" pos="7176">
          <p15:clr>
            <a:srgbClr val="F26B43"/>
          </p15:clr>
        </p15:guide>
        <p15:guide id="6" pos="504">
          <p15:clr>
            <a:srgbClr val="F26B43"/>
          </p15:clr>
        </p15:guide>
        <p15:guide id="7" orient="horz" pos="3864">
          <p15:clr>
            <a:srgbClr val="F26B43"/>
          </p15:clr>
        </p15:guide>
        <p15:guide id="8" orient="horz" pos="456">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microsoft.com/office/2018/10/relationships/comments" Target="../comments/modernComment_10C_5252273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B934D02-2D94-8626-E256-1B30AEC48FD0}"/>
              </a:ext>
            </a:extLst>
          </p:cNvPr>
          <p:cNvSpPr txBox="1"/>
          <p:nvPr/>
        </p:nvSpPr>
        <p:spPr>
          <a:xfrm>
            <a:off x="966085" y="979886"/>
            <a:ext cx="10641226" cy="52629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t>Student Name     :  Imran Saeed Khan</a:t>
            </a:r>
          </a:p>
          <a:p>
            <a:endParaRPr lang="en-GB" sz="2800" b="1" dirty="0"/>
          </a:p>
          <a:p>
            <a:r>
              <a:rPr lang="en-GB" sz="2800" b="1" dirty="0"/>
              <a:t>Student ID      :           2112669</a:t>
            </a:r>
          </a:p>
          <a:p>
            <a:endParaRPr lang="en-GB" sz="2800" b="1" dirty="0"/>
          </a:p>
          <a:p>
            <a:r>
              <a:rPr lang="en-GB" sz="2800" b="1" dirty="0"/>
              <a:t>Lecturer's Name :     </a:t>
            </a:r>
            <a:r>
              <a:rPr lang="en-GB" sz="2800" b="1" dirty="0">
                <a:solidFill>
                  <a:srgbClr val="1D2125"/>
                </a:solidFill>
                <a:ea typeface="+mn-lt"/>
                <a:cs typeface="+mn-lt"/>
              </a:rPr>
              <a:t>Chijioke Uba</a:t>
            </a:r>
            <a:endParaRPr lang="en-GB" sz="2800" b="1" dirty="0"/>
          </a:p>
          <a:p>
            <a:endParaRPr lang="en-GB" sz="2800" b="1" dirty="0"/>
          </a:p>
          <a:p>
            <a:r>
              <a:rPr lang="en-GB" sz="2800" b="1" dirty="0"/>
              <a:t>Module Code     :  LCLM 4004</a:t>
            </a:r>
          </a:p>
          <a:p>
            <a:endParaRPr lang="en-GB" sz="2800" b="1" dirty="0"/>
          </a:p>
          <a:p>
            <a:r>
              <a:rPr lang="en-GB" sz="2800" b="1"/>
              <a:t>Module Name       :  Problem Solving and Decision </a:t>
            </a:r>
            <a:r>
              <a:rPr lang="en-GB" sz="2800" b="1" dirty="0"/>
              <a:t>Making</a:t>
            </a:r>
          </a:p>
          <a:p>
            <a:endParaRPr lang="en-GB" sz="2800" b="1" dirty="0"/>
          </a:p>
          <a:p>
            <a:r>
              <a:rPr lang="en-GB" sz="2800" b="1" dirty="0"/>
              <a:t>Component 1   :   Green Haven Florists</a:t>
            </a:r>
          </a:p>
        </p:txBody>
      </p:sp>
    </p:spTree>
    <p:extLst>
      <p:ext uri="{BB962C8B-B14F-4D97-AF65-F5344CB8AC3E}">
        <p14:creationId xmlns:p14="http://schemas.microsoft.com/office/powerpoint/2010/main" val="1017366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9CD9A1F-48C5-3E13-310E-517A5F2750A9}"/>
              </a:ext>
            </a:extLst>
          </p:cNvPr>
          <p:cNvSpPr txBox="1"/>
          <p:nvPr/>
        </p:nvSpPr>
        <p:spPr>
          <a:xfrm>
            <a:off x="998839" y="1122406"/>
            <a:ext cx="9504404" cy="498598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buFont typeface="Arial"/>
              <a:buChar char="•"/>
            </a:pPr>
            <a:r>
              <a:rPr lang="en-GB" sz="2800" dirty="0">
                <a:latin typeface="Arial"/>
                <a:cs typeface="Arial"/>
              </a:rPr>
              <a:t>Good afternoon. My name is </a:t>
            </a:r>
            <a:r>
              <a:rPr lang="en-GB" sz="2800" b="1" dirty="0">
                <a:latin typeface="Arial"/>
                <a:cs typeface="Arial"/>
              </a:rPr>
              <a:t>Imran Saeed Khan</a:t>
            </a:r>
          </a:p>
          <a:p>
            <a:endParaRPr lang="en-GB"/>
          </a:p>
          <a:p>
            <a:pPr marL="228600" indent="-228600">
              <a:buFont typeface="Arial"/>
              <a:buChar char="•"/>
            </a:pPr>
            <a:r>
              <a:rPr lang="en-GB" sz="2800" dirty="0">
                <a:latin typeface="Arial"/>
                <a:cs typeface="Arial"/>
              </a:rPr>
              <a:t>In my presentation I will:</a:t>
            </a:r>
          </a:p>
          <a:p>
            <a:pPr marL="228600" indent="-228600">
              <a:buFont typeface="Arial"/>
              <a:buChar char="•"/>
            </a:pPr>
            <a:endParaRPr lang="en-GB" sz="2800" dirty="0">
              <a:latin typeface="Arial"/>
              <a:cs typeface="Arial"/>
            </a:endParaRPr>
          </a:p>
          <a:p>
            <a:pPr marL="685800" indent="-228600">
              <a:buFont typeface="Arial"/>
              <a:buChar char="•"/>
            </a:pPr>
            <a:r>
              <a:rPr lang="en-GB" sz="2400" dirty="0">
                <a:latin typeface="Arial"/>
                <a:cs typeface="Arial"/>
              </a:rPr>
              <a:t>Provide an overview Green Havan Florists and the nature and scope of the problems they are encountering.</a:t>
            </a:r>
          </a:p>
          <a:p>
            <a:pPr marL="685800" indent="-228600">
              <a:buFont typeface="Arial"/>
              <a:buChar char="•"/>
            </a:pPr>
            <a:r>
              <a:rPr lang="en-GB" sz="2400" dirty="0">
                <a:latin typeface="Arial"/>
                <a:cs typeface="Arial"/>
              </a:rPr>
              <a:t>Provide an application of the 5W2H model that summarises these issues.</a:t>
            </a:r>
          </a:p>
          <a:p>
            <a:pPr marL="685800" indent="-228600">
              <a:buFont typeface="Arial"/>
              <a:buChar char="•"/>
            </a:pPr>
            <a:r>
              <a:rPr lang="en-GB" sz="2400" dirty="0">
                <a:latin typeface="Arial"/>
                <a:cs typeface="Arial"/>
              </a:rPr>
              <a:t>Provide a critique and application of the PESTEL framework.</a:t>
            </a:r>
          </a:p>
          <a:p>
            <a:pPr marL="685800" indent="-228600">
              <a:buFont typeface="Arial"/>
              <a:buChar char="•"/>
            </a:pPr>
            <a:r>
              <a:rPr lang="en-GB" sz="2400" dirty="0">
                <a:latin typeface="Arial"/>
                <a:cs typeface="Arial"/>
              </a:rPr>
              <a:t>Provide a critique and application of the Cause-and-Effect model.</a:t>
            </a:r>
          </a:p>
          <a:p>
            <a:pPr marL="685800" indent="-228600">
              <a:buFont typeface="Arial"/>
              <a:buChar char="•"/>
            </a:pPr>
            <a:r>
              <a:rPr lang="en-GB" sz="2400" dirty="0">
                <a:latin typeface="Arial"/>
                <a:cs typeface="Arial"/>
              </a:rPr>
              <a:t>And, finally, provide a summary of the key findings.</a:t>
            </a:r>
          </a:p>
          <a:p>
            <a:pPr marL="685800" indent="-228600">
              <a:buFont typeface="Arial"/>
              <a:buChar char="•"/>
            </a:pPr>
            <a:r>
              <a:rPr lang="en-GB" sz="2400" dirty="0">
                <a:latin typeface="Arial"/>
                <a:cs typeface="Arial"/>
              </a:rPr>
              <a:t>Lastly all questions are welcome at the end.</a:t>
            </a:r>
          </a:p>
        </p:txBody>
      </p:sp>
    </p:spTree>
    <p:extLst>
      <p:ext uri="{BB962C8B-B14F-4D97-AF65-F5344CB8AC3E}">
        <p14:creationId xmlns:p14="http://schemas.microsoft.com/office/powerpoint/2010/main" val="358668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0E351012-5CC6-290D-5303-E61637A63800}"/>
              </a:ext>
            </a:extLst>
          </p:cNvPr>
          <p:cNvSpPr>
            <a:spLocks noGrp="1"/>
          </p:cNvSpPr>
          <p:nvPr>
            <p:ph type="title"/>
          </p:nvPr>
        </p:nvSpPr>
        <p:spPr/>
        <p:txBody>
          <a:bodyPr/>
          <a:lstStyle/>
          <a:p>
            <a:r>
              <a:rPr lang="en-GB" dirty="0"/>
              <a:t>Green Haven florists</a:t>
            </a:r>
          </a:p>
        </p:txBody>
      </p:sp>
      <p:pic>
        <p:nvPicPr>
          <p:cNvPr id="9" name="Picture Placeholder 8" descr="A person holding a plant&#10;&#10;AI-generated content may be incorrect.">
            <a:extLst>
              <a:ext uri="{FF2B5EF4-FFF2-40B4-BE49-F238E27FC236}">
                <a16:creationId xmlns:a16="http://schemas.microsoft.com/office/drawing/2014/main" id="{69E3AEF1-0237-B76E-8C93-D8B58E83E696}"/>
              </a:ext>
            </a:extLst>
          </p:cNvPr>
          <p:cNvPicPr>
            <a:picLocks noGrp="1" noChangeAspect="1"/>
          </p:cNvPicPr>
          <p:nvPr>
            <p:ph type="pic" idx="1"/>
          </p:nvPr>
        </p:nvPicPr>
        <p:blipFill>
          <a:blip r:embed="rId2"/>
          <a:srcRect l="7044" r="7044"/>
          <a:stretch/>
        </p:blipFill>
        <p:spPr>
          <a:prstGeom prst="rect">
            <a:avLst/>
          </a:prstGeom>
        </p:spPr>
      </p:pic>
      <p:sp>
        <p:nvSpPr>
          <p:cNvPr id="8" name="Text Placeholder 7">
            <a:extLst>
              <a:ext uri="{FF2B5EF4-FFF2-40B4-BE49-F238E27FC236}">
                <a16:creationId xmlns:a16="http://schemas.microsoft.com/office/drawing/2014/main" id="{A7F622A3-1863-8609-5608-561C3099E44C}"/>
              </a:ext>
            </a:extLst>
          </p:cNvPr>
          <p:cNvSpPr>
            <a:spLocks noGrp="1"/>
          </p:cNvSpPr>
          <p:nvPr>
            <p:ph type="body" sz="half" idx="2"/>
          </p:nvPr>
        </p:nvSpPr>
        <p:spPr/>
        <p:txBody>
          <a:bodyPr/>
          <a:lstStyle/>
          <a:p>
            <a:endParaRPr lang="en-GB"/>
          </a:p>
        </p:txBody>
      </p:sp>
      <p:sp>
        <p:nvSpPr>
          <p:cNvPr id="2" name="Date Placeholder 1">
            <a:extLst>
              <a:ext uri="{FF2B5EF4-FFF2-40B4-BE49-F238E27FC236}">
                <a16:creationId xmlns:a16="http://schemas.microsoft.com/office/drawing/2014/main" id="{EF3B6A5E-565C-F687-D812-4C79B7EF83FD}"/>
              </a:ext>
            </a:extLst>
          </p:cNvPr>
          <p:cNvSpPr>
            <a:spLocks noGrp="1"/>
          </p:cNvSpPr>
          <p:nvPr>
            <p:ph type="dt" sz="half" idx="10"/>
          </p:nvPr>
        </p:nvSpPr>
        <p:spPr/>
        <p:txBody>
          <a:bodyPr/>
          <a:lstStyle/>
          <a:p>
            <a:fld id="{99FF9D09-7092-42BC-87E3-A547A04D5B49}" type="datetime1">
              <a:t>10/12/2025</a:t>
            </a:fld>
            <a:endParaRPr lang="en-US" dirty="0"/>
          </a:p>
        </p:txBody>
      </p:sp>
      <p:sp>
        <p:nvSpPr>
          <p:cNvPr id="3" name="Footer Placeholder 2">
            <a:extLst>
              <a:ext uri="{FF2B5EF4-FFF2-40B4-BE49-F238E27FC236}">
                <a16:creationId xmlns:a16="http://schemas.microsoft.com/office/drawing/2014/main" id="{9A9E2178-6CCF-825E-799B-0CCB63A65E59}"/>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CC824204-5AC1-A48F-4134-0EECA4F01800}"/>
              </a:ext>
            </a:extLst>
          </p:cNvPr>
          <p:cNvSpPr>
            <a:spLocks noGrp="1"/>
          </p:cNvSpPr>
          <p:nvPr>
            <p:ph type="sldNum" sz="quarter" idx="12"/>
          </p:nvPr>
        </p:nvSpPr>
        <p:spPr/>
        <p:txBody>
          <a:bodyPr/>
          <a:lstStyle/>
          <a:p>
            <a:fld id="{E30AF5A0-43BB-4336-8627-9123B9144D80}" type="slidenum">
              <a:rPr lang="en-US" dirty="0"/>
              <a:t>3</a:t>
            </a:fld>
            <a:endParaRPr lang="en-US" dirty="0"/>
          </a:p>
        </p:txBody>
      </p:sp>
      <p:sp>
        <p:nvSpPr>
          <p:cNvPr id="5" name="TextBox 4">
            <a:extLst>
              <a:ext uri="{FF2B5EF4-FFF2-40B4-BE49-F238E27FC236}">
                <a16:creationId xmlns:a16="http://schemas.microsoft.com/office/drawing/2014/main" id="{099B7B41-A457-6B2A-27FA-48196331C2D4}"/>
              </a:ext>
            </a:extLst>
          </p:cNvPr>
          <p:cNvSpPr txBox="1"/>
          <p:nvPr/>
        </p:nvSpPr>
        <p:spPr>
          <a:xfrm>
            <a:off x="844380" y="2378676"/>
            <a:ext cx="4273376"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kern="0" dirty="0">
                <a:latin typeface="Calisto MT"/>
                <a:cs typeface="Arial"/>
              </a:rPr>
              <a:t>Green Haven Florists </a:t>
            </a:r>
            <a:r>
              <a:rPr lang="en-US" sz="2000" kern="0" dirty="0">
                <a:latin typeface="Calisto MT"/>
                <a:cs typeface="Arial"/>
              </a:rPr>
              <a:t>is a small, independent flower shop located in Norwich, UK. Founded in 2016 by partners Liam and Priya Patel, the shop quickly gained a reputation for its bespoke floral arrangements, eco-friendly packaging, and strong community ties. </a:t>
            </a:r>
            <a:r>
              <a:rPr lang="en-US" sz="2000" dirty="0"/>
              <a:t> </a:t>
            </a:r>
            <a:endParaRPr lang="en-US"/>
          </a:p>
        </p:txBody>
      </p:sp>
    </p:spTree>
    <p:extLst>
      <p:ext uri="{BB962C8B-B14F-4D97-AF65-F5344CB8AC3E}">
        <p14:creationId xmlns:p14="http://schemas.microsoft.com/office/powerpoint/2010/main" val="31936885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9648EA24-E899-2509-B428-A2544B6EB24C}"/>
              </a:ext>
            </a:extLst>
          </p:cNvPr>
          <p:cNvSpPr>
            <a:spLocks noGrp="1"/>
          </p:cNvSpPr>
          <p:nvPr>
            <p:ph type="title"/>
          </p:nvPr>
        </p:nvSpPr>
        <p:spPr>
          <a:xfrm>
            <a:off x="623691" y="824726"/>
            <a:ext cx="10642535" cy="1353128"/>
          </a:xfrm>
        </p:spPr>
        <p:txBody>
          <a:bodyPr anchor="t">
            <a:normAutofit/>
          </a:bodyPr>
          <a:lstStyle/>
          <a:p>
            <a:r>
              <a:rPr lang="en-GB" sz="2000" b="0" dirty="0">
                <a:latin typeface="Calisto MT"/>
              </a:rPr>
              <a:t>Green Haven Florists has experienced a significant downturn in revenue and foot traffic. With rising operational costs and increased competition from online flower delivery services, the business is</a:t>
            </a:r>
            <a:r>
              <a:rPr lang="en-GB" sz="2000" dirty="0">
                <a:latin typeface="Calisto MT"/>
              </a:rPr>
              <a:t> </a:t>
            </a:r>
            <a:r>
              <a:rPr lang="en-GB" sz="2000" b="0" dirty="0">
                <a:latin typeface="Calisto MT"/>
              </a:rPr>
              <a:t>struggling to maintain profitability.</a:t>
            </a:r>
            <a:endParaRPr lang="en-US" sz="2000" b="0">
              <a:latin typeface="Calisto MT"/>
            </a:endParaRPr>
          </a:p>
        </p:txBody>
      </p:sp>
      <p:sp>
        <p:nvSpPr>
          <p:cNvPr id="5" name="Date Placeholder 4">
            <a:extLst>
              <a:ext uri="{FF2B5EF4-FFF2-40B4-BE49-F238E27FC236}">
                <a16:creationId xmlns:a16="http://schemas.microsoft.com/office/drawing/2014/main" id="{5CC77AA3-EB4B-C844-FA0F-7C0E8A3BC161}"/>
              </a:ext>
            </a:extLst>
          </p:cNvPr>
          <p:cNvSpPr>
            <a:spLocks noGrp="1"/>
          </p:cNvSpPr>
          <p:nvPr>
            <p:ph type="dt" sz="half" idx="10"/>
          </p:nvPr>
        </p:nvSpPr>
        <p:spPr/>
        <p:txBody>
          <a:bodyPr anchor="ctr">
            <a:normAutofit/>
          </a:bodyPr>
          <a:lstStyle/>
          <a:p>
            <a:pPr>
              <a:spcAft>
                <a:spcPts val="600"/>
              </a:spcAft>
            </a:pPr>
            <a:fld id="{95296628-E391-4923-83A2-DD2EFCF4DF51}" type="datetime1">
              <a:rPr lang="en-GB"/>
              <a:pPr>
                <a:spcAft>
                  <a:spcPts val="600"/>
                </a:spcAft>
              </a:pPr>
              <a:t>12/10/2025</a:t>
            </a:fld>
            <a:endParaRPr lang="en-US"/>
          </a:p>
        </p:txBody>
      </p:sp>
      <p:sp>
        <p:nvSpPr>
          <p:cNvPr id="6" name="Footer Placeholder 5">
            <a:extLst>
              <a:ext uri="{FF2B5EF4-FFF2-40B4-BE49-F238E27FC236}">
                <a16:creationId xmlns:a16="http://schemas.microsoft.com/office/drawing/2014/main" id="{97826FF5-96F2-D907-26C9-6B5D782B89BF}"/>
              </a:ext>
            </a:extLst>
          </p:cNvPr>
          <p:cNvSpPr>
            <a:spLocks noGrp="1"/>
          </p:cNvSpPr>
          <p:nvPr>
            <p:ph type="ftr" sz="quarter" idx="11"/>
          </p:nvPr>
        </p:nvSpPr>
        <p:spPr/>
        <p:txBody>
          <a:bodyPr anchor="ctr">
            <a:normAutofit/>
          </a:bodyPr>
          <a:lstStyle/>
          <a:p>
            <a:pPr>
              <a:lnSpc>
                <a:spcPct val="90000"/>
              </a:lnSpc>
              <a:spcAft>
                <a:spcPts val="600"/>
              </a:spcAft>
            </a:pPr>
            <a:r>
              <a:rPr lang="en-US" sz="700"/>
              <a:t>
              </a:t>
            </a:r>
          </a:p>
        </p:txBody>
      </p:sp>
      <p:sp>
        <p:nvSpPr>
          <p:cNvPr id="7" name="Slide Number Placeholder 6">
            <a:extLst>
              <a:ext uri="{FF2B5EF4-FFF2-40B4-BE49-F238E27FC236}">
                <a16:creationId xmlns:a16="http://schemas.microsoft.com/office/drawing/2014/main" id="{FF62C062-0E19-CCE9-C532-0DFE3D905A3A}"/>
              </a:ext>
            </a:extLst>
          </p:cNvPr>
          <p:cNvSpPr>
            <a:spLocks noGrp="1"/>
          </p:cNvSpPr>
          <p:nvPr>
            <p:ph type="sldNum" sz="quarter" idx="12"/>
          </p:nvPr>
        </p:nvSpPr>
        <p:spPr/>
        <p:txBody>
          <a:bodyPr anchor="ctr">
            <a:normAutofit/>
          </a:bodyPr>
          <a:lstStyle/>
          <a:p>
            <a:pPr>
              <a:spcAft>
                <a:spcPts val="600"/>
              </a:spcAft>
            </a:pPr>
            <a:fld id="{E30AF5A0-43BB-4336-8627-9123B9144D80}" type="slidenum">
              <a:rPr lang="en-US" dirty="0"/>
              <a:pPr>
                <a:spcAft>
                  <a:spcPts val="600"/>
                </a:spcAft>
              </a:pPr>
              <a:t>4</a:t>
            </a:fld>
            <a:endParaRPr lang="en-US"/>
          </a:p>
        </p:txBody>
      </p:sp>
      <p:pic>
        <p:nvPicPr>
          <p:cNvPr id="34" name="Picture 33" descr="Different coloured tulips">
            <a:extLst>
              <a:ext uri="{FF2B5EF4-FFF2-40B4-BE49-F238E27FC236}">
                <a16:creationId xmlns:a16="http://schemas.microsoft.com/office/drawing/2014/main" id="{2190C7B9-46DD-1E16-4AF7-F2256DCA9B7A}"/>
              </a:ext>
            </a:extLst>
          </p:cNvPr>
          <p:cNvPicPr>
            <a:picLocks noChangeAspect="1"/>
          </p:cNvPicPr>
          <p:nvPr/>
        </p:nvPicPr>
        <p:blipFill>
          <a:blip r:embed="rId2"/>
          <a:srcRect t="14977" r="1" b="20422"/>
          <a:stretch>
            <a:fillRect/>
          </a:stretch>
        </p:blipFill>
        <p:spPr>
          <a:xfrm>
            <a:off x="623691" y="2389183"/>
            <a:ext cx="10797144" cy="4063742"/>
          </a:xfrm>
          <a:prstGeom prst="rect">
            <a:avLst/>
          </a:prstGeom>
          <a:noFill/>
        </p:spPr>
      </p:pic>
    </p:spTree>
    <p:extLst>
      <p:ext uri="{BB962C8B-B14F-4D97-AF65-F5344CB8AC3E}">
        <p14:creationId xmlns:p14="http://schemas.microsoft.com/office/powerpoint/2010/main" val="7033149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4EAC23D8-31AD-F535-467B-66DC8B351B5D}"/>
              </a:ext>
            </a:extLst>
          </p:cNvPr>
          <p:cNvSpPr>
            <a:spLocks noGrp="1"/>
          </p:cNvSpPr>
          <p:nvPr>
            <p:ph type="title"/>
          </p:nvPr>
        </p:nvSpPr>
        <p:spPr>
          <a:xfrm>
            <a:off x="700635" y="922096"/>
            <a:ext cx="10691265" cy="1371030"/>
          </a:xfrm>
        </p:spPr>
        <p:txBody>
          <a:bodyPr/>
          <a:lstStyle/>
          <a:p>
            <a:r>
              <a:rPr lang="en-US" dirty="0"/>
              <a:t>PROBLEMS AND REASONS FOR DECLINE IN SALES :</a:t>
            </a:r>
          </a:p>
        </p:txBody>
      </p:sp>
      <p:sp>
        <p:nvSpPr>
          <p:cNvPr id="3" name="Content Placeholder 2">
            <a:extLst>
              <a:ext uri="{FF2B5EF4-FFF2-40B4-BE49-F238E27FC236}">
                <a16:creationId xmlns:a16="http://schemas.microsoft.com/office/drawing/2014/main" id="{4B011ECB-138E-1A20-748C-A6A82087352C}"/>
              </a:ext>
            </a:extLst>
          </p:cNvPr>
          <p:cNvSpPr>
            <a:spLocks noGrp="1"/>
          </p:cNvSpPr>
          <p:nvPr>
            <p:ph idx="1"/>
          </p:nvPr>
        </p:nvSpPr>
        <p:spPr>
          <a:xfrm>
            <a:off x="700635" y="2293126"/>
            <a:ext cx="10691265" cy="3636088"/>
          </a:xfrm>
        </p:spPr>
        <p:txBody>
          <a:bodyPr vert="horz" lIns="91440" tIns="45720" rIns="91440" bIns="45720" rtlCol="0" anchor="t">
            <a:normAutofit fontScale="92500" lnSpcReduction="20000"/>
          </a:bodyPr>
          <a:lstStyle/>
          <a:p>
            <a:pPr>
              <a:buNone/>
            </a:pPr>
            <a:r>
              <a:rPr lang="en-GB" b="1" dirty="0"/>
              <a:t>Green Haven Florists has seen a 30% decline in-store sales due to :</a:t>
            </a:r>
          </a:p>
          <a:p>
            <a:r>
              <a:rPr lang="en-GB" dirty="0"/>
              <a:t>Less Online presence and less experience in how to be up to date with online business model.</a:t>
            </a:r>
            <a:endParaRPr lang="en-US" dirty="0"/>
          </a:p>
          <a:p>
            <a:r>
              <a:rPr lang="en-GB" dirty="0"/>
              <a:t>Less Social Media Presence and don’t know how to promote business on social media.</a:t>
            </a:r>
            <a:endParaRPr lang="en-US" dirty="0"/>
          </a:p>
          <a:p>
            <a:r>
              <a:rPr lang="en-GB" dirty="0"/>
              <a:t>Rising cost of Fresh Flowers are the cause of decline in sales. Varieties like Orchids and tulips has surged due to supply chain disruptions and inflation.</a:t>
            </a:r>
            <a:endParaRPr lang="en-US" dirty="0"/>
          </a:p>
          <a:p>
            <a:r>
              <a:rPr lang="en-GB" dirty="0"/>
              <a:t>Have more competitive flowers companies with strong online setup have opened near by.</a:t>
            </a:r>
            <a:endParaRPr lang="en-US" dirty="0"/>
          </a:p>
          <a:p>
            <a:r>
              <a:rPr lang="en-GB" dirty="0"/>
              <a:t> Many long-time customers now prefer the convenience and lower prices of large online flower retailers, which offer same-day delivery and frequent discounts.</a:t>
            </a:r>
            <a:endParaRPr lang="en-US" dirty="0"/>
          </a:p>
          <a:p>
            <a:r>
              <a:rPr lang="en-GB" dirty="0"/>
              <a:t> Additionally, the shop’s commitment to sustainable materials—such as biodegradable wrapping and locally sourced blooms—has become more expensive to uphold.</a:t>
            </a:r>
          </a:p>
          <a:p>
            <a:pPr marL="0" indent="0">
              <a:buNone/>
            </a:pPr>
            <a:endParaRPr lang="en-GB"/>
          </a:p>
        </p:txBody>
      </p:sp>
      <p:sp>
        <p:nvSpPr>
          <p:cNvPr id="4" name="Date Placeholder 3">
            <a:extLst>
              <a:ext uri="{FF2B5EF4-FFF2-40B4-BE49-F238E27FC236}">
                <a16:creationId xmlns:a16="http://schemas.microsoft.com/office/drawing/2014/main" id="{8D76A734-8E4E-9A7A-2F1E-3A06185BEA00}"/>
              </a:ext>
            </a:extLst>
          </p:cNvPr>
          <p:cNvSpPr>
            <a:spLocks noGrp="1"/>
          </p:cNvSpPr>
          <p:nvPr>
            <p:ph type="dt" sz="half" idx="10"/>
          </p:nvPr>
        </p:nvSpPr>
        <p:spPr>
          <a:xfrm>
            <a:off x="8369448" y="6356350"/>
            <a:ext cx="2592594" cy="365125"/>
          </a:xfrm>
        </p:spPr>
        <p:txBody>
          <a:bodyPr anchor="ctr">
            <a:normAutofit/>
          </a:bodyPr>
          <a:lstStyle/>
          <a:p>
            <a:pPr>
              <a:spcAft>
                <a:spcPts val="600"/>
              </a:spcAft>
            </a:pPr>
            <a:fld id="{A3FAD36D-2221-4764-B155-659E1F93D9FF}" type="datetime1">
              <a:rPr lang="en-US"/>
              <a:pPr>
                <a:spcAft>
                  <a:spcPts val="600"/>
                </a:spcAft>
              </a:pPr>
              <a:t>10/12/2025</a:t>
            </a:fld>
            <a:endParaRPr lang="en-US"/>
          </a:p>
        </p:txBody>
      </p:sp>
      <p:sp>
        <p:nvSpPr>
          <p:cNvPr id="5" name="Footer Placeholder 4">
            <a:extLst>
              <a:ext uri="{FF2B5EF4-FFF2-40B4-BE49-F238E27FC236}">
                <a16:creationId xmlns:a16="http://schemas.microsoft.com/office/drawing/2014/main" id="{5A9892A2-54D6-92B1-4E20-F0D6AD616422}"/>
              </a:ext>
            </a:extLst>
          </p:cNvPr>
          <p:cNvSpPr>
            <a:spLocks noGrp="1"/>
          </p:cNvSpPr>
          <p:nvPr>
            <p:ph type="ftr" sz="quarter" idx="11"/>
          </p:nvPr>
        </p:nvSpPr>
        <p:spPr>
          <a:xfrm>
            <a:off x="715383" y="6356350"/>
            <a:ext cx="4539727"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057001F6-0220-21DB-4F73-E26CF943E9C7}"/>
              </a:ext>
            </a:extLst>
          </p:cNvPr>
          <p:cNvSpPr>
            <a:spLocks noGrp="1"/>
          </p:cNvSpPr>
          <p:nvPr>
            <p:ph type="sldNum" sz="quarter" idx="12"/>
          </p:nvPr>
        </p:nvSpPr>
        <p:spPr>
          <a:xfrm>
            <a:off x="10919012" y="6356350"/>
            <a:ext cx="672354" cy="365125"/>
          </a:xfrm>
        </p:spPr>
        <p:txBody>
          <a:bodyPr anchor="ctr">
            <a:normAutofit/>
          </a:bodyPr>
          <a:lstStyle/>
          <a:p>
            <a:pPr>
              <a:lnSpc>
                <a:spcPct val="90000"/>
              </a:lnSpc>
              <a:spcAft>
                <a:spcPts val="600"/>
              </a:spcAft>
            </a:pPr>
            <a:fld id="{CC057153-B650-4DEB-B370-79DDCFDCE934}" type="slidenum">
              <a:rPr lang="en-US" dirty="0"/>
              <a:pPr>
                <a:lnSpc>
                  <a:spcPct val="90000"/>
                </a:lnSpc>
                <a:spcAft>
                  <a:spcPts val="600"/>
                </a:spcAft>
              </a:pPr>
              <a:t>5</a:t>
            </a:fld>
            <a:endParaRPr lang="en-US"/>
          </a:p>
        </p:txBody>
      </p:sp>
    </p:spTree>
    <p:extLst>
      <p:ext uri="{BB962C8B-B14F-4D97-AF65-F5344CB8AC3E}">
        <p14:creationId xmlns:p14="http://schemas.microsoft.com/office/powerpoint/2010/main" val="21639953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16D703CF-0D89-EC3A-95E2-2AFD84538D85}"/>
              </a:ext>
            </a:extLst>
          </p:cNvPr>
          <p:cNvSpPr>
            <a:spLocks noGrp="1"/>
          </p:cNvSpPr>
          <p:nvPr>
            <p:ph type="title"/>
          </p:nvPr>
        </p:nvSpPr>
        <p:spPr>
          <a:xfrm>
            <a:off x="700635" y="922096"/>
            <a:ext cx="10691265" cy="1127930"/>
          </a:xfrm>
        </p:spPr>
        <p:txBody>
          <a:bodyPr/>
          <a:lstStyle/>
          <a:p>
            <a:r>
              <a:rPr lang="en-US" dirty="0"/>
              <a:t>What should  they do ?</a:t>
            </a:r>
          </a:p>
        </p:txBody>
      </p:sp>
      <p:sp>
        <p:nvSpPr>
          <p:cNvPr id="3" name="Content Placeholder 2">
            <a:extLst>
              <a:ext uri="{FF2B5EF4-FFF2-40B4-BE49-F238E27FC236}">
                <a16:creationId xmlns:a16="http://schemas.microsoft.com/office/drawing/2014/main" id="{2E36B136-5FCD-7DBE-F2A4-7AAB19BDA225}"/>
              </a:ext>
            </a:extLst>
          </p:cNvPr>
          <p:cNvSpPr>
            <a:spLocks noGrp="1"/>
          </p:cNvSpPr>
          <p:nvPr>
            <p:ph sz="half" idx="1"/>
          </p:nvPr>
        </p:nvSpPr>
        <p:spPr>
          <a:xfrm>
            <a:off x="715383" y="2128684"/>
            <a:ext cx="5304417" cy="3844414"/>
          </a:xfrm>
        </p:spPr>
        <p:txBody>
          <a:bodyPr vert="horz" lIns="91440" tIns="45720" rIns="91440" bIns="45720" rtlCol="0" anchor="t">
            <a:normAutofit/>
          </a:bodyPr>
          <a:lstStyle/>
          <a:p>
            <a:pPr marL="0" indent="0">
              <a:buNone/>
            </a:pPr>
            <a:r>
              <a:rPr lang="en-GB" dirty="0"/>
              <a:t>Liam and Priya must now assess the root causes of their declining performance, understand the broader market dynamics—including consumer behaviour, digital trends, and competitive threats—and make strategic decisions to reposition their business for long-term sustainability. Get them educated in online sales and updated themselves with social media like Facebook, Instagram and TikTok.</a:t>
            </a:r>
            <a:endParaRPr lang="en-US" dirty="0"/>
          </a:p>
        </p:txBody>
      </p:sp>
      <p:pic>
        <p:nvPicPr>
          <p:cNvPr id="7" name="Content Placeholder 6" descr="A person holding a tablet and a person holding a pot of flowers&#10;&#10;AI-generated content may be incorrect.">
            <a:extLst>
              <a:ext uri="{FF2B5EF4-FFF2-40B4-BE49-F238E27FC236}">
                <a16:creationId xmlns:a16="http://schemas.microsoft.com/office/drawing/2014/main" id="{5886D82A-E90D-5E30-D954-2797115313C4}"/>
              </a:ext>
            </a:extLst>
          </p:cNvPr>
          <p:cNvPicPr>
            <a:picLocks noGrp="1" noChangeAspect="1"/>
          </p:cNvPicPr>
          <p:nvPr>
            <p:ph sz="half" idx="2"/>
          </p:nvPr>
        </p:nvPicPr>
        <p:blipFill>
          <a:blip r:embed="rId2"/>
          <a:stretch>
            <a:fillRect/>
          </a:stretch>
        </p:blipFill>
        <p:spPr>
          <a:xfrm>
            <a:off x="6172200" y="2310991"/>
            <a:ext cx="5219700" cy="3479800"/>
          </a:xfrm>
          <a:prstGeom prst="rect">
            <a:avLst/>
          </a:prstGeom>
        </p:spPr>
      </p:pic>
      <p:sp>
        <p:nvSpPr>
          <p:cNvPr id="4" name="Date Placeholder 3">
            <a:extLst>
              <a:ext uri="{FF2B5EF4-FFF2-40B4-BE49-F238E27FC236}">
                <a16:creationId xmlns:a16="http://schemas.microsoft.com/office/drawing/2014/main" id="{F11DEA8A-5B68-C7D8-5EF0-CB28D530FD2A}"/>
              </a:ext>
            </a:extLst>
          </p:cNvPr>
          <p:cNvSpPr>
            <a:spLocks noGrp="1"/>
          </p:cNvSpPr>
          <p:nvPr>
            <p:ph type="dt" sz="half" idx="10"/>
          </p:nvPr>
        </p:nvSpPr>
        <p:spPr>
          <a:xfrm>
            <a:off x="8369448" y="6356350"/>
            <a:ext cx="2592594" cy="365125"/>
          </a:xfrm>
        </p:spPr>
        <p:txBody>
          <a:bodyPr anchor="ctr">
            <a:normAutofit/>
          </a:bodyPr>
          <a:lstStyle/>
          <a:p>
            <a:pPr>
              <a:spcAft>
                <a:spcPts val="600"/>
              </a:spcAft>
            </a:pPr>
            <a:fld id="{31D4A981-5E6E-4C4F-9BB5-950C5BD81A5D}" type="datetime1">
              <a:pPr>
                <a:spcAft>
                  <a:spcPts val="600"/>
                </a:spcAft>
              </a:pPr>
              <a:t>10/12/2025</a:t>
            </a:fld>
            <a:endParaRPr lang="en-US"/>
          </a:p>
        </p:txBody>
      </p:sp>
      <p:sp>
        <p:nvSpPr>
          <p:cNvPr id="5" name="Footer Placeholder 4">
            <a:extLst>
              <a:ext uri="{FF2B5EF4-FFF2-40B4-BE49-F238E27FC236}">
                <a16:creationId xmlns:a16="http://schemas.microsoft.com/office/drawing/2014/main" id="{6F9B7B06-C8BA-5F32-C5F6-094872CB9F56}"/>
              </a:ext>
            </a:extLst>
          </p:cNvPr>
          <p:cNvSpPr>
            <a:spLocks noGrp="1"/>
          </p:cNvSpPr>
          <p:nvPr>
            <p:ph type="ftr" sz="quarter" idx="11"/>
          </p:nvPr>
        </p:nvSpPr>
        <p:spPr>
          <a:xfrm>
            <a:off x="715383" y="6356350"/>
            <a:ext cx="4539727"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F6043C99-F9B1-A692-CEE2-5C23F139C1C3}"/>
              </a:ext>
            </a:extLst>
          </p:cNvPr>
          <p:cNvSpPr>
            <a:spLocks noGrp="1"/>
          </p:cNvSpPr>
          <p:nvPr>
            <p:ph type="sldNum" sz="quarter" idx="12"/>
          </p:nvPr>
        </p:nvSpPr>
        <p:spPr>
          <a:xfrm>
            <a:off x="10919012" y="6356350"/>
            <a:ext cx="672354" cy="365125"/>
          </a:xfrm>
        </p:spPr>
        <p:txBody>
          <a:bodyPr anchor="ctr">
            <a:normAutofit/>
          </a:bodyPr>
          <a:lstStyle/>
          <a:p>
            <a:pPr>
              <a:lnSpc>
                <a:spcPct val="90000"/>
              </a:lnSpc>
              <a:spcAft>
                <a:spcPts val="600"/>
              </a:spcAft>
            </a:pPr>
            <a:fld id="{E30AF5A0-43BB-4336-8627-9123B9144D80}" type="slidenum">
              <a:rPr lang="en-US" dirty="0"/>
              <a:pPr>
                <a:lnSpc>
                  <a:spcPct val="90000"/>
                </a:lnSpc>
                <a:spcAft>
                  <a:spcPts val="600"/>
                </a:spcAft>
              </a:pPr>
              <a:t>6</a:t>
            </a:fld>
            <a:endParaRPr lang="en-US"/>
          </a:p>
        </p:txBody>
      </p:sp>
    </p:spTree>
    <p:extLst>
      <p:ext uri="{BB962C8B-B14F-4D97-AF65-F5344CB8AC3E}">
        <p14:creationId xmlns:p14="http://schemas.microsoft.com/office/powerpoint/2010/main" val="17483725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anim calcmode="lin" valueType="num">
                                      <p:cBhvr additive="base">
                                        <p:cTn id="11" dur="500" fill="hold"/>
                                        <p:tgtEl>
                                          <p:spTgt spid="7"/>
                                        </p:tgtEl>
                                        <p:attrNameLst>
                                          <p:attrName>ppt_x</p:attrName>
                                        </p:attrNameLst>
                                      </p:cBhvr>
                                      <p:tavLst>
                                        <p:tav tm="0">
                                          <p:val>
                                            <p:strVal val="#ppt_x"/>
                                          </p:val>
                                        </p:tav>
                                        <p:tav tm="100000">
                                          <p:val>
                                            <p:strVal val="#ppt_x"/>
                                          </p:val>
                                        </p:tav>
                                      </p:tavLst>
                                    </p:anim>
                                    <p:anim calcmode="lin" valueType="num">
                                      <p:cBhvr additive="base">
                                        <p:cTn id="12"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fade">
                                      <p:cBhvr>
                                        <p:cTn id="1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61AF7D0A-4601-00C3-2C06-454D8BB894E8}"/>
              </a:ext>
            </a:extLst>
          </p:cNvPr>
          <p:cNvSpPr>
            <a:spLocks noGrp="1"/>
          </p:cNvSpPr>
          <p:nvPr>
            <p:ph type="title"/>
          </p:nvPr>
        </p:nvSpPr>
        <p:spPr/>
        <p:txBody>
          <a:bodyPr/>
          <a:lstStyle/>
          <a:p>
            <a:endParaRPr lang="en-GB"/>
          </a:p>
        </p:txBody>
      </p:sp>
      <p:sp>
        <p:nvSpPr>
          <p:cNvPr id="11" name="Content Placeholder 10">
            <a:extLst>
              <a:ext uri="{FF2B5EF4-FFF2-40B4-BE49-F238E27FC236}">
                <a16:creationId xmlns:a16="http://schemas.microsoft.com/office/drawing/2014/main" id="{D8FC28C3-C247-72C0-2E48-6565318B76AC}"/>
              </a:ext>
            </a:extLst>
          </p:cNvPr>
          <p:cNvSpPr>
            <a:spLocks noGrp="1"/>
          </p:cNvSpPr>
          <p:nvPr>
            <p:ph idx="1"/>
          </p:nvPr>
        </p:nvSpPr>
        <p:spPr>
          <a:xfrm>
            <a:off x="712180" y="1611945"/>
            <a:ext cx="10679720" cy="4744450"/>
          </a:xfrm>
        </p:spPr>
        <p:txBody>
          <a:bodyPr vert="horz" lIns="91440" tIns="45720" rIns="91440" bIns="45720" rtlCol="0" anchor="t">
            <a:normAutofit/>
          </a:bodyPr>
          <a:lstStyle/>
          <a:p>
            <a:pPr marL="0" indent="0">
              <a:buNone/>
            </a:pPr>
            <a:r>
              <a:rPr lang="en-GB" sz="1400" b="1" u="sng" dirty="0"/>
              <a:t>WHAT ?</a:t>
            </a:r>
            <a:endParaRPr lang="en-US" b="1" dirty="0"/>
          </a:p>
          <a:p>
            <a:pPr marL="0" indent="0">
              <a:buNone/>
            </a:pPr>
            <a:r>
              <a:rPr lang="en-GB" sz="1400" dirty="0"/>
              <a:t>Green Haven Florist were facing 30 % reduction in their sales due to less presence of social media and online sales.</a:t>
            </a:r>
          </a:p>
          <a:p>
            <a:pPr marL="0" indent="0">
              <a:buNone/>
            </a:pPr>
            <a:r>
              <a:rPr lang="en-GB" sz="1400" b="1" u="sng" dirty="0"/>
              <a:t>WHERE ?</a:t>
            </a:r>
            <a:endParaRPr lang="en-GB" sz="1400" b="1" u="sng"/>
          </a:p>
          <a:p>
            <a:pPr marL="0" indent="0">
              <a:buNone/>
            </a:pPr>
            <a:r>
              <a:rPr lang="en-GB" sz="1400" dirty="0"/>
              <a:t>Sales and profitability was decreasing due to new competitors were coming with strong media presence.</a:t>
            </a:r>
          </a:p>
          <a:p>
            <a:pPr marL="0" indent="0">
              <a:buNone/>
            </a:pPr>
            <a:r>
              <a:rPr lang="en-GB" sz="1400" b="1" u="sng" dirty="0"/>
              <a:t>WHEN ?</a:t>
            </a:r>
          </a:p>
          <a:p>
            <a:pPr marL="0" indent="0">
              <a:buNone/>
            </a:pPr>
            <a:r>
              <a:rPr lang="en-GB" sz="1400" dirty="0"/>
              <a:t>The problem was noticed in last 12 months sales.</a:t>
            </a:r>
          </a:p>
          <a:p>
            <a:pPr marL="0" indent="0">
              <a:buNone/>
            </a:pPr>
            <a:r>
              <a:rPr lang="en-GB" sz="1400" b="1" u="sng" dirty="0"/>
              <a:t>WHO ?</a:t>
            </a:r>
            <a:endParaRPr lang="en-GB" sz="1400" b="1" dirty="0"/>
          </a:p>
          <a:p>
            <a:pPr marL="0" indent="0">
              <a:buNone/>
            </a:pPr>
            <a:r>
              <a:rPr lang="en-GB" sz="1400" dirty="0"/>
              <a:t>Green Haven Florist as a whole business was affected.</a:t>
            </a:r>
          </a:p>
          <a:p>
            <a:pPr marL="0" indent="0">
              <a:buNone/>
            </a:pPr>
            <a:r>
              <a:rPr lang="en-GB" sz="1400" b="1" u="sng" dirty="0"/>
              <a:t>WHY ?</a:t>
            </a:r>
            <a:endParaRPr lang="en-GB" sz="1400" b="1" dirty="0"/>
          </a:p>
          <a:p>
            <a:pPr>
              <a:buNone/>
            </a:pPr>
            <a:r>
              <a:rPr lang="en-GB" sz="1400" dirty="0"/>
              <a:t>Green Haven Florist were behind in sales due to lack of social media awareness and online sales promotions.</a:t>
            </a:r>
            <a:endParaRPr lang="en-GB" sz="1400" u="sng"/>
          </a:p>
          <a:p>
            <a:pPr>
              <a:buNone/>
            </a:pPr>
            <a:r>
              <a:rPr lang="en-GB" sz="1400" b="1" u="sng" dirty="0"/>
              <a:t>HOW ? </a:t>
            </a:r>
            <a:r>
              <a:rPr lang="en-GB" sz="1400" dirty="0"/>
              <a:t>The problem was bad; owners are on edge of losing their business.</a:t>
            </a:r>
          </a:p>
          <a:p>
            <a:pPr>
              <a:buNone/>
            </a:pPr>
            <a:r>
              <a:rPr lang="en-GB" sz="1400" b="1" u="sng" dirty="0"/>
              <a:t>How Much ? </a:t>
            </a:r>
            <a:r>
              <a:rPr lang="en-GB" sz="1400" dirty="0"/>
              <a:t>Green Haven Florist lost 30 % of total profitability in the last 12 months so they lost 30 % of their direct customers as well.</a:t>
            </a:r>
          </a:p>
          <a:p>
            <a:pPr>
              <a:buNone/>
            </a:pPr>
            <a:endParaRPr lang="en-GB" sz="1400" dirty="0"/>
          </a:p>
          <a:p>
            <a:pPr marL="0" indent="0">
              <a:buNone/>
            </a:pPr>
            <a:endParaRPr lang="en-GB" sz="1400" b="1" dirty="0"/>
          </a:p>
          <a:p>
            <a:pPr marL="0" indent="0">
              <a:buNone/>
            </a:pPr>
            <a:endParaRPr lang="en-GB" dirty="0"/>
          </a:p>
          <a:p>
            <a:endParaRPr lang="en-GB" dirty="0"/>
          </a:p>
        </p:txBody>
      </p:sp>
      <p:sp>
        <p:nvSpPr>
          <p:cNvPr id="5" name="Date Placeholder 4">
            <a:extLst>
              <a:ext uri="{FF2B5EF4-FFF2-40B4-BE49-F238E27FC236}">
                <a16:creationId xmlns:a16="http://schemas.microsoft.com/office/drawing/2014/main" id="{101C3C0F-44A0-A878-9FD1-1200D49A5D24}"/>
              </a:ext>
            </a:extLst>
          </p:cNvPr>
          <p:cNvSpPr>
            <a:spLocks noGrp="1"/>
          </p:cNvSpPr>
          <p:nvPr>
            <p:ph type="dt" sz="half" idx="10"/>
          </p:nvPr>
        </p:nvSpPr>
        <p:spPr/>
        <p:txBody>
          <a:bodyPr/>
          <a:lstStyle/>
          <a:p>
            <a:fld id="{5965F0B7-8E11-4622-A0F9-F230ED7B8C2B}" type="datetime1">
              <a:t>10/12/2025</a:t>
            </a:fld>
            <a:endParaRPr lang="en-US" dirty="0"/>
          </a:p>
        </p:txBody>
      </p:sp>
      <p:sp>
        <p:nvSpPr>
          <p:cNvPr id="6" name="Footer Placeholder 5">
            <a:extLst>
              <a:ext uri="{FF2B5EF4-FFF2-40B4-BE49-F238E27FC236}">
                <a16:creationId xmlns:a16="http://schemas.microsoft.com/office/drawing/2014/main" id="{8A7B080B-9FC4-EE88-AB83-01C465933D72}"/>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32E6CFF3-AC7F-4109-58C8-BE954B53F160}"/>
              </a:ext>
            </a:extLst>
          </p:cNvPr>
          <p:cNvSpPr>
            <a:spLocks noGrp="1"/>
          </p:cNvSpPr>
          <p:nvPr>
            <p:ph type="sldNum" sz="quarter" idx="12"/>
          </p:nvPr>
        </p:nvSpPr>
        <p:spPr/>
        <p:txBody>
          <a:bodyPr/>
          <a:lstStyle/>
          <a:p>
            <a:fld id="{E30AF5A0-43BB-4336-8627-9123B9144D80}" type="slidenum">
              <a:rPr lang="en-US" dirty="0"/>
              <a:t>7</a:t>
            </a:fld>
            <a:endParaRPr lang="en-US" dirty="0"/>
          </a:p>
        </p:txBody>
      </p:sp>
      <p:sp>
        <p:nvSpPr>
          <p:cNvPr id="9" name="TextBox 8">
            <a:extLst>
              <a:ext uri="{FF2B5EF4-FFF2-40B4-BE49-F238E27FC236}">
                <a16:creationId xmlns:a16="http://schemas.microsoft.com/office/drawing/2014/main" id="{5F372E4A-3071-7EDE-2F95-D2909AD2B906}"/>
              </a:ext>
            </a:extLst>
          </p:cNvPr>
          <p:cNvSpPr txBox="1"/>
          <p:nvPr/>
        </p:nvSpPr>
        <p:spPr>
          <a:xfrm>
            <a:off x="831275" y="1143001"/>
            <a:ext cx="939799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u="sng" dirty="0">
                <a:latin typeface="Constantia"/>
                <a:cs typeface="Arial"/>
              </a:rPr>
              <a:t>Let's apply a 5W2H model and discuss the </a:t>
            </a:r>
            <a:r>
              <a:rPr lang="en-GB" sz="2400" u="sng">
                <a:latin typeface="Constantia"/>
                <a:cs typeface="Arial"/>
              </a:rPr>
              <a:t>information's</a:t>
            </a:r>
            <a:r>
              <a:rPr lang="en-GB" sz="2400" u="sng" dirty="0">
                <a:latin typeface="Constantia"/>
                <a:cs typeface="Arial"/>
              </a:rPr>
              <a:t> provided</a:t>
            </a:r>
          </a:p>
        </p:txBody>
      </p:sp>
    </p:spTree>
    <p:extLst>
      <p:ext uri="{BB962C8B-B14F-4D97-AF65-F5344CB8AC3E}">
        <p14:creationId xmlns:p14="http://schemas.microsoft.com/office/powerpoint/2010/main" val="2982134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1">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1">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1">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1">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1">
                                            <p:txEl>
                                              <p:pRg st="10" end="1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1">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CD048554-496F-5DA7-8D2B-6865D642DD9B}"/>
              </a:ext>
            </a:extLst>
          </p:cNvPr>
          <p:cNvSpPr>
            <a:spLocks noGrp="1"/>
          </p:cNvSpPr>
          <p:nvPr>
            <p:ph type="title"/>
          </p:nvPr>
        </p:nvSpPr>
        <p:spPr>
          <a:xfrm>
            <a:off x="978662" y="922096"/>
            <a:ext cx="10248482" cy="1371030"/>
          </a:xfrm>
        </p:spPr>
        <p:txBody>
          <a:bodyPr>
            <a:normAutofit fontScale="90000"/>
          </a:bodyPr>
          <a:lstStyle/>
          <a:p>
            <a:r>
              <a:rPr lang="en-GB" sz="1800" b="1" dirty="0">
                <a:latin typeface="Poppins"/>
                <a:cs typeface="Poppins"/>
              </a:rPr>
              <a:t>Elements of PESTLE Analysis</a:t>
            </a:r>
            <a:endParaRPr lang="en-US" dirty="0"/>
          </a:p>
          <a:p>
            <a:pPr algn="just"/>
            <a:r>
              <a:rPr lang="en-GB" sz="1800" dirty="0">
                <a:latin typeface="Poppins"/>
                <a:cs typeface="Poppins"/>
              </a:rPr>
              <a:t>PESTLE is built around six key external factors that shape the environment in which organisations operate. By assessing each element, businesses can identify risks, anticipate opportunities, and align strategies with market and regulatory expectations.</a:t>
            </a:r>
            <a:endParaRPr lang="en-GB" sz="1800" dirty="0"/>
          </a:p>
          <a:p>
            <a:r>
              <a:rPr lang="en-US" sz="1200" dirty="0">
                <a:solidFill>
                  <a:srgbClr val="2C3E50"/>
                </a:solidFill>
                <a:latin typeface="Roboto"/>
                <a:ea typeface="Roboto"/>
                <a:cs typeface="Roboto"/>
              </a:rPr>
              <a:t> (</a:t>
            </a:r>
            <a:r>
              <a:rPr lang="en-US" sz="1200" dirty="0" err="1">
                <a:solidFill>
                  <a:srgbClr val="2C3E50"/>
                </a:solidFill>
                <a:latin typeface="Roboto"/>
                <a:ea typeface="Roboto"/>
                <a:cs typeface="Roboto"/>
              </a:rPr>
              <a:t>TheKnowledgeAcademy</a:t>
            </a:r>
            <a:r>
              <a:rPr lang="en-US" sz="1200" dirty="0">
                <a:solidFill>
                  <a:srgbClr val="2C3E50"/>
                </a:solidFill>
                <a:latin typeface="Roboto"/>
                <a:ea typeface="Roboto"/>
                <a:cs typeface="Roboto"/>
              </a:rPr>
              <a:t>, 2024)</a:t>
            </a:r>
            <a:br>
              <a:rPr lang="en-US" dirty="0"/>
            </a:br>
            <a:endParaRPr lang="en-US" dirty="0"/>
          </a:p>
        </p:txBody>
      </p:sp>
      <p:sp>
        <p:nvSpPr>
          <p:cNvPr id="4" name="Date Placeholder 3">
            <a:extLst>
              <a:ext uri="{FF2B5EF4-FFF2-40B4-BE49-F238E27FC236}">
                <a16:creationId xmlns:a16="http://schemas.microsoft.com/office/drawing/2014/main" id="{44C08F4A-352B-B9B6-0EAB-A4017251885D}"/>
              </a:ext>
            </a:extLst>
          </p:cNvPr>
          <p:cNvSpPr>
            <a:spLocks noGrp="1"/>
          </p:cNvSpPr>
          <p:nvPr>
            <p:ph type="dt" sz="half" idx="10"/>
          </p:nvPr>
        </p:nvSpPr>
        <p:spPr/>
        <p:txBody>
          <a:bodyPr/>
          <a:lstStyle/>
          <a:p>
            <a:fld id="{D7489334-11FC-4DEE-8D26-2F96E9A17EB6}" type="datetime1">
              <a:t>10/12/2025</a:t>
            </a:fld>
            <a:endParaRPr lang="en-US" dirty="0"/>
          </a:p>
        </p:txBody>
      </p:sp>
      <p:sp>
        <p:nvSpPr>
          <p:cNvPr id="5" name="Footer Placeholder 4">
            <a:extLst>
              <a:ext uri="{FF2B5EF4-FFF2-40B4-BE49-F238E27FC236}">
                <a16:creationId xmlns:a16="http://schemas.microsoft.com/office/drawing/2014/main" id="{490C9C5F-8D09-240D-AEE0-3796976844DB}"/>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BF7414A9-6B08-4E21-71C2-7FEAC7EBE060}"/>
              </a:ext>
            </a:extLst>
          </p:cNvPr>
          <p:cNvSpPr>
            <a:spLocks noGrp="1"/>
          </p:cNvSpPr>
          <p:nvPr>
            <p:ph type="sldNum" sz="quarter" idx="12"/>
          </p:nvPr>
        </p:nvSpPr>
        <p:spPr/>
        <p:txBody>
          <a:bodyPr/>
          <a:lstStyle/>
          <a:p>
            <a:fld id="{E30AF5A0-43BB-4336-8627-9123B9144D80}" type="slidenum">
              <a:rPr lang="en-US" dirty="0"/>
              <a:t>8</a:t>
            </a:fld>
            <a:endParaRPr lang="en-US" dirty="0"/>
          </a:p>
        </p:txBody>
      </p:sp>
      <p:graphicFrame>
        <p:nvGraphicFramePr>
          <p:cNvPr id="12" name="Table 11">
            <a:extLst>
              <a:ext uri="{FF2B5EF4-FFF2-40B4-BE49-F238E27FC236}">
                <a16:creationId xmlns:a16="http://schemas.microsoft.com/office/drawing/2014/main" id="{05B555FA-5A55-A63B-ADA3-AD17A2980098}"/>
              </a:ext>
            </a:extLst>
          </p:cNvPr>
          <p:cNvGraphicFramePr>
            <a:graphicFrameLocks noGrp="1"/>
          </p:cNvGraphicFramePr>
          <p:nvPr>
            <p:extLst>
              <p:ext uri="{D42A27DB-BD31-4B8C-83A1-F6EECF244321}">
                <p14:modId xmlns:p14="http://schemas.microsoft.com/office/powerpoint/2010/main" val="823574840"/>
              </p:ext>
            </p:extLst>
          </p:nvPr>
        </p:nvGraphicFramePr>
        <p:xfrm>
          <a:off x="834081" y="2306594"/>
          <a:ext cx="10571630" cy="3623987"/>
        </p:xfrm>
        <a:graphic>
          <a:graphicData uri="http://schemas.openxmlformats.org/drawingml/2006/table">
            <a:tbl>
              <a:tblPr bandRow="1">
                <a:tableStyleId>{5C22544A-7EE6-4342-B048-85BDC9FD1C3A}</a:tableStyleId>
              </a:tblPr>
              <a:tblGrid>
                <a:gridCol w="1371022">
                  <a:extLst>
                    <a:ext uri="{9D8B030D-6E8A-4147-A177-3AD203B41FA5}">
                      <a16:colId xmlns:a16="http://schemas.microsoft.com/office/drawing/2014/main" val="3644943625"/>
                    </a:ext>
                  </a:extLst>
                </a:gridCol>
                <a:gridCol w="2024466">
                  <a:extLst>
                    <a:ext uri="{9D8B030D-6E8A-4147-A177-3AD203B41FA5}">
                      <a16:colId xmlns:a16="http://schemas.microsoft.com/office/drawing/2014/main" val="3074839158"/>
                    </a:ext>
                  </a:extLst>
                </a:gridCol>
                <a:gridCol w="1817034">
                  <a:extLst>
                    <a:ext uri="{9D8B030D-6E8A-4147-A177-3AD203B41FA5}">
                      <a16:colId xmlns:a16="http://schemas.microsoft.com/office/drawing/2014/main" val="1987200348"/>
                    </a:ext>
                  </a:extLst>
                </a:gridCol>
                <a:gridCol w="1771034">
                  <a:extLst>
                    <a:ext uri="{9D8B030D-6E8A-4147-A177-3AD203B41FA5}">
                      <a16:colId xmlns:a16="http://schemas.microsoft.com/office/drawing/2014/main" val="2935466511"/>
                    </a:ext>
                  </a:extLst>
                </a:gridCol>
                <a:gridCol w="1794037">
                  <a:extLst>
                    <a:ext uri="{9D8B030D-6E8A-4147-A177-3AD203B41FA5}">
                      <a16:colId xmlns:a16="http://schemas.microsoft.com/office/drawing/2014/main" val="1402325"/>
                    </a:ext>
                  </a:extLst>
                </a:gridCol>
                <a:gridCol w="1794037">
                  <a:extLst>
                    <a:ext uri="{9D8B030D-6E8A-4147-A177-3AD203B41FA5}">
                      <a16:colId xmlns:a16="http://schemas.microsoft.com/office/drawing/2014/main" val="2909613316"/>
                    </a:ext>
                  </a:extLst>
                </a:gridCol>
              </a:tblGrid>
              <a:tr h="1847272">
                <a:tc>
                  <a:txBody>
                    <a:bodyPr/>
                    <a:lstStyle/>
                    <a:p>
                      <a:pPr fontAlgn="t">
                        <a:buNone/>
                      </a:pPr>
                      <a:endParaRPr lang="en-GB">
                        <a:effectLst/>
                      </a:endParaRPr>
                    </a:p>
                    <a:p>
                      <a:pPr lvl="0">
                        <a:buNone/>
                      </a:pPr>
                      <a:r>
                        <a:rPr lang="en-GB" sz="2800" b="1" dirty="0">
                          <a:effectLst/>
                        </a:rPr>
                        <a:t>P</a:t>
                      </a:r>
                      <a:r>
                        <a:rPr lang="en-GB" sz="2000" b="1" dirty="0">
                          <a:effectLst/>
                        </a:rPr>
                        <a:t>olitical</a:t>
                      </a:r>
                    </a:p>
                    <a:p>
                      <a:pPr lvl="0">
                        <a:buNone/>
                      </a:pPr>
                      <a:r>
                        <a:rPr lang="en-GB" sz="2000" b="1" dirty="0">
                          <a:effectLst/>
                        </a:rPr>
                        <a:t>Factors</a:t>
                      </a: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25146" cap="flat" cmpd="sng" algn="ctr">
                      <a:solidFill>
                        <a:srgbClr val="FFFFFF"/>
                      </a:solidFill>
                      <a:prstDash val="solid"/>
                      <a:round/>
                      <a:headEnd type="none" w="med" len="med"/>
                      <a:tailEnd type="none" w="med" len="med"/>
                    </a:lnB>
                    <a:solidFill>
                      <a:srgbClr val="734B67"/>
                    </a:solidFill>
                  </a:tcPr>
                </a:tc>
                <a:tc>
                  <a:txBody>
                    <a:bodyPr/>
                    <a:lstStyle/>
                    <a:p>
                      <a:pPr fontAlgn="t">
                        <a:buNone/>
                      </a:pPr>
                      <a:endParaRPr lang="en-GB" b="1" dirty="0">
                        <a:effectLst/>
                      </a:endParaRPr>
                    </a:p>
                    <a:p>
                      <a:pPr lvl="0">
                        <a:buNone/>
                      </a:pPr>
                      <a:r>
                        <a:rPr lang="en-GB" sz="2800" b="1" dirty="0">
                          <a:effectLst/>
                        </a:rPr>
                        <a:t>E</a:t>
                      </a:r>
                      <a:r>
                        <a:rPr lang="en-GB" sz="2000" b="1" dirty="0">
                          <a:effectLst/>
                        </a:rPr>
                        <a:t>conomic</a:t>
                      </a:r>
                      <a:r>
                        <a:rPr lang="en-GB" b="1" dirty="0">
                          <a:effectLst/>
                        </a:rPr>
                        <a:t> </a:t>
                      </a:r>
                    </a:p>
                    <a:p>
                      <a:pPr lvl="0">
                        <a:buNone/>
                      </a:pPr>
                      <a:r>
                        <a:rPr lang="en-GB" sz="2000" b="1" dirty="0">
                          <a:effectLst/>
                        </a:rPr>
                        <a:t>Factors</a:t>
                      </a: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25146" cap="flat" cmpd="sng" algn="ctr">
                      <a:solidFill>
                        <a:srgbClr val="FFFFFF"/>
                      </a:solidFill>
                      <a:prstDash val="solid"/>
                      <a:round/>
                      <a:headEnd type="none" w="med" len="med"/>
                      <a:tailEnd type="none" w="med" len="med"/>
                    </a:lnB>
                    <a:solidFill>
                      <a:srgbClr val="734B67"/>
                    </a:solidFill>
                  </a:tcPr>
                </a:tc>
                <a:tc>
                  <a:txBody>
                    <a:bodyPr/>
                    <a:lstStyle/>
                    <a:p>
                      <a:pPr fontAlgn="t">
                        <a:buNone/>
                      </a:pPr>
                      <a:endParaRPr lang="en-GB">
                        <a:effectLst/>
                      </a:endParaRPr>
                    </a:p>
                    <a:p>
                      <a:pPr lvl="0">
                        <a:buNone/>
                      </a:pPr>
                      <a:r>
                        <a:rPr lang="en-GB" sz="2800" b="1" dirty="0">
                          <a:effectLst/>
                        </a:rPr>
                        <a:t>S</a:t>
                      </a:r>
                      <a:r>
                        <a:rPr lang="en-GB" sz="2000" b="1" dirty="0">
                          <a:effectLst/>
                        </a:rPr>
                        <a:t>ocial</a:t>
                      </a:r>
                    </a:p>
                    <a:p>
                      <a:pPr lvl="0">
                        <a:buNone/>
                      </a:pPr>
                      <a:r>
                        <a:rPr lang="en-GB" sz="2000" b="1" dirty="0">
                          <a:effectLst/>
                        </a:rPr>
                        <a:t>Factors</a:t>
                      </a: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25146" cap="flat" cmpd="sng" algn="ctr">
                      <a:solidFill>
                        <a:srgbClr val="FFFFFF"/>
                      </a:solidFill>
                      <a:prstDash val="solid"/>
                      <a:round/>
                      <a:headEnd type="none" w="med" len="med"/>
                      <a:tailEnd type="none" w="med" len="med"/>
                    </a:lnB>
                    <a:solidFill>
                      <a:srgbClr val="734B67"/>
                    </a:solidFill>
                  </a:tcPr>
                </a:tc>
                <a:tc>
                  <a:txBody>
                    <a:bodyPr/>
                    <a:lstStyle/>
                    <a:p>
                      <a:pPr fontAlgn="t">
                        <a:buNone/>
                      </a:pPr>
                      <a:endParaRPr lang="en-GB" dirty="0">
                        <a:effectLst/>
                      </a:endParaRPr>
                    </a:p>
                    <a:p>
                      <a:pPr lvl="0">
                        <a:buNone/>
                      </a:pPr>
                      <a:r>
                        <a:rPr lang="en-GB" sz="2000" b="1" dirty="0">
                          <a:effectLst/>
                        </a:rPr>
                        <a:t>Technological</a:t>
                      </a:r>
                    </a:p>
                    <a:p>
                      <a:pPr lvl="0">
                        <a:buNone/>
                      </a:pPr>
                      <a:r>
                        <a:rPr lang="en-GB" sz="2000" b="1" dirty="0">
                          <a:effectLst/>
                        </a:rPr>
                        <a:t>Factors</a:t>
                      </a: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25146" cap="flat" cmpd="sng" algn="ctr">
                      <a:solidFill>
                        <a:srgbClr val="FFFFFF"/>
                      </a:solidFill>
                      <a:prstDash val="solid"/>
                      <a:round/>
                      <a:headEnd type="none" w="med" len="med"/>
                      <a:tailEnd type="none" w="med" len="med"/>
                    </a:lnB>
                    <a:solidFill>
                      <a:srgbClr val="734B67"/>
                    </a:solidFill>
                  </a:tcPr>
                </a:tc>
                <a:tc>
                  <a:txBody>
                    <a:bodyPr/>
                    <a:lstStyle/>
                    <a:p>
                      <a:pPr fontAlgn="t">
                        <a:buNone/>
                      </a:pPr>
                      <a:endParaRPr lang="en-GB">
                        <a:effectLst/>
                      </a:endParaRPr>
                    </a:p>
                    <a:p>
                      <a:pPr lvl="0">
                        <a:buNone/>
                      </a:pPr>
                      <a:r>
                        <a:rPr lang="en-GB" sz="2800" b="1" dirty="0">
                          <a:effectLst/>
                        </a:rPr>
                        <a:t>L</a:t>
                      </a:r>
                      <a:r>
                        <a:rPr lang="en-GB" sz="2000" b="1" dirty="0">
                          <a:effectLst/>
                        </a:rPr>
                        <a:t>egal </a:t>
                      </a:r>
                    </a:p>
                    <a:p>
                      <a:pPr lvl="0">
                        <a:buNone/>
                      </a:pPr>
                      <a:r>
                        <a:rPr lang="en-GB" sz="2000" b="1" dirty="0">
                          <a:effectLst/>
                        </a:rPr>
                        <a:t>Factors</a:t>
                      </a: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25146" cap="flat" cmpd="sng" algn="ctr">
                      <a:solidFill>
                        <a:srgbClr val="FFFFFF"/>
                      </a:solidFill>
                      <a:prstDash val="solid"/>
                      <a:round/>
                      <a:headEnd type="none" w="med" len="med"/>
                      <a:tailEnd type="none" w="med" len="med"/>
                    </a:lnB>
                    <a:solidFill>
                      <a:srgbClr val="734B67"/>
                    </a:solidFill>
                  </a:tcPr>
                </a:tc>
                <a:tc>
                  <a:txBody>
                    <a:bodyPr/>
                    <a:lstStyle/>
                    <a:p>
                      <a:pPr fontAlgn="t">
                        <a:buNone/>
                      </a:pPr>
                      <a:endParaRPr lang="en-GB">
                        <a:effectLst/>
                      </a:endParaRPr>
                    </a:p>
                    <a:p>
                      <a:pPr lvl="0">
                        <a:buNone/>
                      </a:pPr>
                      <a:r>
                        <a:rPr lang="en-GB" sz="2000" b="1" dirty="0">
                          <a:effectLst/>
                        </a:rPr>
                        <a:t>E</a:t>
                      </a:r>
                      <a:r>
                        <a:rPr lang="en-GB" b="1" dirty="0">
                          <a:effectLst/>
                        </a:rPr>
                        <a:t>nvironmental</a:t>
                      </a:r>
                    </a:p>
                    <a:p>
                      <a:pPr lvl="0">
                        <a:buNone/>
                      </a:pPr>
                      <a:r>
                        <a:rPr lang="en-GB" b="1" dirty="0">
                          <a:effectLst/>
                        </a:rPr>
                        <a:t>Factors</a:t>
                      </a: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25146" cap="flat" cmpd="sng" algn="ctr">
                      <a:solidFill>
                        <a:srgbClr val="FFFFFF"/>
                      </a:solidFill>
                      <a:prstDash val="solid"/>
                      <a:round/>
                      <a:headEnd type="none" w="med" len="med"/>
                      <a:tailEnd type="none" w="med" len="med"/>
                    </a:lnB>
                    <a:solidFill>
                      <a:srgbClr val="734B67"/>
                    </a:solidFill>
                  </a:tcPr>
                </a:tc>
                <a:extLst>
                  <a:ext uri="{0D108BD9-81ED-4DB2-BD59-A6C34878D82A}">
                    <a16:rowId xmlns:a16="http://schemas.microsoft.com/office/drawing/2014/main" val="512666025"/>
                  </a:ext>
                </a:extLst>
              </a:tr>
              <a:tr h="1776715">
                <a:tc>
                  <a:txBody>
                    <a:bodyPr/>
                    <a:lstStyle/>
                    <a:p>
                      <a:pPr fontAlgn="t">
                        <a:buNone/>
                      </a:pPr>
                      <a:r>
                        <a:rPr lang="en-GB" sz="1400" dirty="0">
                          <a:effectLst/>
                        </a:rPr>
                        <a:t>Government Policies</a:t>
                      </a:r>
                    </a:p>
                    <a:p>
                      <a:pPr lvl="0">
                        <a:buNone/>
                      </a:pPr>
                      <a:r>
                        <a:rPr lang="en-GB" sz="1400" b="0" i="0" u="none" strike="noStrike" noProof="0" dirty="0">
                          <a:effectLst/>
                          <a:latin typeface="Roboto"/>
                        </a:rPr>
                        <a:t>Regulations</a:t>
                      </a:r>
                      <a:endParaRPr lang="en-GB" dirty="0"/>
                    </a:p>
                    <a:p>
                      <a:pPr lvl="0">
                        <a:buNone/>
                      </a:pPr>
                      <a:r>
                        <a:rPr lang="en-GB" sz="1400" b="0" i="0" u="none" strike="noStrike" noProof="0" dirty="0">
                          <a:effectLst/>
                          <a:latin typeface="Roboto"/>
                        </a:rPr>
                        <a:t>Geopolitical </a:t>
                      </a:r>
                      <a:endParaRPr lang="en-GB" dirty="0"/>
                    </a:p>
                    <a:p>
                      <a:pPr lvl="0">
                        <a:buNone/>
                      </a:pPr>
                      <a:r>
                        <a:rPr lang="en-GB" sz="1400" b="0" i="0" u="none" strike="noStrike" noProof="0" dirty="0">
                          <a:effectLst/>
                          <a:latin typeface="Roboto"/>
                        </a:rPr>
                        <a:t>Stability.</a:t>
                      </a:r>
                    </a:p>
                    <a:p>
                      <a:pPr lvl="0">
                        <a:buNone/>
                      </a:pPr>
                      <a:r>
                        <a:rPr lang="en-GB" sz="1400" b="0" i="0" u="none" strike="noStrike" noProof="0" dirty="0">
                          <a:effectLst/>
                          <a:latin typeface="Roboto"/>
                        </a:rPr>
                        <a:t>Taxation rules</a:t>
                      </a: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25146"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D5D0D3"/>
                    </a:solidFill>
                  </a:tcPr>
                </a:tc>
                <a:tc>
                  <a:txBody>
                    <a:bodyPr/>
                    <a:lstStyle/>
                    <a:p>
                      <a:pPr fontAlgn="t">
                        <a:buNone/>
                      </a:pPr>
                      <a:r>
                        <a:rPr lang="en-GB" sz="1400" dirty="0">
                          <a:effectLst/>
                        </a:rPr>
                        <a:t>Interest rates</a:t>
                      </a:r>
                    </a:p>
                    <a:p>
                      <a:pPr lvl="0">
                        <a:buNone/>
                      </a:pPr>
                      <a:r>
                        <a:rPr lang="en-GB" sz="1400" dirty="0">
                          <a:effectLst/>
                        </a:rPr>
                        <a:t>Inflation</a:t>
                      </a:r>
                    </a:p>
                    <a:p>
                      <a:pPr lvl="0">
                        <a:buNone/>
                      </a:pPr>
                      <a:r>
                        <a:rPr lang="en-GB" sz="1400" dirty="0">
                          <a:effectLst/>
                        </a:rPr>
                        <a:t>Unemployment</a:t>
                      </a:r>
                    </a:p>
                    <a:p>
                      <a:pPr lvl="0">
                        <a:buNone/>
                      </a:pPr>
                      <a:r>
                        <a:rPr lang="en-GB" sz="1400" dirty="0">
                          <a:effectLst/>
                        </a:rPr>
                        <a:t>Exchange rates</a:t>
                      </a:r>
                    </a:p>
                    <a:p>
                      <a:pPr lvl="0">
                        <a:buNone/>
                      </a:pPr>
                      <a:r>
                        <a:rPr lang="en-GB" sz="1400" dirty="0">
                          <a:effectLst/>
                        </a:rPr>
                        <a:t>Raw Material Cost</a:t>
                      </a:r>
                    </a:p>
                    <a:p>
                      <a:pPr lvl="0">
                        <a:buNone/>
                      </a:pPr>
                      <a:r>
                        <a:rPr lang="en-GB" sz="1400" b="0" i="0" u="none" strike="noStrike" noProof="0" dirty="0">
                          <a:effectLst/>
                          <a:latin typeface="Roboto"/>
                        </a:rPr>
                        <a:t>Consumer spending</a:t>
                      </a:r>
                      <a:endParaRPr lang="en-GB" dirty="0"/>
                    </a:p>
                    <a:p>
                      <a:pPr lvl="0">
                        <a:buNone/>
                      </a:pPr>
                      <a:endParaRPr lang="en-GB" sz="1400" dirty="0">
                        <a:effectLst/>
                      </a:endParaRP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25146"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D5D0D3"/>
                    </a:solidFill>
                  </a:tcPr>
                </a:tc>
                <a:tc>
                  <a:txBody>
                    <a:bodyPr/>
                    <a:lstStyle/>
                    <a:p>
                      <a:pPr fontAlgn="t">
                        <a:buNone/>
                      </a:pPr>
                      <a:r>
                        <a:rPr lang="en-GB" sz="1400" dirty="0">
                          <a:effectLst/>
                        </a:rPr>
                        <a:t>Demographics </a:t>
                      </a:r>
                    </a:p>
                    <a:p>
                      <a:pPr lvl="0">
                        <a:buNone/>
                      </a:pPr>
                      <a:r>
                        <a:rPr lang="en-GB" sz="1400" dirty="0">
                          <a:effectLst/>
                        </a:rPr>
                        <a:t>Cultural trends</a:t>
                      </a:r>
                    </a:p>
                    <a:p>
                      <a:pPr lvl="0">
                        <a:buNone/>
                      </a:pPr>
                      <a:r>
                        <a:rPr lang="en-GB" sz="1400" dirty="0">
                          <a:effectLst/>
                        </a:rPr>
                        <a:t>Education </a:t>
                      </a:r>
                    </a:p>
                    <a:p>
                      <a:pPr lvl="0">
                        <a:buNone/>
                      </a:pPr>
                      <a:r>
                        <a:rPr lang="en-GB" sz="1400" dirty="0">
                          <a:effectLst/>
                        </a:rPr>
                        <a:t>Lifestyle changes </a:t>
                      </a:r>
                    </a:p>
                    <a:p>
                      <a:pPr lvl="0">
                        <a:buNone/>
                      </a:pPr>
                      <a:r>
                        <a:rPr lang="en-GB" sz="1400" dirty="0">
                          <a:effectLst/>
                        </a:rPr>
                        <a:t>Consumer attitudes</a:t>
                      </a:r>
                    </a:p>
                    <a:p>
                      <a:pPr lvl="0">
                        <a:buNone/>
                      </a:pPr>
                      <a:r>
                        <a:rPr lang="en-GB" sz="1400" b="0" i="0" u="none" strike="noStrike" noProof="0" dirty="0">
                          <a:effectLst/>
                          <a:latin typeface="Roboto"/>
                        </a:rPr>
                        <a:t>Covers cultural </a:t>
                      </a: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25146"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D5D0D3"/>
                    </a:solidFill>
                  </a:tcPr>
                </a:tc>
                <a:tc>
                  <a:txBody>
                    <a:bodyPr/>
                    <a:lstStyle/>
                    <a:p>
                      <a:pPr fontAlgn="t">
                        <a:buNone/>
                      </a:pPr>
                      <a:r>
                        <a:rPr lang="en-GB" sz="1400" dirty="0">
                          <a:effectLst/>
                        </a:rPr>
                        <a:t>Innovation</a:t>
                      </a:r>
                    </a:p>
                    <a:p>
                      <a:pPr lvl="0">
                        <a:buNone/>
                      </a:pPr>
                      <a:r>
                        <a:rPr lang="en-GB" sz="1400" dirty="0">
                          <a:effectLst/>
                        </a:rPr>
                        <a:t>AI</a:t>
                      </a:r>
                    </a:p>
                    <a:p>
                      <a:pPr lvl="0">
                        <a:buNone/>
                      </a:pPr>
                      <a:r>
                        <a:rPr lang="en-GB" sz="1400" dirty="0">
                          <a:effectLst/>
                        </a:rPr>
                        <a:t>Automation</a:t>
                      </a:r>
                    </a:p>
                    <a:p>
                      <a:pPr lvl="0">
                        <a:buNone/>
                      </a:pPr>
                      <a:r>
                        <a:rPr lang="en-GB" sz="1400" dirty="0">
                          <a:effectLst/>
                        </a:rPr>
                        <a:t>R&amp;D</a:t>
                      </a:r>
                    </a:p>
                    <a:p>
                      <a:pPr lvl="0">
                        <a:buNone/>
                      </a:pPr>
                      <a:r>
                        <a:rPr lang="en-GB" sz="1400" dirty="0">
                          <a:effectLst/>
                        </a:rPr>
                        <a:t>Logistics methods</a:t>
                      </a:r>
                    </a:p>
                    <a:p>
                      <a:pPr lvl="0">
                        <a:buNone/>
                      </a:pPr>
                      <a:r>
                        <a:rPr lang="en-GB" sz="1400" b="0" i="0" u="none" strike="noStrike" noProof="0" dirty="0">
                          <a:effectLst/>
                          <a:latin typeface="Roboto"/>
                        </a:rPr>
                        <a:t>Digital tools</a:t>
                      </a:r>
                      <a:endParaRPr lang="en-GB" dirty="0"/>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25146"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D5D0D3"/>
                    </a:solidFill>
                  </a:tcPr>
                </a:tc>
                <a:tc>
                  <a:txBody>
                    <a:bodyPr/>
                    <a:lstStyle/>
                    <a:p>
                      <a:pPr fontAlgn="t">
                        <a:buNone/>
                      </a:pPr>
                      <a:r>
                        <a:rPr lang="en-GB" sz="1400" dirty="0">
                          <a:effectLst/>
                        </a:rPr>
                        <a:t>Employment laws</a:t>
                      </a:r>
                    </a:p>
                    <a:p>
                      <a:pPr lvl="0">
                        <a:buNone/>
                      </a:pPr>
                      <a:r>
                        <a:rPr lang="en-GB" sz="1400" dirty="0">
                          <a:effectLst/>
                        </a:rPr>
                        <a:t>Consumer Rights</a:t>
                      </a:r>
                    </a:p>
                    <a:p>
                      <a:pPr lvl="0">
                        <a:buNone/>
                      </a:pPr>
                      <a:r>
                        <a:rPr lang="en-GB" sz="1400" dirty="0">
                          <a:effectLst/>
                        </a:rPr>
                        <a:t>Health and Safety</a:t>
                      </a:r>
                    </a:p>
                    <a:p>
                      <a:pPr lvl="0">
                        <a:buNone/>
                      </a:pPr>
                      <a:r>
                        <a:rPr lang="en-GB" sz="1400" dirty="0">
                          <a:effectLst/>
                        </a:rPr>
                        <a:t>Trade Restriction</a:t>
                      </a:r>
                    </a:p>
                    <a:p>
                      <a:pPr lvl="0">
                        <a:buNone/>
                      </a:pPr>
                      <a:r>
                        <a:rPr lang="en-GB" sz="1400" b="0" i="0" u="none" strike="noStrike" noProof="0" dirty="0">
                          <a:effectLst/>
                          <a:latin typeface="Roboto"/>
                        </a:rPr>
                        <a:t>Consumer </a:t>
                      </a:r>
                      <a:endParaRPr lang="en-GB" dirty="0"/>
                    </a:p>
                    <a:p>
                      <a:pPr lvl="0">
                        <a:buNone/>
                      </a:pPr>
                      <a:r>
                        <a:rPr lang="en-GB" sz="1400" b="0" i="0" u="none" strike="noStrike" noProof="0" dirty="0">
                          <a:effectLst/>
                          <a:latin typeface="Roboto"/>
                        </a:rPr>
                        <a:t>protection</a:t>
                      </a:r>
                      <a:endParaRPr lang="en-GB" dirty="0"/>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25146"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D5D0D3"/>
                    </a:solidFill>
                  </a:tcPr>
                </a:tc>
                <a:tc>
                  <a:txBody>
                    <a:bodyPr/>
                    <a:lstStyle/>
                    <a:p>
                      <a:pPr fontAlgn="t">
                        <a:buNone/>
                      </a:pPr>
                      <a:r>
                        <a:rPr lang="en-GB" sz="1400" dirty="0">
                          <a:effectLst/>
                        </a:rPr>
                        <a:t>Climate Change</a:t>
                      </a:r>
                    </a:p>
                    <a:p>
                      <a:pPr lvl="0">
                        <a:buNone/>
                      </a:pPr>
                      <a:r>
                        <a:rPr lang="en-GB" sz="1400" dirty="0">
                          <a:effectLst/>
                        </a:rPr>
                        <a:t>Carbon Footprint</a:t>
                      </a:r>
                    </a:p>
                    <a:p>
                      <a:pPr lvl="0">
                        <a:buNone/>
                      </a:pPr>
                      <a:r>
                        <a:rPr lang="en-GB" sz="1400" dirty="0">
                          <a:effectLst/>
                        </a:rPr>
                        <a:t>Sustainability </a:t>
                      </a:r>
                    </a:p>
                    <a:p>
                      <a:pPr lvl="0">
                        <a:buNone/>
                      </a:pPr>
                      <a:r>
                        <a:rPr lang="en-GB" sz="1400" dirty="0">
                          <a:effectLst/>
                        </a:rPr>
                        <a:t>Waste Management</a:t>
                      </a:r>
                    </a:p>
                    <a:p>
                      <a:pPr lvl="0">
                        <a:buNone/>
                      </a:pPr>
                      <a:r>
                        <a:rPr lang="en-GB" sz="1400" dirty="0">
                          <a:effectLst/>
                        </a:rPr>
                        <a:t>Policies</a:t>
                      </a:r>
                    </a:p>
                    <a:p>
                      <a:pPr lvl="0">
                        <a:buNone/>
                      </a:pPr>
                      <a:r>
                        <a:rPr lang="en-GB" sz="1400" dirty="0">
                          <a:effectLst/>
                        </a:rPr>
                        <a:t>Green Energy</a:t>
                      </a: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25146"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D5D0D3"/>
                    </a:solidFill>
                  </a:tcPr>
                </a:tc>
                <a:extLst>
                  <a:ext uri="{0D108BD9-81ED-4DB2-BD59-A6C34878D82A}">
                    <a16:rowId xmlns:a16="http://schemas.microsoft.com/office/drawing/2014/main" val="2319395672"/>
                  </a:ext>
                </a:extLst>
              </a:tr>
            </a:tbl>
          </a:graphicData>
        </a:graphic>
      </p:graphicFrame>
    </p:spTree>
    <p:extLst>
      <p:ext uri="{BB962C8B-B14F-4D97-AF65-F5344CB8AC3E}">
        <p14:creationId xmlns:p14="http://schemas.microsoft.com/office/powerpoint/2010/main" val="25481608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2"/>
                                        </p:tgtEl>
                                        <p:attrNameLst>
                                          <p:attrName>style.visibility</p:attrName>
                                        </p:attrNameLst>
                                      </p:cBhvr>
                                      <p:to>
                                        <p:strVal val="visible"/>
                                      </p:to>
                                    </p:set>
                                    <p:anim calcmode="lin" valueType="num">
                                      <p:cBhvr additive="base">
                                        <p:cTn id="13" dur="500" fill="hold"/>
                                        <p:tgtEl>
                                          <p:spTgt spid="12"/>
                                        </p:tgtEl>
                                        <p:attrNameLst>
                                          <p:attrName>ppt_x</p:attrName>
                                        </p:attrNameLst>
                                      </p:cBhvr>
                                      <p:tavLst>
                                        <p:tav tm="0">
                                          <p:val>
                                            <p:strVal val="#ppt_x"/>
                                          </p:val>
                                        </p:tav>
                                        <p:tav tm="100000">
                                          <p:val>
                                            <p:strVal val="#ppt_x"/>
                                          </p:val>
                                        </p:tav>
                                      </p:tavLst>
                                    </p:anim>
                                    <p:anim calcmode="lin" valueType="num">
                                      <p:cBhvr additive="base">
                                        <p:cTn id="14"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3DBC60-E482-A3F6-3BA0-042EAC3FCFC7}"/>
              </a:ext>
            </a:extLst>
          </p:cNvPr>
          <p:cNvSpPr>
            <a:spLocks noGrp="1"/>
          </p:cNvSpPr>
          <p:nvPr>
            <p:ph type="title"/>
          </p:nvPr>
        </p:nvSpPr>
        <p:spPr/>
        <p:txBody>
          <a:bodyPr>
            <a:normAutofit fontScale="90000"/>
          </a:bodyPr>
          <a:lstStyle/>
          <a:p>
            <a:pPr algn="ctr"/>
            <a:r>
              <a:rPr lang="en-GB" sz="1500" b="1" dirty="0">
                <a:solidFill>
                  <a:srgbClr val="3C51B4"/>
                </a:solidFill>
                <a:latin typeface="Calisto MT"/>
                <a:ea typeface="Roboto"/>
                <a:cs typeface="Roboto"/>
              </a:rPr>
              <a:t>The PESTLE model offers valuable insights into external factors affecting businesses, but it </a:t>
            </a:r>
            <a:br>
              <a:rPr lang="en-GB" sz="1500" b="1" dirty="0">
                <a:latin typeface="Calisto MT"/>
                <a:ea typeface="Roboto"/>
                <a:cs typeface="Roboto"/>
              </a:rPr>
            </a:br>
            <a:r>
              <a:rPr lang="en-GB" sz="1500" b="1" dirty="0">
                <a:solidFill>
                  <a:srgbClr val="3C51B4"/>
                </a:solidFill>
                <a:latin typeface="Calisto MT"/>
                <a:ea typeface="Roboto"/>
                <a:cs typeface="Roboto"/>
              </a:rPr>
              <a:t>also has limitations that should be considered in strategic planning</a:t>
            </a:r>
            <a:r>
              <a:rPr lang="en-GB" sz="1500" b="1" dirty="0">
                <a:solidFill>
                  <a:srgbClr val="3C51B4"/>
                </a:solidFill>
                <a:latin typeface="Roboto"/>
                <a:ea typeface="Roboto"/>
                <a:cs typeface="Roboto"/>
              </a:rPr>
              <a:t>.</a:t>
            </a:r>
            <a:endParaRPr lang="en-US" sz="1500"/>
          </a:p>
        </p:txBody>
      </p:sp>
      <p:sp>
        <p:nvSpPr>
          <p:cNvPr id="6" name="Text Placeholder 5">
            <a:extLst>
              <a:ext uri="{FF2B5EF4-FFF2-40B4-BE49-F238E27FC236}">
                <a16:creationId xmlns:a16="http://schemas.microsoft.com/office/drawing/2014/main" id="{353C2C75-0B7E-D359-03DD-37FD9AA9A759}"/>
              </a:ext>
            </a:extLst>
          </p:cNvPr>
          <p:cNvSpPr>
            <a:spLocks noGrp="1"/>
          </p:cNvSpPr>
          <p:nvPr>
            <p:ph type="body" idx="1"/>
          </p:nvPr>
        </p:nvSpPr>
        <p:spPr/>
        <p:txBody>
          <a:bodyPr>
            <a:normAutofit/>
          </a:bodyPr>
          <a:lstStyle/>
          <a:p>
            <a:pPr algn="ctr"/>
            <a:r>
              <a:rPr lang="en-GB" sz="2000" u="sng" dirty="0">
                <a:solidFill>
                  <a:srgbClr val="2D3D88"/>
                </a:solidFill>
                <a:latin typeface="Roboto"/>
                <a:ea typeface="Roboto"/>
                <a:cs typeface="Roboto"/>
              </a:rPr>
              <a:t>Advantages of PESTLE Analysis</a:t>
            </a:r>
            <a:endParaRPr lang="en-US" sz="2000" u="sng"/>
          </a:p>
        </p:txBody>
      </p:sp>
      <p:sp>
        <p:nvSpPr>
          <p:cNvPr id="7" name="Content Placeholder 6">
            <a:extLst>
              <a:ext uri="{FF2B5EF4-FFF2-40B4-BE49-F238E27FC236}">
                <a16:creationId xmlns:a16="http://schemas.microsoft.com/office/drawing/2014/main" id="{638FD2FE-1E36-4C70-39A1-451DFE1F1A7E}"/>
              </a:ext>
            </a:extLst>
          </p:cNvPr>
          <p:cNvSpPr>
            <a:spLocks noGrp="1"/>
          </p:cNvSpPr>
          <p:nvPr>
            <p:ph sz="half" idx="2"/>
          </p:nvPr>
        </p:nvSpPr>
        <p:spPr>
          <a:xfrm>
            <a:off x="849248" y="2340319"/>
            <a:ext cx="5251301" cy="3835668"/>
          </a:xfrm>
        </p:spPr>
        <p:txBody>
          <a:bodyPr vert="horz" lIns="91440" tIns="45720" rIns="91440" bIns="45720" rtlCol="0" anchor="t">
            <a:noAutofit/>
          </a:bodyPr>
          <a:lstStyle/>
          <a:p>
            <a:pPr marL="0" indent="0">
              <a:buNone/>
            </a:pPr>
            <a:r>
              <a:rPr lang="en-GB" sz="1100" b="1" u="sng" dirty="0">
                <a:latin typeface="Constantia"/>
                <a:ea typeface="Roboto"/>
                <a:cs typeface="Roboto"/>
              </a:rPr>
              <a:t>Comprehensive Understanding: </a:t>
            </a:r>
          </a:p>
          <a:p>
            <a:pPr marL="0" indent="0">
              <a:buNone/>
            </a:pPr>
            <a:r>
              <a:rPr lang="en-GB" sz="900" b="1" dirty="0">
                <a:latin typeface="Constantia"/>
                <a:ea typeface="Roboto"/>
                <a:cs typeface="Roboto"/>
              </a:rPr>
              <a:t>PESTLE analysis provides a structured framework and comprehensive that helps organizations understand the broader context in which they operate</a:t>
            </a:r>
            <a:endParaRPr lang="en-GB" sz="900" b="1">
              <a:latin typeface="Constantia"/>
            </a:endParaRPr>
          </a:p>
          <a:p>
            <a:pPr marL="0" indent="0">
              <a:buNone/>
            </a:pPr>
            <a:r>
              <a:rPr lang="en-GB" sz="1200" b="1" u="sng" dirty="0">
                <a:latin typeface="Constantia"/>
                <a:ea typeface="Roboto"/>
                <a:cs typeface="Roboto"/>
              </a:rPr>
              <a:t>I</a:t>
            </a:r>
            <a:r>
              <a:rPr lang="en-GB" sz="1100" b="1" u="sng" dirty="0">
                <a:latin typeface="Constantia"/>
                <a:ea typeface="Roboto"/>
                <a:cs typeface="Roboto"/>
              </a:rPr>
              <a:t>dentification of Opportunities and Threats:</a:t>
            </a:r>
          </a:p>
          <a:p>
            <a:pPr marL="0" indent="0">
              <a:buNone/>
            </a:pPr>
            <a:r>
              <a:rPr lang="en-GB" sz="900" b="1" dirty="0">
                <a:latin typeface="Constantia"/>
                <a:ea typeface="Roboto"/>
                <a:cs typeface="Roboto"/>
              </a:rPr>
              <a:t>By analysing these external factors, businesses can identify potential opportunities for growth and innovation, as well as threats that may hinder their success.</a:t>
            </a:r>
          </a:p>
          <a:p>
            <a:pPr marL="0" indent="0">
              <a:buNone/>
            </a:pPr>
            <a:r>
              <a:rPr lang="en-GB" sz="1100" b="1" u="sng" dirty="0">
                <a:latin typeface="Constantia"/>
                <a:ea typeface="Roboto"/>
                <a:cs typeface="Roboto"/>
              </a:rPr>
              <a:t>Market Evaluation: </a:t>
            </a:r>
          </a:p>
          <a:p>
            <a:pPr marL="0" indent="0">
              <a:buNone/>
            </a:pPr>
            <a:r>
              <a:rPr lang="en-GB" sz="900" b="1" dirty="0">
                <a:latin typeface="Constantia"/>
                <a:ea typeface="Roboto"/>
                <a:cs typeface="Roboto"/>
              </a:rPr>
              <a:t>PESTLE analysis helps assess the attractiveness and potential of different markets by considering external influences such as demographic trends, economic conditions. </a:t>
            </a:r>
          </a:p>
          <a:p>
            <a:pPr marL="0" indent="0">
              <a:buNone/>
            </a:pPr>
            <a:r>
              <a:rPr lang="en-GB" sz="1100" b="1" u="sng" dirty="0">
                <a:latin typeface="Constantia"/>
                <a:ea typeface="Roboto"/>
                <a:cs typeface="Roboto"/>
              </a:rPr>
              <a:t>Strategic Planning: </a:t>
            </a:r>
          </a:p>
          <a:p>
            <a:pPr marL="0" indent="0">
              <a:buNone/>
            </a:pPr>
            <a:r>
              <a:rPr lang="en-GB" sz="900" b="1" dirty="0">
                <a:latin typeface="Constantia"/>
                <a:ea typeface="Roboto"/>
                <a:cs typeface="Roboto"/>
              </a:rPr>
              <a:t>The insights gained from PESTLE analysis can inform the development of effective business strategies. By aligning their goals and resources with external factors, organizations can enhance their competitive advantage. </a:t>
            </a:r>
            <a:endParaRPr lang="en-GB" sz="900" b="1" dirty="0">
              <a:latin typeface="Constantia"/>
            </a:endParaRPr>
          </a:p>
          <a:p>
            <a:pPr marL="0" indent="0">
              <a:buNone/>
            </a:pPr>
            <a:r>
              <a:rPr lang="en-GB" sz="1100" b="1" u="sng" dirty="0">
                <a:latin typeface="Constantia"/>
                <a:ea typeface="Roboto"/>
                <a:cs typeface="Roboto"/>
              </a:rPr>
              <a:t>Cost-Effectiveness:</a:t>
            </a:r>
          </a:p>
          <a:p>
            <a:pPr marL="0" indent="0">
              <a:buNone/>
            </a:pPr>
            <a:r>
              <a:rPr lang="en-GB" sz="900" b="1" dirty="0">
                <a:latin typeface="Constantia"/>
                <a:ea typeface="Roboto"/>
                <a:cs typeface="Roboto"/>
              </a:rPr>
              <a:t>Conducting a PESTLE analysis primarily requires time and effort rather than significant financial resources, making it an accessible tool for businesses of all sizes.</a:t>
            </a:r>
            <a:endParaRPr lang="en-GB" sz="900" dirty="0">
              <a:latin typeface="Constantia"/>
              <a:ea typeface="Roboto"/>
              <a:cs typeface="Roboto"/>
            </a:endParaRPr>
          </a:p>
          <a:p>
            <a:pPr marL="0" indent="0">
              <a:buNone/>
            </a:pPr>
            <a:endParaRPr lang="en-GB" sz="900" b="1" dirty="0">
              <a:latin typeface="Constantia"/>
              <a:ea typeface="Roboto"/>
              <a:cs typeface="Roboto"/>
            </a:endParaRPr>
          </a:p>
          <a:p>
            <a:endParaRPr lang="en-GB" dirty="0"/>
          </a:p>
        </p:txBody>
      </p:sp>
      <p:sp>
        <p:nvSpPr>
          <p:cNvPr id="8" name="Text Placeholder 7">
            <a:extLst>
              <a:ext uri="{FF2B5EF4-FFF2-40B4-BE49-F238E27FC236}">
                <a16:creationId xmlns:a16="http://schemas.microsoft.com/office/drawing/2014/main" id="{B5D246F8-A750-584B-0FC7-DFE39929ADD9}"/>
              </a:ext>
            </a:extLst>
          </p:cNvPr>
          <p:cNvSpPr>
            <a:spLocks noGrp="1"/>
          </p:cNvSpPr>
          <p:nvPr>
            <p:ph type="body" sz="quarter" idx="3"/>
          </p:nvPr>
        </p:nvSpPr>
        <p:spPr/>
        <p:txBody>
          <a:bodyPr>
            <a:normAutofit/>
          </a:bodyPr>
          <a:lstStyle/>
          <a:p>
            <a:pPr algn="ctr"/>
            <a:r>
              <a:rPr lang="en-GB" sz="2000" u="sng" dirty="0">
                <a:solidFill>
                  <a:srgbClr val="2D3D88"/>
                </a:solidFill>
                <a:latin typeface="Roboto"/>
                <a:ea typeface="Roboto"/>
                <a:cs typeface="Roboto"/>
              </a:rPr>
              <a:t>Disadvantages of PESTLE Analysis</a:t>
            </a:r>
            <a:endParaRPr lang="en-US" sz="2000" u="sng"/>
          </a:p>
        </p:txBody>
      </p:sp>
      <p:sp>
        <p:nvSpPr>
          <p:cNvPr id="9" name="Content Placeholder 8">
            <a:extLst>
              <a:ext uri="{FF2B5EF4-FFF2-40B4-BE49-F238E27FC236}">
                <a16:creationId xmlns:a16="http://schemas.microsoft.com/office/drawing/2014/main" id="{C1D55653-DFB4-F1D6-3ACA-BDC699E9DE18}"/>
              </a:ext>
            </a:extLst>
          </p:cNvPr>
          <p:cNvSpPr>
            <a:spLocks noGrp="1"/>
          </p:cNvSpPr>
          <p:nvPr>
            <p:ph sz="quarter" idx="4"/>
          </p:nvPr>
        </p:nvSpPr>
        <p:spPr>
          <a:xfrm>
            <a:off x="6110417" y="2505075"/>
            <a:ext cx="5234674" cy="3547344"/>
          </a:xfrm>
        </p:spPr>
        <p:txBody>
          <a:bodyPr vert="horz" lIns="91440" tIns="45720" rIns="91440" bIns="45720" rtlCol="0" anchor="t">
            <a:normAutofit fontScale="55000" lnSpcReduction="20000"/>
          </a:bodyPr>
          <a:lstStyle/>
          <a:p>
            <a:pPr marL="0" indent="0">
              <a:buNone/>
            </a:pPr>
            <a:endParaRPr lang="en-GB" sz="1400" b="1" dirty="0">
              <a:solidFill>
                <a:srgbClr val="2D3D88"/>
              </a:solidFill>
              <a:latin typeface="Roboto"/>
              <a:ea typeface="Roboto"/>
              <a:cs typeface="Roboto"/>
            </a:endParaRPr>
          </a:p>
          <a:p>
            <a:r>
              <a:rPr lang="en-GB" sz="1400" b="1" dirty="0">
                <a:latin typeface="Roboto"/>
                <a:ea typeface="Roboto"/>
                <a:cs typeface="Roboto"/>
              </a:rPr>
              <a:t>Oversimplification</a:t>
            </a:r>
            <a:r>
              <a:rPr lang="en-GB" sz="1400" dirty="0">
                <a:latin typeface="Roboto"/>
                <a:ea typeface="Roboto"/>
                <a:cs typeface="Roboto"/>
              </a:rPr>
              <a:t>: One of the main criticisms of PESTLE analysis is that it may oversimplify complex external factors. The model may not capture the nuances of specific situations, leading to incomplete or misleading conclusions. </a:t>
            </a:r>
            <a:endParaRPr lang="en-GB" dirty="0"/>
          </a:p>
          <a:p>
            <a:r>
              <a:rPr lang="en-GB" sz="1400" b="1" dirty="0">
                <a:latin typeface="Roboto"/>
                <a:ea typeface="Roboto"/>
                <a:cs typeface="Roboto"/>
              </a:rPr>
              <a:t>Focus on External Factors</a:t>
            </a:r>
            <a:r>
              <a:rPr lang="en-GB" sz="1400" dirty="0">
                <a:latin typeface="Roboto"/>
                <a:ea typeface="Roboto"/>
                <a:cs typeface="Roboto"/>
              </a:rPr>
              <a:t>: PESTLE analysis primarily examines external influences, which means it may overlook internal factors such as organizational culture, resources, and capabilities that also significantly impact business performance. </a:t>
            </a:r>
            <a:endParaRPr lang="en-GB" dirty="0"/>
          </a:p>
          <a:p>
            <a:r>
              <a:rPr lang="en-GB" sz="1400" b="1" dirty="0">
                <a:latin typeface="Roboto"/>
                <a:ea typeface="Roboto"/>
                <a:cs typeface="Roboto"/>
              </a:rPr>
              <a:t>Dynamic Environment</a:t>
            </a:r>
            <a:r>
              <a:rPr lang="en-GB" sz="1400" dirty="0">
                <a:latin typeface="Roboto"/>
                <a:ea typeface="Roboto"/>
                <a:cs typeface="Roboto"/>
              </a:rPr>
              <a:t>: The external environment is constantly changing, and PESTLE analysis may quickly become outdated. Regular updates and continuous monitoring are necessary to ensure the analysis remains relevant. </a:t>
            </a:r>
            <a:endParaRPr lang="en-GB" dirty="0"/>
          </a:p>
          <a:p>
            <a:r>
              <a:rPr lang="en-GB" sz="1400" b="1" dirty="0">
                <a:latin typeface="Roboto"/>
                <a:ea typeface="Roboto"/>
                <a:cs typeface="Roboto"/>
              </a:rPr>
              <a:t>Subjectivity</a:t>
            </a:r>
            <a:r>
              <a:rPr lang="en-GB" sz="1400" dirty="0">
                <a:latin typeface="Roboto"/>
                <a:ea typeface="Roboto"/>
                <a:cs typeface="Roboto"/>
              </a:rPr>
              <a:t>: The interpretation of PESTLE factors can be subjective, leading to potential biases in the analysis. Different stakeholders may have varying perspectives on the significance of certain factors, which can affect decision-making. </a:t>
            </a:r>
            <a:endParaRPr lang="en-GB" dirty="0"/>
          </a:p>
          <a:p>
            <a:r>
              <a:rPr lang="en-GB" sz="1400" b="1" dirty="0">
                <a:latin typeface="Roboto"/>
                <a:ea typeface="Roboto"/>
                <a:cs typeface="Roboto"/>
              </a:rPr>
              <a:t>Time-Consuming</a:t>
            </a:r>
            <a:r>
              <a:rPr lang="en-GB" sz="1400" dirty="0">
                <a:latin typeface="Roboto"/>
                <a:ea typeface="Roboto"/>
                <a:cs typeface="Roboto"/>
              </a:rPr>
              <a:t>: While PESTLE analysis is cost-effective, it can be time-consuming to gather and </a:t>
            </a:r>
            <a:r>
              <a:rPr lang="en-GB" sz="1400" err="1">
                <a:latin typeface="Roboto"/>
                <a:ea typeface="Roboto"/>
                <a:cs typeface="Roboto"/>
              </a:rPr>
              <a:t>analyze</a:t>
            </a:r>
            <a:r>
              <a:rPr lang="en-GB" sz="1400" dirty="0">
                <a:latin typeface="Roboto"/>
                <a:ea typeface="Roboto"/>
                <a:cs typeface="Roboto"/>
              </a:rPr>
              <a:t> data on all relevant external factors, especially for larger organizations or those operating in multiple markets. </a:t>
            </a:r>
            <a:endParaRPr lang="en-GB" dirty="0"/>
          </a:p>
          <a:p>
            <a:br>
              <a:rPr lang="en-US" dirty="0"/>
            </a:br>
            <a:r>
              <a:rPr lang="en-GB" sz="1400" dirty="0">
                <a:latin typeface="Roboto"/>
                <a:ea typeface="Roboto"/>
                <a:cs typeface="Roboto"/>
              </a:rPr>
              <a:t>In summary, while the PESTLE model is a valuable tool for understanding the external environment and informing strategic decisions, it is essential to recognize its limitations and complement it with other analytical frameworks for a more holistic view of the business landscape.</a:t>
            </a:r>
            <a:endParaRPr lang="en-GB" dirty="0"/>
          </a:p>
          <a:p>
            <a:pPr marL="0" indent="0">
              <a:buNone/>
            </a:pPr>
            <a:r>
              <a:rPr lang="en-GB" sz="1800" dirty="0">
                <a:solidFill>
                  <a:srgbClr val="2C3E50"/>
                </a:solidFill>
                <a:latin typeface="Roboto"/>
                <a:ea typeface="Roboto"/>
                <a:cs typeface="Roboto"/>
              </a:rPr>
              <a:t>(Redaction Team, 2023)</a:t>
            </a:r>
            <a:endParaRPr lang="en-GB" dirty="0"/>
          </a:p>
        </p:txBody>
      </p:sp>
      <p:sp>
        <p:nvSpPr>
          <p:cNvPr id="3" name="Date Placeholder 2">
            <a:extLst>
              <a:ext uri="{FF2B5EF4-FFF2-40B4-BE49-F238E27FC236}">
                <a16:creationId xmlns:a16="http://schemas.microsoft.com/office/drawing/2014/main" id="{F4DE9B86-12E3-D7CE-A9AD-9A4C03CD7BA0}"/>
              </a:ext>
            </a:extLst>
          </p:cNvPr>
          <p:cNvSpPr>
            <a:spLocks noGrp="1"/>
          </p:cNvSpPr>
          <p:nvPr>
            <p:ph type="dt" sz="half" idx="10"/>
          </p:nvPr>
        </p:nvSpPr>
        <p:spPr/>
        <p:txBody>
          <a:bodyPr/>
          <a:lstStyle/>
          <a:p>
            <a:fld id="{D4BBE579-C32D-4DDF-B427-5AD4C15BAA39}" type="datetime1">
              <a:t>10/12/2025</a:t>
            </a:fld>
            <a:endParaRPr lang="en-US" dirty="0"/>
          </a:p>
        </p:txBody>
      </p:sp>
      <p:sp>
        <p:nvSpPr>
          <p:cNvPr id="4" name="Footer Placeholder 3">
            <a:extLst>
              <a:ext uri="{FF2B5EF4-FFF2-40B4-BE49-F238E27FC236}">
                <a16:creationId xmlns:a16="http://schemas.microsoft.com/office/drawing/2014/main" id="{83A321A8-2A25-2575-7057-F1F9A0977717}"/>
              </a:ext>
            </a:extLst>
          </p:cNvPr>
          <p:cNvSpPr>
            <a:spLocks noGrp="1"/>
          </p:cNvSpPr>
          <p:nvPr>
            <p:ph type="ftr" sz="quarter" idx="11"/>
          </p:nvPr>
        </p:nvSpPr>
        <p:spPr/>
        <p:txBody>
          <a:bodyPr/>
          <a:lstStyle/>
          <a:p>
            <a:r>
              <a:rPr lang="en-US" dirty="0"/>
              <a:t>
              </a:t>
            </a:r>
          </a:p>
        </p:txBody>
      </p:sp>
      <p:sp>
        <p:nvSpPr>
          <p:cNvPr id="5" name="Slide Number Placeholder 4">
            <a:extLst>
              <a:ext uri="{FF2B5EF4-FFF2-40B4-BE49-F238E27FC236}">
                <a16:creationId xmlns:a16="http://schemas.microsoft.com/office/drawing/2014/main" id="{52C88082-A225-0CC2-445A-7D2ECC9723AD}"/>
              </a:ext>
            </a:extLst>
          </p:cNvPr>
          <p:cNvSpPr>
            <a:spLocks noGrp="1"/>
          </p:cNvSpPr>
          <p:nvPr>
            <p:ph type="sldNum" sz="quarter" idx="12"/>
          </p:nvPr>
        </p:nvSpPr>
        <p:spPr/>
        <p:txBody>
          <a:bodyPr/>
          <a:lstStyle/>
          <a:p>
            <a:fld id="{E30AF5A0-43BB-4336-8627-9123B9144D80}" type="slidenum">
              <a:rPr lang="en-US" dirty="0"/>
              <a:t>9</a:t>
            </a:fld>
            <a:endParaRPr lang="en-US" dirty="0"/>
          </a:p>
        </p:txBody>
      </p:sp>
    </p:spTree>
    <p:extLst>
      <p:ext uri="{BB962C8B-B14F-4D97-AF65-F5344CB8AC3E}">
        <p14:creationId xmlns:p14="http://schemas.microsoft.com/office/powerpoint/2010/main" val="14876762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
            <a:extLst>
              <a:ext uri="{FF2B5EF4-FFF2-40B4-BE49-F238E27FC236}">
                <a16:creationId xmlns:a16="http://schemas.microsoft.com/office/drawing/2014/main" id="{40061F0E-1951-532D-AD2E-12977BBEA305}"/>
              </a:ext>
            </a:extLst>
          </p:cNvPr>
          <p:cNvSpPr>
            <a:spLocks noGrp="1"/>
          </p:cNvSpPr>
          <p:nvPr>
            <p:ph type="title"/>
          </p:nvPr>
        </p:nvSpPr>
        <p:spPr>
          <a:xfrm>
            <a:off x="712925" y="922096"/>
            <a:ext cx="10678975" cy="793385"/>
          </a:xfrm>
        </p:spPr>
        <p:txBody>
          <a:bodyPr>
            <a:normAutofit/>
          </a:bodyPr>
          <a:lstStyle/>
          <a:p>
            <a:pPr algn="ctr"/>
            <a:r>
              <a:rPr lang="en-US" sz="2800" b="1" dirty="0"/>
              <a:t>PESTEL FRAMEWORK FOR GREEN Haven FLORISTS</a:t>
            </a:r>
            <a:endParaRPr lang="en-US"/>
          </a:p>
        </p:txBody>
      </p:sp>
      <p:pic>
        <p:nvPicPr>
          <p:cNvPr id="10" name="Picture 9" descr="A yellow and green squares with text&#10;&#10;AI-generated content may be incorrect.">
            <a:extLst>
              <a:ext uri="{FF2B5EF4-FFF2-40B4-BE49-F238E27FC236}">
                <a16:creationId xmlns:a16="http://schemas.microsoft.com/office/drawing/2014/main" id="{99277E83-B242-8E4F-A87A-2807116771E1}"/>
              </a:ext>
            </a:extLst>
          </p:cNvPr>
          <p:cNvPicPr>
            <a:picLocks noChangeAspect="1"/>
          </p:cNvPicPr>
          <p:nvPr/>
        </p:nvPicPr>
        <p:blipFill>
          <a:blip r:embed="rId2"/>
          <a:stretch>
            <a:fillRect/>
          </a:stretch>
        </p:blipFill>
        <p:spPr>
          <a:xfrm>
            <a:off x="764411" y="1853947"/>
            <a:ext cx="10627489" cy="4674552"/>
          </a:xfrm>
          <a:prstGeom prst="rect">
            <a:avLst/>
          </a:prstGeom>
          <a:noFill/>
        </p:spPr>
      </p:pic>
      <p:sp>
        <p:nvSpPr>
          <p:cNvPr id="7" name="Date Placeholder 6">
            <a:extLst>
              <a:ext uri="{FF2B5EF4-FFF2-40B4-BE49-F238E27FC236}">
                <a16:creationId xmlns:a16="http://schemas.microsoft.com/office/drawing/2014/main" id="{033336AE-0486-B8FE-7658-B6E0B0323FED}"/>
              </a:ext>
            </a:extLst>
          </p:cNvPr>
          <p:cNvSpPr>
            <a:spLocks noGrp="1"/>
          </p:cNvSpPr>
          <p:nvPr>
            <p:ph type="dt" sz="half" idx="10"/>
          </p:nvPr>
        </p:nvSpPr>
        <p:spPr>
          <a:xfrm>
            <a:off x="8369448" y="6356350"/>
            <a:ext cx="2592594" cy="365125"/>
          </a:xfrm>
        </p:spPr>
        <p:txBody>
          <a:bodyPr anchor="ctr">
            <a:normAutofit/>
          </a:bodyPr>
          <a:lstStyle/>
          <a:p>
            <a:pPr>
              <a:spcAft>
                <a:spcPts val="600"/>
              </a:spcAft>
            </a:pPr>
            <a:fld id="{C4D0395A-B55F-4D51-901F-96D8A1127867}" type="datetime1">
              <a:rPr lang="en-GB"/>
              <a:pPr>
                <a:spcAft>
                  <a:spcPts val="600"/>
                </a:spcAft>
              </a:pPr>
              <a:t>10/12/2025</a:t>
            </a:fld>
            <a:endParaRPr lang="en-US"/>
          </a:p>
        </p:txBody>
      </p:sp>
      <p:sp>
        <p:nvSpPr>
          <p:cNvPr id="8" name="Footer Placeholder 7">
            <a:extLst>
              <a:ext uri="{FF2B5EF4-FFF2-40B4-BE49-F238E27FC236}">
                <a16:creationId xmlns:a16="http://schemas.microsoft.com/office/drawing/2014/main" id="{0185554F-9395-AF5C-237C-55690E3F0DAE}"/>
              </a:ext>
            </a:extLst>
          </p:cNvPr>
          <p:cNvSpPr>
            <a:spLocks noGrp="1"/>
          </p:cNvSpPr>
          <p:nvPr>
            <p:ph type="ftr" sz="quarter" idx="11"/>
          </p:nvPr>
        </p:nvSpPr>
        <p:spPr>
          <a:xfrm>
            <a:off x="715383" y="6356350"/>
            <a:ext cx="4539727" cy="365125"/>
          </a:xfrm>
        </p:spPr>
        <p:txBody>
          <a:bodyPr anchor="ctr">
            <a:normAutofit/>
          </a:bodyPr>
          <a:lstStyle/>
          <a:p>
            <a:pPr>
              <a:lnSpc>
                <a:spcPct val="90000"/>
              </a:lnSpc>
              <a:spcAft>
                <a:spcPts val="600"/>
              </a:spcAft>
            </a:pPr>
            <a:r>
              <a:rPr lang="en-US" sz="700"/>
              <a:t>
              </a:t>
            </a:r>
          </a:p>
        </p:txBody>
      </p:sp>
      <p:sp>
        <p:nvSpPr>
          <p:cNvPr id="9" name="Slide Number Placeholder 8">
            <a:extLst>
              <a:ext uri="{FF2B5EF4-FFF2-40B4-BE49-F238E27FC236}">
                <a16:creationId xmlns:a16="http://schemas.microsoft.com/office/drawing/2014/main" id="{055065FF-CC12-7A3E-5E6D-FEA7D8B67451}"/>
              </a:ext>
            </a:extLst>
          </p:cNvPr>
          <p:cNvSpPr>
            <a:spLocks noGrp="1"/>
          </p:cNvSpPr>
          <p:nvPr>
            <p:ph type="sldNum" sz="quarter" idx="12"/>
          </p:nvPr>
        </p:nvSpPr>
        <p:spPr>
          <a:xfrm>
            <a:off x="10919012" y="6356350"/>
            <a:ext cx="672354" cy="365125"/>
          </a:xfrm>
        </p:spPr>
        <p:txBody>
          <a:bodyPr anchor="ctr">
            <a:normAutofit/>
          </a:bodyPr>
          <a:lstStyle/>
          <a:p>
            <a:pPr>
              <a:lnSpc>
                <a:spcPct val="90000"/>
              </a:lnSpc>
              <a:spcAft>
                <a:spcPts val="600"/>
              </a:spcAft>
            </a:pPr>
            <a:fld id="{E30AF5A0-43BB-4336-8627-9123B9144D80}" type="slidenum">
              <a:rPr lang="en-US" dirty="0"/>
              <a:pPr>
                <a:lnSpc>
                  <a:spcPct val="90000"/>
                </a:lnSpc>
                <a:spcAft>
                  <a:spcPts val="600"/>
                </a:spcAft>
              </a:pPr>
              <a:t>10</a:t>
            </a:fld>
            <a:endParaRPr lang="en-US"/>
          </a:p>
        </p:txBody>
      </p:sp>
      <p:sp>
        <p:nvSpPr>
          <p:cNvPr id="12" name="Rectangle 11">
            <a:extLst>
              <a:ext uri="{FF2B5EF4-FFF2-40B4-BE49-F238E27FC236}">
                <a16:creationId xmlns:a16="http://schemas.microsoft.com/office/drawing/2014/main" id="{F1A4DC92-9026-BC27-D08F-CF2FB25DB16B}"/>
              </a:ext>
            </a:extLst>
          </p:cNvPr>
          <p:cNvSpPr/>
          <p:nvPr/>
        </p:nvSpPr>
        <p:spPr>
          <a:xfrm>
            <a:off x="783317" y="3850779"/>
            <a:ext cx="1648837" cy="2494806"/>
          </a:xfrm>
          <a:prstGeom prst="rect">
            <a:avLst/>
          </a:prstGeom>
          <a:solidFill>
            <a:schemeClr val="bg1"/>
          </a:solidFill>
          <a:ln>
            <a:solidFill>
              <a:srgbClr val="4472C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buFont typeface="Arial"/>
              <a:buChar char="•"/>
            </a:pPr>
            <a:r>
              <a:rPr lang="en-GB" sz="1400" dirty="0">
                <a:solidFill>
                  <a:schemeClr val="tx1"/>
                </a:solidFill>
              </a:rPr>
              <a:t>Government import laws for flowers.</a:t>
            </a:r>
            <a:endParaRPr lang="en-US">
              <a:solidFill>
                <a:schemeClr val="tx1"/>
              </a:solidFill>
            </a:endParaRPr>
          </a:p>
          <a:p>
            <a:pPr marL="285750" indent="-285750">
              <a:buFont typeface="Arial"/>
              <a:buChar char="•"/>
            </a:pPr>
            <a:r>
              <a:rPr lang="en-GB" sz="1400" dirty="0">
                <a:solidFill>
                  <a:schemeClr val="tx1"/>
                </a:solidFill>
              </a:rPr>
              <a:t>Green </a:t>
            </a:r>
            <a:r>
              <a:rPr lang="en-GB" sz="1400" err="1">
                <a:solidFill>
                  <a:schemeClr val="tx1"/>
                </a:solidFill>
              </a:rPr>
              <a:t>enviroment</a:t>
            </a:r>
            <a:r>
              <a:rPr lang="en-GB" sz="1400" dirty="0">
                <a:solidFill>
                  <a:schemeClr val="tx1"/>
                </a:solidFill>
              </a:rPr>
              <a:t> not to use paper packaging</a:t>
            </a:r>
          </a:p>
          <a:p>
            <a:pPr marL="285750" indent="-285750">
              <a:buFont typeface="Arial"/>
              <a:buChar char="•"/>
            </a:pPr>
            <a:r>
              <a:rPr lang="en-GB" sz="1400" dirty="0">
                <a:solidFill>
                  <a:schemeClr val="tx1"/>
                </a:solidFill>
              </a:rPr>
              <a:t>Logistics Rules</a:t>
            </a:r>
          </a:p>
          <a:p>
            <a:pPr algn="ctr"/>
            <a:endParaRPr lang="en-GB" dirty="0">
              <a:solidFill>
                <a:schemeClr val="tx1"/>
              </a:solidFill>
            </a:endParaRPr>
          </a:p>
        </p:txBody>
      </p:sp>
      <p:sp>
        <p:nvSpPr>
          <p:cNvPr id="13" name="Rectangle 12">
            <a:extLst>
              <a:ext uri="{FF2B5EF4-FFF2-40B4-BE49-F238E27FC236}">
                <a16:creationId xmlns:a16="http://schemas.microsoft.com/office/drawing/2014/main" id="{EAE308CC-C281-BC43-EC8D-07A660F0F224}"/>
              </a:ext>
            </a:extLst>
          </p:cNvPr>
          <p:cNvSpPr/>
          <p:nvPr/>
        </p:nvSpPr>
        <p:spPr>
          <a:xfrm>
            <a:off x="2575046" y="3850779"/>
            <a:ext cx="1597351" cy="2484509"/>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285750" indent="-285750">
              <a:buFont typeface="Arial"/>
              <a:buChar char="•"/>
            </a:pPr>
            <a:r>
              <a:rPr lang="en-GB" sz="1400" dirty="0">
                <a:solidFill>
                  <a:schemeClr val="tx1"/>
                </a:solidFill>
              </a:rPr>
              <a:t>Inflation</a:t>
            </a:r>
            <a:endParaRPr lang="en-US" sz="1400">
              <a:solidFill>
                <a:schemeClr val="tx1"/>
              </a:solidFill>
            </a:endParaRPr>
          </a:p>
          <a:p>
            <a:pPr marL="285750" indent="-285750">
              <a:buFont typeface="Arial"/>
              <a:buChar char="•"/>
            </a:pPr>
            <a:r>
              <a:rPr lang="en-GB" sz="1400" dirty="0">
                <a:solidFill>
                  <a:schemeClr val="tx1"/>
                </a:solidFill>
              </a:rPr>
              <a:t>Logistics Rules effecting cost.</a:t>
            </a:r>
          </a:p>
          <a:p>
            <a:pPr marL="285750" indent="-285750">
              <a:buFont typeface="Arial"/>
              <a:buChar char="•"/>
            </a:pPr>
            <a:r>
              <a:rPr lang="en-GB" sz="1400" dirty="0">
                <a:solidFill>
                  <a:schemeClr val="tx1"/>
                </a:solidFill>
              </a:rPr>
              <a:t>Economic setback bring out less customers</a:t>
            </a:r>
          </a:p>
        </p:txBody>
      </p:sp>
      <p:sp>
        <p:nvSpPr>
          <p:cNvPr id="14" name="Rectangle 13">
            <a:extLst>
              <a:ext uri="{FF2B5EF4-FFF2-40B4-BE49-F238E27FC236}">
                <a16:creationId xmlns:a16="http://schemas.microsoft.com/office/drawing/2014/main" id="{E53429D4-4C5A-21AD-D61C-4D401EE96E8D}"/>
              </a:ext>
            </a:extLst>
          </p:cNvPr>
          <p:cNvSpPr/>
          <p:nvPr/>
        </p:nvSpPr>
        <p:spPr>
          <a:xfrm>
            <a:off x="4377073" y="3881670"/>
            <a:ext cx="1576756" cy="2484509"/>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285750" indent="-285750">
              <a:buFont typeface="Arial" panose="020B0604020202020204" pitchFamily="34" charset="0"/>
              <a:buChar char="•"/>
            </a:pPr>
            <a:r>
              <a:rPr lang="en-GB" sz="1400" dirty="0">
                <a:solidFill>
                  <a:schemeClr val="tx1"/>
                </a:solidFill>
              </a:rPr>
              <a:t>Shift of buyer's behaviour from high street to online shopping.</a:t>
            </a:r>
            <a:endParaRPr lang="en-US">
              <a:solidFill>
                <a:schemeClr val="tx1"/>
              </a:solidFill>
            </a:endParaRPr>
          </a:p>
          <a:p>
            <a:pPr marL="285750" indent="-285750">
              <a:buFont typeface="Arial" panose="020B0604020202020204" pitchFamily="34" charset="0"/>
              <a:buChar char="•"/>
            </a:pPr>
            <a:r>
              <a:rPr lang="en-GB" sz="1400" dirty="0">
                <a:solidFill>
                  <a:schemeClr val="tx1"/>
                </a:solidFill>
              </a:rPr>
              <a:t>Demand of Eco-friendly products.</a:t>
            </a:r>
          </a:p>
          <a:p>
            <a:endParaRPr lang="en-GB" sz="1400" dirty="0">
              <a:solidFill>
                <a:schemeClr val="tx1"/>
              </a:solidFill>
            </a:endParaRPr>
          </a:p>
          <a:p>
            <a:pPr marL="285750" indent="-285750">
              <a:buFont typeface="Arial" panose="020B0604020202020204" pitchFamily="34" charset="0"/>
              <a:buChar char="•"/>
            </a:pPr>
            <a:endParaRPr lang="en-GB" sz="1400" b="1" dirty="0">
              <a:solidFill>
                <a:schemeClr val="tx1"/>
              </a:solidFill>
            </a:endParaRPr>
          </a:p>
        </p:txBody>
      </p:sp>
      <p:sp>
        <p:nvSpPr>
          <p:cNvPr id="16" name="Rectangle 15">
            <a:extLst>
              <a:ext uri="{FF2B5EF4-FFF2-40B4-BE49-F238E27FC236}">
                <a16:creationId xmlns:a16="http://schemas.microsoft.com/office/drawing/2014/main" id="{0C5A491C-733D-F6BD-1820-AEE0D7F52F14}"/>
              </a:ext>
            </a:extLst>
          </p:cNvPr>
          <p:cNvSpPr/>
          <p:nvPr/>
        </p:nvSpPr>
        <p:spPr>
          <a:xfrm>
            <a:off x="6199695" y="3871374"/>
            <a:ext cx="1587053" cy="2474210"/>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400" dirty="0">
                <a:solidFill>
                  <a:schemeClr val="tx1"/>
                </a:solidFill>
              </a:rPr>
              <a:t>Outdated website</a:t>
            </a:r>
            <a:endParaRPr lang="en-US">
              <a:solidFill>
                <a:schemeClr val="tx1"/>
              </a:solidFill>
            </a:endParaRPr>
          </a:p>
          <a:p>
            <a:pPr algn="ctr"/>
            <a:r>
              <a:rPr lang="en-GB" sz="1400" dirty="0">
                <a:solidFill>
                  <a:schemeClr val="tx1"/>
                </a:solidFill>
              </a:rPr>
              <a:t>Improved online purchase system.</a:t>
            </a:r>
          </a:p>
          <a:p>
            <a:pPr algn="ctr"/>
            <a:endParaRPr lang="en-GB" sz="1400" dirty="0">
              <a:solidFill>
                <a:schemeClr val="tx1"/>
              </a:solidFill>
            </a:endParaRPr>
          </a:p>
          <a:p>
            <a:pPr algn="ctr"/>
            <a:r>
              <a:rPr lang="en-GB" sz="1400" dirty="0">
                <a:solidFill>
                  <a:schemeClr val="tx1"/>
                </a:solidFill>
              </a:rPr>
              <a:t>Competition with online shoppers.</a:t>
            </a:r>
          </a:p>
          <a:p>
            <a:pPr algn="ctr"/>
            <a:endParaRPr lang="en-GB" sz="1400" dirty="0">
              <a:solidFill>
                <a:schemeClr val="tx1"/>
              </a:solidFill>
            </a:endParaRPr>
          </a:p>
          <a:p>
            <a:pPr algn="ctr"/>
            <a:r>
              <a:rPr lang="en-GB" sz="1400" dirty="0">
                <a:solidFill>
                  <a:schemeClr val="tx1"/>
                </a:solidFill>
              </a:rPr>
              <a:t>Competition with improved social media presence.</a:t>
            </a:r>
            <a:endParaRPr lang="en-GB">
              <a:solidFill>
                <a:schemeClr val="tx1"/>
              </a:solidFill>
            </a:endParaRPr>
          </a:p>
        </p:txBody>
      </p:sp>
      <p:sp>
        <p:nvSpPr>
          <p:cNvPr id="18" name="Rectangle 17">
            <a:extLst>
              <a:ext uri="{FF2B5EF4-FFF2-40B4-BE49-F238E27FC236}">
                <a16:creationId xmlns:a16="http://schemas.microsoft.com/office/drawing/2014/main" id="{18E29704-FB39-F7B6-AC68-A0E5556D6007}"/>
              </a:ext>
            </a:extLst>
          </p:cNvPr>
          <p:cNvSpPr/>
          <p:nvPr/>
        </p:nvSpPr>
        <p:spPr>
          <a:xfrm>
            <a:off x="7950234" y="3871373"/>
            <a:ext cx="1401702" cy="2463914"/>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285750" indent="-285750" algn="ctr">
              <a:buFont typeface="Arial"/>
              <a:buChar char="•"/>
            </a:pPr>
            <a:r>
              <a:rPr lang="en-GB" sz="1400" dirty="0">
                <a:solidFill>
                  <a:schemeClr val="tx1"/>
                </a:solidFill>
              </a:rPr>
              <a:t>Operation cost.</a:t>
            </a:r>
          </a:p>
          <a:p>
            <a:pPr marL="285750" indent="-285750" algn="ctr">
              <a:buFont typeface="Arial"/>
              <a:buChar char="•"/>
            </a:pPr>
            <a:r>
              <a:rPr lang="en-GB" sz="1400" dirty="0">
                <a:solidFill>
                  <a:schemeClr val="tx1"/>
                </a:solidFill>
              </a:rPr>
              <a:t>Online orders database was mandatory by law.</a:t>
            </a:r>
          </a:p>
          <a:p>
            <a:pPr marL="285750" indent="-285750" algn="ctr">
              <a:buFont typeface="Arial"/>
              <a:buChar char="•"/>
            </a:pPr>
            <a:r>
              <a:rPr lang="en-GB" sz="1400" dirty="0">
                <a:solidFill>
                  <a:schemeClr val="tx1"/>
                </a:solidFill>
              </a:rPr>
              <a:t>Packaging laws</a:t>
            </a:r>
          </a:p>
        </p:txBody>
      </p:sp>
      <p:sp>
        <p:nvSpPr>
          <p:cNvPr id="19" name="Rectangle 18">
            <a:extLst>
              <a:ext uri="{FF2B5EF4-FFF2-40B4-BE49-F238E27FC236}">
                <a16:creationId xmlns:a16="http://schemas.microsoft.com/office/drawing/2014/main" id="{1354C9B1-748D-89B0-5FF5-F988C8D7A02C}"/>
              </a:ext>
            </a:extLst>
          </p:cNvPr>
          <p:cNvSpPr/>
          <p:nvPr/>
        </p:nvSpPr>
        <p:spPr>
          <a:xfrm>
            <a:off x="9505126" y="3881670"/>
            <a:ext cx="1648837" cy="2484509"/>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285750" indent="-285750" algn="ctr">
              <a:buFont typeface="Arial"/>
              <a:buChar char="•"/>
            </a:pPr>
            <a:r>
              <a:rPr lang="en-GB" sz="1400" dirty="0">
                <a:solidFill>
                  <a:schemeClr val="tx1"/>
                </a:solidFill>
              </a:rPr>
              <a:t>Climate changes</a:t>
            </a:r>
            <a:endParaRPr lang="en-US"/>
          </a:p>
          <a:p>
            <a:pPr marL="285750" indent="-285750" algn="ctr">
              <a:buFont typeface="Arial"/>
              <a:buChar char="•"/>
            </a:pPr>
            <a:r>
              <a:rPr lang="en-GB" sz="1400" dirty="0">
                <a:solidFill>
                  <a:schemeClr val="tx1"/>
                </a:solidFill>
              </a:rPr>
              <a:t>Packaging </a:t>
            </a:r>
          </a:p>
          <a:p>
            <a:pPr marL="285750" indent="-285750" algn="ctr">
              <a:buFont typeface="Arial"/>
              <a:buChar char="•"/>
            </a:pPr>
            <a:r>
              <a:rPr lang="en-GB" sz="1400" dirty="0">
                <a:solidFill>
                  <a:schemeClr val="tx1"/>
                </a:solidFill>
              </a:rPr>
              <a:t>Grean environment.</a:t>
            </a:r>
          </a:p>
          <a:p>
            <a:pPr marL="285750" indent="-285750" algn="ctr">
              <a:buFont typeface="Arial"/>
              <a:buChar char="•"/>
            </a:pPr>
            <a:r>
              <a:rPr lang="en-GB" sz="1400" dirty="0">
                <a:solidFill>
                  <a:schemeClr val="tx1"/>
                </a:solidFill>
              </a:rPr>
              <a:t>Dispose of waste of left over flowers.</a:t>
            </a:r>
          </a:p>
          <a:p>
            <a:pPr algn="ctr"/>
            <a:endParaRPr lang="en-GB">
              <a:solidFill>
                <a:schemeClr val="tx1"/>
              </a:solidFill>
            </a:endParaRPr>
          </a:p>
        </p:txBody>
      </p:sp>
    </p:spTree>
    <p:extLst>
      <p:ext uri="{BB962C8B-B14F-4D97-AF65-F5344CB8AC3E}">
        <p14:creationId xmlns:p14="http://schemas.microsoft.com/office/powerpoint/2010/main" val="14478543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Date Placeholder 6">
            <a:extLst>
              <a:ext uri="{FF2B5EF4-FFF2-40B4-BE49-F238E27FC236}">
                <a16:creationId xmlns:a16="http://schemas.microsoft.com/office/drawing/2014/main" id="{76ADCD67-C5C2-F85C-8A3C-0F6CACA2BE3D}"/>
              </a:ext>
            </a:extLst>
          </p:cNvPr>
          <p:cNvSpPr>
            <a:spLocks noGrp="1"/>
          </p:cNvSpPr>
          <p:nvPr>
            <p:ph type="dt" sz="half" idx="10"/>
          </p:nvPr>
        </p:nvSpPr>
        <p:spPr/>
        <p:txBody>
          <a:bodyPr/>
          <a:lstStyle/>
          <a:p>
            <a:fld id="{4392A944-F42C-4EE2-985E-F1364FA691F1}" type="datetime1">
              <a:t>10/12/2025</a:t>
            </a:fld>
            <a:endParaRPr lang="en-US" dirty="0"/>
          </a:p>
        </p:txBody>
      </p:sp>
      <p:sp>
        <p:nvSpPr>
          <p:cNvPr id="8" name="Footer Placeholder 7">
            <a:extLst>
              <a:ext uri="{FF2B5EF4-FFF2-40B4-BE49-F238E27FC236}">
                <a16:creationId xmlns:a16="http://schemas.microsoft.com/office/drawing/2014/main" id="{A276DB6E-2BDE-962E-097C-B64CCB320153}"/>
              </a:ext>
            </a:extLst>
          </p:cNvPr>
          <p:cNvSpPr>
            <a:spLocks noGrp="1"/>
          </p:cNvSpPr>
          <p:nvPr>
            <p:ph type="ftr" sz="quarter" idx="11"/>
          </p:nvPr>
        </p:nvSpPr>
        <p:spPr/>
        <p:txBody>
          <a:bodyPr/>
          <a:lstStyle/>
          <a:p>
            <a:r>
              <a:rPr lang="en-US" dirty="0"/>
              <a:t>
              </a:t>
            </a:r>
          </a:p>
        </p:txBody>
      </p:sp>
      <p:sp>
        <p:nvSpPr>
          <p:cNvPr id="9" name="Slide Number Placeholder 8">
            <a:extLst>
              <a:ext uri="{FF2B5EF4-FFF2-40B4-BE49-F238E27FC236}">
                <a16:creationId xmlns:a16="http://schemas.microsoft.com/office/drawing/2014/main" id="{15566DED-5136-99C8-49F4-5AB73CEE1B50}"/>
              </a:ext>
            </a:extLst>
          </p:cNvPr>
          <p:cNvSpPr>
            <a:spLocks noGrp="1"/>
          </p:cNvSpPr>
          <p:nvPr>
            <p:ph type="sldNum" sz="quarter" idx="12"/>
          </p:nvPr>
        </p:nvSpPr>
        <p:spPr/>
        <p:txBody>
          <a:bodyPr/>
          <a:lstStyle/>
          <a:p>
            <a:fld id="{E30AF5A0-43BB-4336-8627-9123B9144D80}" type="slidenum">
              <a:rPr lang="en-US" dirty="0"/>
              <a:t>11</a:t>
            </a:fld>
            <a:endParaRPr lang="en-US" dirty="0"/>
          </a:p>
        </p:txBody>
      </p:sp>
      <p:sp>
        <p:nvSpPr>
          <p:cNvPr id="11" name="Content Placeholder 10">
            <a:extLst>
              <a:ext uri="{FF2B5EF4-FFF2-40B4-BE49-F238E27FC236}">
                <a16:creationId xmlns:a16="http://schemas.microsoft.com/office/drawing/2014/main" id="{FC4D7BBE-0F98-415D-C80F-FA372F80ADD8}"/>
              </a:ext>
            </a:extLst>
          </p:cNvPr>
          <p:cNvSpPr>
            <a:spLocks noGrp="1"/>
          </p:cNvSpPr>
          <p:nvPr>
            <p:ph idx="4294967295"/>
          </p:nvPr>
        </p:nvSpPr>
        <p:spPr>
          <a:xfrm>
            <a:off x="0" y="1046377"/>
            <a:ext cx="10691813" cy="4882936"/>
          </a:xfrm>
        </p:spPr>
        <p:txBody>
          <a:bodyPr vert="horz" lIns="91440" tIns="45720" rIns="91440" bIns="45720" rtlCol="0" anchor="t">
            <a:normAutofit lnSpcReduction="10000"/>
          </a:bodyPr>
          <a:lstStyle/>
          <a:p>
            <a:pPr marL="0" indent="0" algn="ctr">
              <a:buNone/>
            </a:pPr>
            <a:r>
              <a:rPr lang="en-GB" sz="1400" dirty="0">
                <a:latin typeface="Constantia"/>
                <a:ea typeface="+mn-lt"/>
                <a:cs typeface="+mn-lt"/>
              </a:rPr>
              <a:t>The cause-and-effect framework, often represented through Cause-and effect diagrams (also known as fishbone diagrams or Ishikawa diagrams), is a visual tool that helps teams systematically </a:t>
            </a:r>
            <a:r>
              <a:rPr lang="en-GB" sz="1400" err="1">
                <a:latin typeface="Constantia"/>
                <a:ea typeface="+mn-lt"/>
                <a:cs typeface="+mn-lt"/>
              </a:rPr>
              <a:t>analyze</a:t>
            </a:r>
            <a:r>
              <a:rPr lang="en-GB" sz="1400" dirty="0">
                <a:latin typeface="Constantia"/>
                <a:ea typeface="+mn-lt"/>
                <a:cs typeface="+mn-lt"/>
              </a:rPr>
              <a:t> the</a:t>
            </a:r>
            <a:endParaRPr lang="en-US"/>
          </a:p>
          <a:p>
            <a:pPr marL="0" indent="0" algn="ctr">
              <a:buNone/>
            </a:pPr>
            <a:r>
              <a:rPr lang="en-GB" sz="1400" dirty="0">
                <a:latin typeface="Constantia"/>
                <a:ea typeface="+mn-lt"/>
                <a:cs typeface="+mn-lt"/>
              </a:rPr>
              <a:t> root causes of a problem or effect. It organizes potential causes into categories, allowing for a clearer understanding of how various factors</a:t>
            </a:r>
            <a:endParaRPr lang="en-GB"/>
          </a:p>
          <a:p>
            <a:pPr marL="0" indent="0" algn="ctr">
              <a:buNone/>
            </a:pPr>
            <a:r>
              <a:rPr lang="en-GB" sz="1400" dirty="0">
                <a:latin typeface="Constantia"/>
                <a:ea typeface="+mn-lt"/>
                <a:cs typeface="+mn-lt"/>
              </a:rPr>
              <a:t> contribute to an issue.</a:t>
            </a:r>
            <a:endParaRPr lang="en-GB" sz="1400">
              <a:latin typeface="Constantia"/>
            </a:endParaRPr>
          </a:p>
          <a:p>
            <a:pPr marL="0" indent="0" algn="ctr">
              <a:buNone/>
            </a:pPr>
            <a:r>
              <a:rPr lang="en-GB" sz="1400" dirty="0">
                <a:latin typeface="Constantia"/>
                <a:ea typeface="+mn-lt"/>
                <a:cs typeface="+mn-lt"/>
              </a:rPr>
              <a:t>Problem or Effect: This is the main issue being analysed, placed at the head of the diagram. It could be a specific problem, symptom, that</a:t>
            </a:r>
          </a:p>
          <a:p>
            <a:pPr marL="0" indent="0" algn="ctr">
              <a:buNone/>
            </a:pPr>
            <a:r>
              <a:rPr lang="en-GB" sz="1400" dirty="0">
                <a:latin typeface="Constantia"/>
                <a:ea typeface="+mn-lt"/>
                <a:cs typeface="+mn-lt"/>
              </a:rPr>
              <a:t> needs to be addressed. </a:t>
            </a:r>
            <a:endParaRPr lang="en-GB" sz="1400">
              <a:latin typeface="Constantia"/>
            </a:endParaRPr>
          </a:p>
          <a:p>
            <a:pPr algn="ctr"/>
            <a:r>
              <a:rPr lang="en-GB" sz="1400" dirty="0">
                <a:latin typeface="Constantia"/>
                <a:ea typeface="+mn-lt"/>
                <a:cs typeface="+mn-lt"/>
              </a:rPr>
              <a:t>Major Categories: The main branches of the diagram represent broad categories of potential causes. Common categories include:</a:t>
            </a:r>
            <a:endParaRPr lang="en-GB" sz="1400">
              <a:latin typeface="Constantia"/>
            </a:endParaRPr>
          </a:p>
          <a:p>
            <a:pPr algn="ctr"/>
            <a:r>
              <a:rPr lang="en-GB" sz="1400" dirty="0">
                <a:latin typeface="Constantia"/>
                <a:ea typeface="+mn-lt"/>
                <a:cs typeface="+mn-lt"/>
              </a:rPr>
              <a:t>People</a:t>
            </a:r>
            <a:endParaRPr lang="en-GB" sz="1400">
              <a:latin typeface="Constantia"/>
            </a:endParaRPr>
          </a:p>
          <a:p>
            <a:pPr algn="ctr"/>
            <a:r>
              <a:rPr lang="en-GB" sz="1400" dirty="0">
                <a:latin typeface="Constantia"/>
                <a:ea typeface="+mn-lt"/>
                <a:cs typeface="+mn-lt"/>
              </a:rPr>
              <a:t>Processes</a:t>
            </a:r>
            <a:endParaRPr lang="en-GB" sz="1400">
              <a:latin typeface="Constantia"/>
            </a:endParaRPr>
          </a:p>
          <a:p>
            <a:pPr algn="ctr"/>
            <a:r>
              <a:rPr lang="en-GB" sz="1400" dirty="0">
                <a:latin typeface="Constantia"/>
                <a:ea typeface="+mn-lt"/>
                <a:cs typeface="+mn-lt"/>
              </a:rPr>
              <a:t>Equipment</a:t>
            </a:r>
            <a:endParaRPr lang="en-GB" sz="1400">
              <a:latin typeface="Constantia"/>
            </a:endParaRPr>
          </a:p>
          <a:p>
            <a:pPr algn="ctr"/>
            <a:r>
              <a:rPr lang="en-GB" sz="1400" dirty="0">
                <a:latin typeface="Constantia"/>
                <a:ea typeface="+mn-lt"/>
                <a:cs typeface="+mn-lt"/>
              </a:rPr>
              <a:t>Environment</a:t>
            </a:r>
            <a:endParaRPr lang="en-GB" sz="1400">
              <a:latin typeface="Constantia"/>
            </a:endParaRPr>
          </a:p>
          <a:p>
            <a:pPr algn="ctr"/>
            <a:r>
              <a:rPr lang="en-GB" sz="1400" dirty="0">
                <a:latin typeface="Constantia"/>
                <a:ea typeface="+mn-lt"/>
                <a:cs typeface="+mn-lt"/>
              </a:rPr>
              <a:t>Materials</a:t>
            </a:r>
            <a:endParaRPr lang="en-GB" sz="1400">
              <a:latin typeface="Constantia"/>
            </a:endParaRPr>
          </a:p>
          <a:p>
            <a:pPr algn="ctr"/>
            <a:r>
              <a:rPr lang="en-GB" sz="1400" dirty="0">
                <a:latin typeface="Constantia"/>
                <a:ea typeface="+mn-lt"/>
                <a:cs typeface="+mn-lt"/>
              </a:rPr>
              <a:t>Sub-Causes: Each major category can be further broken down into specific sub-causes or factors that may contribute to the problem. These are represented as smaller branches stemming from the main branches.</a:t>
            </a:r>
            <a:endParaRPr lang="en-US" sz="1400"/>
          </a:p>
        </p:txBody>
      </p:sp>
    </p:spTree>
    <p:extLst>
      <p:ext uri="{BB962C8B-B14F-4D97-AF65-F5344CB8AC3E}">
        <p14:creationId xmlns:p14="http://schemas.microsoft.com/office/powerpoint/2010/main" val="12248951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24F6EF05-8D17-4A2E-184F-1351C580F21E}"/>
              </a:ext>
            </a:extLst>
          </p:cNvPr>
          <p:cNvSpPr>
            <a:spLocks noGrp="1"/>
          </p:cNvSpPr>
          <p:nvPr>
            <p:ph type="title"/>
          </p:nvPr>
        </p:nvSpPr>
        <p:spPr>
          <a:xfrm>
            <a:off x="710932" y="819123"/>
            <a:ext cx="10691265" cy="732598"/>
          </a:xfrm>
        </p:spPr>
        <p:txBody>
          <a:bodyPr/>
          <a:lstStyle/>
          <a:p>
            <a:r>
              <a:rPr lang="en-US" dirty="0"/>
              <a:t>CAUSE AND EFFECT IN DIAGRAM</a:t>
            </a:r>
          </a:p>
        </p:txBody>
      </p:sp>
      <p:pic>
        <p:nvPicPr>
          <p:cNvPr id="5" name="Picture 4" descr="A diagram of a diagram&#10;&#10;AI-generated content may be incorrect.">
            <a:extLst>
              <a:ext uri="{FF2B5EF4-FFF2-40B4-BE49-F238E27FC236}">
                <a16:creationId xmlns:a16="http://schemas.microsoft.com/office/drawing/2014/main" id="{4177343C-2BE9-4EFD-C51B-7CD00DF13FAD}"/>
              </a:ext>
            </a:extLst>
          </p:cNvPr>
          <p:cNvPicPr>
            <a:picLocks noChangeAspect="1"/>
          </p:cNvPicPr>
          <p:nvPr/>
        </p:nvPicPr>
        <p:blipFill>
          <a:blip r:embed="rId3"/>
          <a:stretch>
            <a:fillRect/>
          </a:stretch>
        </p:blipFill>
        <p:spPr>
          <a:xfrm>
            <a:off x="1146648" y="1716478"/>
            <a:ext cx="10447970" cy="4501060"/>
          </a:xfrm>
          <a:prstGeom prst="rect">
            <a:avLst/>
          </a:prstGeom>
          <a:ln w="228600" cap="sq" cmpd="thickThin">
            <a:solidFill>
              <a:srgbClr val="000000"/>
            </a:solidFill>
            <a:prstDash val="solid"/>
            <a:miter lim="800000"/>
          </a:ln>
          <a:effectLst>
            <a:innerShdw blurRad="76200">
              <a:srgbClr val="000000"/>
            </a:innerShdw>
          </a:effectLst>
        </p:spPr>
      </p:pic>
      <p:sp>
        <p:nvSpPr>
          <p:cNvPr id="2" name="Date Placeholder 1">
            <a:extLst>
              <a:ext uri="{FF2B5EF4-FFF2-40B4-BE49-F238E27FC236}">
                <a16:creationId xmlns:a16="http://schemas.microsoft.com/office/drawing/2014/main" id="{2AC3C9F4-6CCA-FC8E-EC54-FD1354AFBABF}"/>
              </a:ext>
            </a:extLst>
          </p:cNvPr>
          <p:cNvSpPr>
            <a:spLocks noGrp="1"/>
          </p:cNvSpPr>
          <p:nvPr>
            <p:ph type="dt" sz="half" idx="10"/>
          </p:nvPr>
        </p:nvSpPr>
        <p:spPr>
          <a:xfrm>
            <a:off x="8369448" y="6356350"/>
            <a:ext cx="2592594" cy="365125"/>
          </a:xfrm>
        </p:spPr>
        <p:txBody>
          <a:bodyPr anchor="ctr">
            <a:normAutofit/>
          </a:bodyPr>
          <a:lstStyle/>
          <a:p>
            <a:pPr>
              <a:spcAft>
                <a:spcPts val="600"/>
              </a:spcAft>
            </a:pPr>
            <a:fld id="{728B21C6-995E-418B-903B-88A9EE7F8BAD}" type="datetime1">
              <a:pPr>
                <a:spcAft>
                  <a:spcPts val="600"/>
                </a:spcAft>
              </a:pPr>
              <a:t>10/12/2025</a:t>
            </a:fld>
            <a:endParaRPr lang="en-US"/>
          </a:p>
        </p:txBody>
      </p:sp>
      <p:sp>
        <p:nvSpPr>
          <p:cNvPr id="3" name="Footer Placeholder 2">
            <a:extLst>
              <a:ext uri="{FF2B5EF4-FFF2-40B4-BE49-F238E27FC236}">
                <a16:creationId xmlns:a16="http://schemas.microsoft.com/office/drawing/2014/main" id="{1F764F11-8032-68D5-B133-CAAAEED66610}"/>
              </a:ext>
            </a:extLst>
          </p:cNvPr>
          <p:cNvSpPr>
            <a:spLocks noGrp="1"/>
          </p:cNvSpPr>
          <p:nvPr>
            <p:ph type="ftr" sz="quarter" idx="11"/>
          </p:nvPr>
        </p:nvSpPr>
        <p:spPr>
          <a:xfrm>
            <a:off x="715383" y="6356350"/>
            <a:ext cx="4539727" cy="365125"/>
          </a:xfrm>
        </p:spPr>
        <p:txBody>
          <a:bodyPr anchor="ctr">
            <a:normAutofit/>
          </a:bodyPr>
          <a:lstStyle/>
          <a:p>
            <a:pPr>
              <a:lnSpc>
                <a:spcPct val="90000"/>
              </a:lnSpc>
              <a:spcAft>
                <a:spcPts val="600"/>
              </a:spcAft>
            </a:pPr>
            <a:r>
              <a:rPr lang="en-US" sz="700"/>
              <a:t>
              </a:t>
            </a:r>
          </a:p>
        </p:txBody>
      </p:sp>
      <p:sp>
        <p:nvSpPr>
          <p:cNvPr id="4" name="Slide Number Placeholder 3">
            <a:extLst>
              <a:ext uri="{FF2B5EF4-FFF2-40B4-BE49-F238E27FC236}">
                <a16:creationId xmlns:a16="http://schemas.microsoft.com/office/drawing/2014/main" id="{60EAB3BD-DA21-D4A7-ECF0-E020E38FADCA}"/>
              </a:ext>
            </a:extLst>
          </p:cNvPr>
          <p:cNvSpPr>
            <a:spLocks noGrp="1"/>
          </p:cNvSpPr>
          <p:nvPr>
            <p:ph type="sldNum" sz="quarter" idx="12"/>
          </p:nvPr>
        </p:nvSpPr>
        <p:spPr>
          <a:xfrm>
            <a:off x="10919012" y="6356350"/>
            <a:ext cx="672354" cy="365125"/>
          </a:xfrm>
        </p:spPr>
        <p:txBody>
          <a:bodyPr anchor="ctr">
            <a:normAutofit/>
          </a:bodyPr>
          <a:lstStyle/>
          <a:p>
            <a:pPr>
              <a:lnSpc>
                <a:spcPct val="90000"/>
              </a:lnSpc>
              <a:spcAft>
                <a:spcPts val="600"/>
              </a:spcAft>
            </a:pPr>
            <a:fld id="{E30AF5A0-43BB-4336-8627-9123B9144D80}" type="slidenum">
              <a:rPr lang="en-US" dirty="0"/>
              <a:pPr>
                <a:lnSpc>
                  <a:spcPct val="90000"/>
                </a:lnSpc>
                <a:spcAft>
                  <a:spcPts val="600"/>
                </a:spcAft>
              </a:pPr>
              <a:t>12</a:t>
            </a:fld>
            <a:endParaRPr lang="en-US"/>
          </a:p>
        </p:txBody>
      </p:sp>
      <p:sp>
        <p:nvSpPr>
          <p:cNvPr id="6" name="Rectangle 5">
            <a:extLst>
              <a:ext uri="{FF2B5EF4-FFF2-40B4-BE49-F238E27FC236}">
                <a16:creationId xmlns:a16="http://schemas.microsoft.com/office/drawing/2014/main" id="{568F2E61-1805-1C59-31B7-22D7E347C4DE}"/>
              </a:ext>
            </a:extLst>
          </p:cNvPr>
          <p:cNvSpPr/>
          <p:nvPr/>
        </p:nvSpPr>
        <p:spPr>
          <a:xfrm>
            <a:off x="2133871" y="2358497"/>
            <a:ext cx="1937133" cy="1248818"/>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sz="1300" b="1" dirty="0"/>
              <a:t>Traditional and word of mouth marketing tools</a:t>
            </a:r>
          </a:p>
          <a:p>
            <a:pPr algn="ctr"/>
            <a:r>
              <a:rPr lang="en-GB" sz="1300" b="1" dirty="0"/>
              <a:t>They use very little social media activities to promote their business</a:t>
            </a:r>
          </a:p>
        </p:txBody>
      </p:sp>
      <p:sp>
        <p:nvSpPr>
          <p:cNvPr id="17" name="Rectangle 16">
            <a:extLst>
              <a:ext uri="{FF2B5EF4-FFF2-40B4-BE49-F238E27FC236}">
                <a16:creationId xmlns:a16="http://schemas.microsoft.com/office/drawing/2014/main" id="{EF391EB4-B455-55CD-53A8-A44C075A8927}"/>
              </a:ext>
            </a:extLst>
          </p:cNvPr>
          <p:cNvSpPr/>
          <p:nvPr/>
        </p:nvSpPr>
        <p:spPr>
          <a:xfrm>
            <a:off x="4255114" y="2358497"/>
            <a:ext cx="1947431" cy="1238521"/>
          </a:xfrm>
          <a:prstGeom prst="rect">
            <a:avLst/>
          </a:prstGeom>
        </p:spPr>
        <p:style>
          <a:lnRef idx="2">
            <a:schemeClr val="dk1"/>
          </a:lnRef>
          <a:fillRef idx="1">
            <a:schemeClr val="lt1"/>
          </a:fillRef>
          <a:effectRef idx="0">
            <a:schemeClr val="dk1"/>
          </a:effectRef>
          <a:fontRef idx="minor">
            <a:schemeClr val="dk1"/>
          </a:fontRef>
        </p:style>
        <p:txBody>
          <a:bodyPr lIns="91440" tIns="45720" rIns="91440" bIns="45720" rtlCol="0" anchor="ctr"/>
          <a:lstStyle/>
          <a:p>
            <a:pPr algn="ctr"/>
            <a:r>
              <a:rPr lang="en-GB" sz="1300" b="1" dirty="0"/>
              <a:t>Using traditional way of selling not using modern website to grow business like improved online sales</a:t>
            </a:r>
          </a:p>
        </p:txBody>
      </p:sp>
      <p:sp>
        <p:nvSpPr>
          <p:cNvPr id="18" name="Rectangle 17">
            <a:extLst>
              <a:ext uri="{FF2B5EF4-FFF2-40B4-BE49-F238E27FC236}">
                <a16:creationId xmlns:a16="http://schemas.microsoft.com/office/drawing/2014/main" id="{C8422EE2-7204-8EC9-4FCB-8014140DBCE2}"/>
              </a:ext>
            </a:extLst>
          </p:cNvPr>
          <p:cNvSpPr/>
          <p:nvPr/>
        </p:nvSpPr>
        <p:spPr>
          <a:xfrm>
            <a:off x="6448439" y="2358496"/>
            <a:ext cx="2132782" cy="1217926"/>
          </a:xfrm>
          <a:prstGeom prst="rect">
            <a:avLst/>
          </a:prstGeom>
        </p:spPr>
        <p:style>
          <a:lnRef idx="2">
            <a:schemeClr val="dk1"/>
          </a:lnRef>
          <a:fillRef idx="1">
            <a:schemeClr val="lt1"/>
          </a:fillRef>
          <a:effectRef idx="0">
            <a:schemeClr val="dk1"/>
          </a:effectRef>
          <a:fontRef idx="minor">
            <a:schemeClr val="dk1"/>
          </a:fontRef>
        </p:style>
        <p:txBody>
          <a:bodyPr lIns="91440" tIns="45720" rIns="91440" bIns="45720" rtlCol="0" anchor="ctr"/>
          <a:lstStyle/>
          <a:p>
            <a:pPr algn="ctr"/>
            <a:r>
              <a:rPr lang="en-GB" sz="1300" b="1" dirty="0"/>
              <a:t>Both owners were not aware of new technology and social media digital marketing tools and skills</a:t>
            </a:r>
          </a:p>
        </p:txBody>
      </p:sp>
      <p:sp>
        <p:nvSpPr>
          <p:cNvPr id="19" name="Rectangle 18">
            <a:extLst>
              <a:ext uri="{FF2B5EF4-FFF2-40B4-BE49-F238E27FC236}">
                <a16:creationId xmlns:a16="http://schemas.microsoft.com/office/drawing/2014/main" id="{6C296456-4EE4-BABD-AFCA-3476C03937FC}"/>
              </a:ext>
            </a:extLst>
          </p:cNvPr>
          <p:cNvSpPr/>
          <p:nvPr/>
        </p:nvSpPr>
        <p:spPr>
          <a:xfrm>
            <a:off x="2154464" y="4376767"/>
            <a:ext cx="1782674" cy="1094359"/>
          </a:xfrm>
          <a:prstGeom prst="rect">
            <a:avLst/>
          </a:prstGeom>
        </p:spPr>
        <p:style>
          <a:lnRef idx="2">
            <a:schemeClr val="dk1"/>
          </a:lnRef>
          <a:fillRef idx="1">
            <a:schemeClr val="lt1"/>
          </a:fillRef>
          <a:effectRef idx="0">
            <a:schemeClr val="dk1"/>
          </a:effectRef>
          <a:fontRef idx="minor">
            <a:schemeClr val="dk1"/>
          </a:fontRef>
        </p:style>
        <p:txBody>
          <a:bodyPr lIns="91440" tIns="45720" rIns="91440" bIns="45720" rtlCol="0" anchor="ctr"/>
          <a:lstStyle/>
          <a:p>
            <a:pPr algn="ctr"/>
            <a:r>
              <a:rPr lang="en-GB" sz="1300" b="1" dirty="0"/>
              <a:t>They wanted to keep quality then quantity, needs to think out of box to do different way packaging </a:t>
            </a:r>
          </a:p>
        </p:txBody>
      </p:sp>
      <p:sp>
        <p:nvSpPr>
          <p:cNvPr id="20" name="Rectangle 19">
            <a:extLst>
              <a:ext uri="{FF2B5EF4-FFF2-40B4-BE49-F238E27FC236}">
                <a16:creationId xmlns:a16="http://schemas.microsoft.com/office/drawing/2014/main" id="{3475A7CA-B570-515F-35DF-D4FE6B256BD7}"/>
              </a:ext>
            </a:extLst>
          </p:cNvPr>
          <p:cNvSpPr/>
          <p:nvPr/>
        </p:nvSpPr>
        <p:spPr>
          <a:xfrm>
            <a:off x="4069762" y="4387065"/>
            <a:ext cx="1968027" cy="1094358"/>
          </a:xfrm>
          <a:prstGeom prst="rect">
            <a:avLst/>
          </a:prstGeom>
        </p:spPr>
        <p:style>
          <a:lnRef idx="2">
            <a:schemeClr val="dk1"/>
          </a:lnRef>
          <a:fillRef idx="1">
            <a:schemeClr val="lt1"/>
          </a:fillRef>
          <a:effectRef idx="0">
            <a:schemeClr val="dk1"/>
          </a:effectRef>
          <a:fontRef idx="minor">
            <a:schemeClr val="dk1"/>
          </a:fontRef>
        </p:style>
        <p:txBody>
          <a:bodyPr lIns="91440" tIns="45720" rIns="91440" bIns="45720" rtlCol="0" anchor="ctr"/>
          <a:lstStyle/>
          <a:p>
            <a:pPr algn="ctr"/>
            <a:r>
              <a:rPr lang="en-GB" sz="1300" b="1" dirty="0"/>
              <a:t>They didn’t know how to control losing customers and track of new customers, no database </a:t>
            </a:r>
          </a:p>
        </p:txBody>
      </p:sp>
      <p:sp>
        <p:nvSpPr>
          <p:cNvPr id="21" name="Rectangle 20">
            <a:extLst>
              <a:ext uri="{FF2B5EF4-FFF2-40B4-BE49-F238E27FC236}">
                <a16:creationId xmlns:a16="http://schemas.microsoft.com/office/drawing/2014/main" id="{26E1177F-2585-4EA9-AF90-01ABF2B12575}"/>
              </a:ext>
            </a:extLst>
          </p:cNvPr>
          <p:cNvSpPr/>
          <p:nvPr/>
        </p:nvSpPr>
        <p:spPr>
          <a:xfrm>
            <a:off x="6201302" y="4376768"/>
            <a:ext cx="2019512" cy="1094358"/>
          </a:xfrm>
          <a:prstGeom prst="rect">
            <a:avLst/>
          </a:prstGeom>
        </p:spPr>
        <p:style>
          <a:lnRef idx="2">
            <a:schemeClr val="dk1"/>
          </a:lnRef>
          <a:fillRef idx="1">
            <a:schemeClr val="lt1"/>
          </a:fillRef>
          <a:effectRef idx="0">
            <a:schemeClr val="dk1"/>
          </a:effectRef>
          <a:fontRef idx="minor">
            <a:schemeClr val="dk1"/>
          </a:fontRef>
        </p:style>
        <p:txBody>
          <a:bodyPr lIns="91440" tIns="45720" rIns="91440" bIns="45720" rtlCol="0" anchor="ctr"/>
          <a:lstStyle/>
          <a:p>
            <a:pPr algn="ctr"/>
            <a:r>
              <a:rPr lang="en-GB" sz="1300" b="1" dirty="0"/>
              <a:t>Seasonal flowers nonavailability and bad weather can </a:t>
            </a:r>
            <a:r>
              <a:rPr lang="en-GB" sz="1300" b="1" dirty="0" err="1"/>
              <a:t>impect</a:t>
            </a:r>
            <a:r>
              <a:rPr lang="en-GB" sz="1300" b="1" dirty="0"/>
              <a:t> quality and </a:t>
            </a:r>
            <a:r>
              <a:rPr lang="en-GB" sz="1300" b="1" dirty="0" err="1"/>
              <a:t>qunatity</a:t>
            </a:r>
            <a:r>
              <a:rPr lang="en-GB" sz="1300" b="1" dirty="0"/>
              <a:t>.</a:t>
            </a:r>
          </a:p>
        </p:txBody>
      </p:sp>
    </p:spTree>
    <p:extLst>
      <p:ext uri="{BB962C8B-B14F-4D97-AF65-F5344CB8AC3E}">
        <p14:creationId xmlns:p14="http://schemas.microsoft.com/office/powerpoint/2010/main" val="1381115702"/>
      </p:ext>
    </p:extLst>
  </p:cSld>
  <p:clrMapOvr>
    <a:masterClrMapping/>
  </p:clrMapOvr>
  <p:extLst>
    <p:ext uri="{6950BFC3-D8DA-4A85-94F7-54DA5524770B}">
      <p188:commentRel xmlns:p188="http://schemas.microsoft.com/office/powerpoint/2018/8/main" r:id="rId2"/>
    </p:ext>
  </p:extLs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8904E-4E2C-70FF-3EAC-1F3127D0C5A7}"/>
              </a:ext>
            </a:extLst>
          </p:cNvPr>
          <p:cNvSpPr>
            <a:spLocks noGrp="1"/>
          </p:cNvSpPr>
          <p:nvPr>
            <p:ph type="title"/>
          </p:nvPr>
        </p:nvSpPr>
        <p:spPr>
          <a:xfrm>
            <a:off x="710932" y="922096"/>
            <a:ext cx="10680968" cy="814976"/>
          </a:xfrm>
        </p:spPr>
        <p:txBody>
          <a:bodyPr/>
          <a:lstStyle/>
          <a:p>
            <a:r>
              <a:rPr lang="en-GB" dirty="0"/>
              <a:t>My Insights and findings</a:t>
            </a:r>
          </a:p>
        </p:txBody>
      </p:sp>
      <p:sp>
        <p:nvSpPr>
          <p:cNvPr id="3" name="Content Placeholder 2">
            <a:extLst>
              <a:ext uri="{FF2B5EF4-FFF2-40B4-BE49-F238E27FC236}">
                <a16:creationId xmlns:a16="http://schemas.microsoft.com/office/drawing/2014/main" id="{14095FAA-A01B-CFE4-9BED-ADF114C071C4}"/>
              </a:ext>
            </a:extLst>
          </p:cNvPr>
          <p:cNvSpPr>
            <a:spLocks noGrp="1"/>
          </p:cNvSpPr>
          <p:nvPr>
            <p:ph idx="1"/>
          </p:nvPr>
        </p:nvSpPr>
        <p:spPr>
          <a:xfrm>
            <a:off x="710932" y="1757667"/>
            <a:ext cx="10680968" cy="4171547"/>
          </a:xfrm>
        </p:spPr>
        <p:txBody>
          <a:bodyPr vert="horz" lIns="91440" tIns="45720" rIns="91440" bIns="45720" rtlCol="0" anchor="t">
            <a:normAutofit/>
          </a:bodyPr>
          <a:lstStyle/>
          <a:p>
            <a:pPr marL="0" indent="0">
              <a:buNone/>
            </a:pPr>
            <a:r>
              <a:rPr lang="en-GB" b="1" dirty="0">
                <a:latin typeface="Calisto MT"/>
                <a:cs typeface="Arial"/>
              </a:rPr>
              <a:t>Many long-time customers now prefer the convenience and lower prices of large online flower retailers, which offer same-day delivery and frequent discounts.</a:t>
            </a:r>
            <a:endParaRPr lang="en-GB" b="1">
              <a:latin typeface="Calisto MT"/>
            </a:endParaRPr>
          </a:p>
          <a:p>
            <a:pPr marL="0" indent="0">
              <a:buNone/>
            </a:pPr>
            <a:r>
              <a:rPr lang="en-GB" dirty="0">
                <a:latin typeface="Calisto MT"/>
                <a:cs typeface="Arial"/>
              </a:rPr>
              <a:t>Green Haven Florists must adopt the new Strategies to change their way of selling by introducing new methods of improved online system and website.</a:t>
            </a:r>
          </a:p>
          <a:p>
            <a:pPr marL="0" indent="0">
              <a:buNone/>
            </a:pPr>
            <a:r>
              <a:rPr lang="en-GB" dirty="0"/>
              <a:t>Produce strong social media campaign and introduce their shop flowers to new markets and customers.</a:t>
            </a:r>
          </a:p>
          <a:p>
            <a:pPr marL="0" indent="0">
              <a:buNone/>
            </a:pPr>
            <a:r>
              <a:rPr lang="en-GB" dirty="0"/>
              <a:t>Must produce new line of flowers produce locally not to relay on importing flowers.(safe them import duties and time)</a:t>
            </a:r>
          </a:p>
          <a:p>
            <a:pPr marL="0" indent="0">
              <a:buNone/>
            </a:pPr>
            <a:r>
              <a:rPr lang="en-GB" dirty="0"/>
              <a:t>Must produce new packages for flowers to save environment, that will also bring their shop famous of providing discount on using environment save packing.</a:t>
            </a:r>
          </a:p>
          <a:p>
            <a:pPr marL="0" indent="0">
              <a:buNone/>
            </a:pPr>
            <a:endParaRPr lang="en-GB" dirty="0"/>
          </a:p>
        </p:txBody>
      </p:sp>
      <p:sp>
        <p:nvSpPr>
          <p:cNvPr id="4" name="Date Placeholder 3">
            <a:extLst>
              <a:ext uri="{FF2B5EF4-FFF2-40B4-BE49-F238E27FC236}">
                <a16:creationId xmlns:a16="http://schemas.microsoft.com/office/drawing/2014/main" id="{02876A59-2083-606F-D848-BE4A1AF2995B}"/>
              </a:ext>
            </a:extLst>
          </p:cNvPr>
          <p:cNvSpPr>
            <a:spLocks noGrp="1"/>
          </p:cNvSpPr>
          <p:nvPr>
            <p:ph type="dt" sz="half" idx="10"/>
          </p:nvPr>
        </p:nvSpPr>
        <p:spPr/>
        <p:txBody>
          <a:bodyPr/>
          <a:lstStyle/>
          <a:p>
            <a:fld id="{A5F508CF-F4EF-47A0-8281-48BD853F6605}" type="datetime1">
              <a:t>10/12/2025</a:t>
            </a:fld>
            <a:endParaRPr lang="en-US" dirty="0"/>
          </a:p>
        </p:txBody>
      </p:sp>
      <p:sp>
        <p:nvSpPr>
          <p:cNvPr id="5" name="Footer Placeholder 4">
            <a:extLst>
              <a:ext uri="{FF2B5EF4-FFF2-40B4-BE49-F238E27FC236}">
                <a16:creationId xmlns:a16="http://schemas.microsoft.com/office/drawing/2014/main" id="{5A50F202-5A74-6E95-40EF-9F0981D183DD}"/>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9B570B2A-8349-666F-7C87-3675EA95ECD2}"/>
              </a:ext>
            </a:extLst>
          </p:cNvPr>
          <p:cNvSpPr>
            <a:spLocks noGrp="1"/>
          </p:cNvSpPr>
          <p:nvPr>
            <p:ph type="sldNum" sz="quarter" idx="12"/>
          </p:nvPr>
        </p:nvSpPr>
        <p:spPr/>
        <p:txBody>
          <a:bodyPr/>
          <a:lstStyle/>
          <a:p>
            <a:fld id="{E30AF5A0-43BB-4336-8627-9123B9144D80}" type="slidenum">
              <a:rPr lang="en-US" dirty="0"/>
              <a:t>13</a:t>
            </a:fld>
            <a:endParaRPr lang="en-US" dirty="0"/>
          </a:p>
        </p:txBody>
      </p:sp>
    </p:spTree>
    <p:extLst>
      <p:ext uri="{BB962C8B-B14F-4D97-AF65-F5344CB8AC3E}">
        <p14:creationId xmlns:p14="http://schemas.microsoft.com/office/powerpoint/2010/main" val="39564618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Date Placeholder 6">
            <a:extLst>
              <a:ext uri="{FF2B5EF4-FFF2-40B4-BE49-F238E27FC236}">
                <a16:creationId xmlns:a16="http://schemas.microsoft.com/office/drawing/2014/main" id="{F292B7D2-CAD0-6F5C-5619-DFEFD599B1FE}"/>
              </a:ext>
            </a:extLst>
          </p:cNvPr>
          <p:cNvSpPr>
            <a:spLocks noGrp="1"/>
          </p:cNvSpPr>
          <p:nvPr>
            <p:ph type="dt" sz="half" idx="10"/>
          </p:nvPr>
        </p:nvSpPr>
        <p:spPr/>
        <p:txBody>
          <a:bodyPr/>
          <a:lstStyle/>
          <a:p>
            <a:fld id="{29033144-0533-48DC-979B-179006BA1909}" type="datetime1">
              <a:t>10/12/2025</a:t>
            </a:fld>
            <a:endParaRPr lang="en-US" dirty="0"/>
          </a:p>
        </p:txBody>
      </p:sp>
      <p:sp>
        <p:nvSpPr>
          <p:cNvPr id="8" name="Footer Placeholder 7">
            <a:extLst>
              <a:ext uri="{FF2B5EF4-FFF2-40B4-BE49-F238E27FC236}">
                <a16:creationId xmlns:a16="http://schemas.microsoft.com/office/drawing/2014/main" id="{EF4C7AA3-C460-194E-D544-4E9C263D2649}"/>
              </a:ext>
            </a:extLst>
          </p:cNvPr>
          <p:cNvSpPr>
            <a:spLocks noGrp="1"/>
          </p:cNvSpPr>
          <p:nvPr>
            <p:ph type="ftr" sz="quarter" idx="11"/>
          </p:nvPr>
        </p:nvSpPr>
        <p:spPr/>
        <p:txBody>
          <a:bodyPr/>
          <a:lstStyle/>
          <a:p>
            <a:r>
              <a:rPr lang="en-US" dirty="0"/>
              <a:t>
              </a:t>
            </a:r>
          </a:p>
        </p:txBody>
      </p:sp>
      <p:sp>
        <p:nvSpPr>
          <p:cNvPr id="9" name="Slide Number Placeholder 8">
            <a:extLst>
              <a:ext uri="{FF2B5EF4-FFF2-40B4-BE49-F238E27FC236}">
                <a16:creationId xmlns:a16="http://schemas.microsoft.com/office/drawing/2014/main" id="{E502AC1F-5B90-6FA7-07E0-C0C15610EC38}"/>
              </a:ext>
            </a:extLst>
          </p:cNvPr>
          <p:cNvSpPr>
            <a:spLocks noGrp="1"/>
          </p:cNvSpPr>
          <p:nvPr>
            <p:ph type="sldNum" sz="quarter" idx="12"/>
          </p:nvPr>
        </p:nvSpPr>
        <p:spPr/>
        <p:txBody>
          <a:bodyPr/>
          <a:lstStyle/>
          <a:p>
            <a:fld id="{E30AF5A0-43BB-4336-8627-9123B9144D80}" type="slidenum">
              <a:rPr lang="en-US" dirty="0"/>
              <a:t>14</a:t>
            </a:fld>
            <a:endParaRPr lang="en-US" dirty="0"/>
          </a:p>
        </p:txBody>
      </p:sp>
      <p:sp>
        <p:nvSpPr>
          <p:cNvPr id="11" name="Title 10">
            <a:extLst>
              <a:ext uri="{FF2B5EF4-FFF2-40B4-BE49-F238E27FC236}">
                <a16:creationId xmlns:a16="http://schemas.microsoft.com/office/drawing/2014/main" id="{A1F00B3F-05FF-D637-CEED-3188F118BADE}"/>
              </a:ext>
            </a:extLst>
          </p:cNvPr>
          <p:cNvSpPr>
            <a:spLocks noGrp="1"/>
          </p:cNvSpPr>
          <p:nvPr>
            <p:ph type="title" idx="4294967295"/>
          </p:nvPr>
        </p:nvSpPr>
        <p:spPr>
          <a:xfrm>
            <a:off x="0" y="922338"/>
            <a:ext cx="10691813" cy="1370012"/>
          </a:xfrm>
        </p:spPr>
        <p:txBody>
          <a:bodyPr>
            <a:normAutofit fontScale="90000"/>
          </a:bodyPr>
          <a:lstStyle/>
          <a:p>
            <a:pPr algn="ctr"/>
            <a:br>
              <a:rPr lang="en-GB" sz="2800" dirty="0"/>
            </a:br>
            <a:r>
              <a:rPr lang="en-GB" sz="2800" dirty="0"/>
              <a:t>References:</a:t>
            </a:r>
            <a:br>
              <a:rPr lang="en-GB" sz="2800" dirty="0"/>
            </a:br>
            <a:endParaRPr lang="en-GB" sz="2800" dirty="0"/>
          </a:p>
        </p:txBody>
      </p:sp>
      <p:sp>
        <p:nvSpPr>
          <p:cNvPr id="10" name="TextBox 9">
            <a:extLst>
              <a:ext uri="{FF2B5EF4-FFF2-40B4-BE49-F238E27FC236}">
                <a16:creationId xmlns:a16="http://schemas.microsoft.com/office/drawing/2014/main" id="{08382AFF-70E1-D961-09D0-DC2A0E045831}"/>
              </a:ext>
            </a:extLst>
          </p:cNvPr>
          <p:cNvSpPr txBox="1"/>
          <p:nvPr/>
        </p:nvSpPr>
        <p:spPr>
          <a:xfrm>
            <a:off x="329515" y="3429000"/>
            <a:ext cx="8814485"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solidFill>
                  <a:srgbClr val="2C3E50"/>
                </a:solidFill>
                <a:latin typeface="Calisto MT"/>
                <a:ea typeface="Calibri"/>
                <a:cs typeface="Calibri"/>
              </a:rPr>
              <a:t>Redaction Team (2023). </a:t>
            </a:r>
            <a:r>
              <a:rPr lang="en-US" sz="1400" i="1" dirty="0">
                <a:solidFill>
                  <a:srgbClr val="2C3E50"/>
                </a:solidFill>
                <a:latin typeface="Calisto MT"/>
                <a:ea typeface="Calibri"/>
                <a:cs typeface="Calibri"/>
              </a:rPr>
              <a:t>10 Advantages and Disadvantages of PESTLE Analysis</a:t>
            </a:r>
            <a:r>
              <a:rPr lang="en-US" sz="1400" dirty="0">
                <a:solidFill>
                  <a:srgbClr val="2C3E50"/>
                </a:solidFill>
                <a:latin typeface="Calisto MT"/>
                <a:ea typeface="Calibri"/>
                <a:cs typeface="Calibri"/>
              </a:rPr>
              <a:t>. [online] Barraza Carlos. Available at: https://barrazacarlos.com/advantages-and-disadvantages-of-pestle-analysis/.</a:t>
            </a:r>
            <a:endParaRPr lang="en-US" sz="1400">
              <a:latin typeface="Calisto MT"/>
            </a:endParaRPr>
          </a:p>
        </p:txBody>
      </p:sp>
      <p:sp>
        <p:nvSpPr>
          <p:cNvPr id="12" name="TextBox 11">
            <a:extLst>
              <a:ext uri="{FF2B5EF4-FFF2-40B4-BE49-F238E27FC236}">
                <a16:creationId xmlns:a16="http://schemas.microsoft.com/office/drawing/2014/main" id="{99AD06E3-5881-0D84-C637-4B8C35E28C19}"/>
              </a:ext>
            </a:extLst>
          </p:cNvPr>
          <p:cNvSpPr txBox="1"/>
          <p:nvPr/>
        </p:nvSpPr>
        <p:spPr>
          <a:xfrm>
            <a:off x="329514" y="2296298"/>
            <a:ext cx="8814486"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err="1">
                <a:solidFill>
                  <a:srgbClr val="2C3E50"/>
                </a:solidFill>
                <a:latin typeface="Calibri"/>
                <a:ea typeface="Calibri"/>
                <a:cs typeface="Calibri"/>
              </a:rPr>
              <a:t>TheKnowledgeAcademy</a:t>
            </a:r>
            <a:r>
              <a:rPr lang="en-US" sz="1400" dirty="0">
                <a:solidFill>
                  <a:srgbClr val="2C3E50"/>
                </a:solidFill>
                <a:latin typeface="Calibri"/>
                <a:ea typeface="Calibri"/>
                <a:cs typeface="Calibri"/>
              </a:rPr>
              <a:t> (n.d.). </a:t>
            </a:r>
            <a:r>
              <a:rPr lang="en-US" sz="1400" i="1" dirty="0">
                <a:solidFill>
                  <a:srgbClr val="2C3E50"/>
                </a:solidFill>
                <a:latin typeface="Calibri"/>
                <a:ea typeface="Calibri"/>
                <a:cs typeface="Calibri"/>
              </a:rPr>
              <a:t>Pestle Analysis: Definition, Model and Example</a:t>
            </a:r>
            <a:r>
              <a:rPr lang="en-US" sz="1400" dirty="0">
                <a:solidFill>
                  <a:srgbClr val="2C3E50"/>
                </a:solidFill>
                <a:latin typeface="Calibri"/>
                <a:ea typeface="Calibri"/>
                <a:cs typeface="Calibri"/>
              </a:rPr>
              <a:t>. [online] www.theknowledgeacademy.com. Available at: https://www.theknowledgeacademy.com/blog/pestle-analysis/.</a:t>
            </a:r>
            <a:endParaRPr lang="en-US" sz="1400" dirty="0"/>
          </a:p>
        </p:txBody>
      </p:sp>
    </p:spTree>
    <p:extLst>
      <p:ext uri="{BB962C8B-B14F-4D97-AF65-F5344CB8AC3E}">
        <p14:creationId xmlns:p14="http://schemas.microsoft.com/office/powerpoint/2010/main" val="1399098837"/>
      </p:ext>
    </p:extLst>
  </p:cSld>
  <p:clrMapOvr>
    <a:masterClrMapping/>
  </p:clrMapOvr>
</p:sld>
</file>

<file path=ppt/theme/theme1.xml><?xml version="1.0" encoding="utf-8"?>
<a:theme xmlns:a="http://schemas.openxmlformats.org/drawingml/2006/main" name="ChronicleVTI">
  <a:themeElements>
    <a:clrScheme name="ChronicleVTI">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ChronicleVTI">
      <a:majorFont>
        <a:latin typeface="Univers Condensed"/>
        <a:ea typeface=""/>
        <a:cs typeface=""/>
      </a:majorFont>
      <a:minorFont>
        <a:latin typeface="Calisto MT" panose="02040603050505030304"/>
        <a:ea typeface=""/>
        <a:cs typeface=""/>
      </a:minorFont>
    </a:fontScheme>
    <a:fmtScheme name="Chronicle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ronicleVTI" id="{534FD3B1-53CD-4A5C-943C-C44DFF248C3E}" vid="{19A790DA-2E4D-4134-98A6-7DECB1A1B842}"/>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14</Slides>
  <Notes>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ChronicleVTI</vt:lpstr>
      <vt:lpstr>PowerPoint Presentation</vt:lpstr>
      <vt:lpstr>PowerPoint Presentation</vt:lpstr>
      <vt:lpstr>Green Haven florists</vt:lpstr>
      <vt:lpstr>Green Haven Florists has experienced a significant downturn in revenue and foot traffic. With rising operational costs and increased competition from online flower delivery services, the business is struggling to maintain profitability.</vt:lpstr>
      <vt:lpstr>PROBLEMS AND REASONS FOR DECLINE IN SALES :</vt:lpstr>
      <vt:lpstr>What should  they do ?</vt:lpstr>
      <vt:lpstr>PowerPoint Presentation</vt:lpstr>
      <vt:lpstr>Elements of PESTLE Analysis PESTLE is built around six key external factors that shape the environment in which organisations operate. By assessing each element, businesses can identify risks, anticipate opportunities, and align strategies with market and regulatory expectations.  (TheKnowledgeAcademy, 2024) </vt:lpstr>
      <vt:lpstr>The PESTLE model offers valuable insights into external factors affecting businesses, but it  also has limitations that should be considered in strategic planning.</vt:lpstr>
      <vt:lpstr>PESTEL FRAMEWORK FOR GREEN Haven FLORISTS</vt:lpstr>
      <vt:lpstr>PowerPoint Presentation</vt:lpstr>
      <vt:lpstr>CAUSE AND EFFECT IN DIAGRAM</vt:lpstr>
      <vt:lpstr>My Insights and findings</vt:lpstr>
      <vt:lpstr> 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1604</cp:revision>
  <dcterms:created xsi:type="dcterms:W3CDTF">2025-10-09T21:28:45Z</dcterms:created>
  <dcterms:modified xsi:type="dcterms:W3CDTF">2025-10-12T11:01:08Z</dcterms:modified>
</cp:coreProperties>
</file>