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78CC8A-F6AE-1A4D-86AD-8E130BB5EAA9}" v="5" dt="2026-04-28T09:59:04.3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868"/>
    <p:restoredTop sz="80838"/>
  </p:normalViewPr>
  <p:slideViewPr>
    <p:cSldViewPr snapToGrid="0">
      <p:cViewPr varScale="1">
        <p:scale>
          <a:sx n="101" d="100"/>
          <a:sy n="101" d="100"/>
        </p:scale>
        <p:origin x="110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nai Woods (2501493)" userId="3fb1c233-f672-4de2-947e-44c6e1e896be" providerId="ADAL" clId="{3E504CD1-65C8-58D6-A44B-ED5262948F83}"/>
    <pc:docChg chg="undo custSel modSld">
      <pc:chgData name="Chenai Woods (2501493)" userId="3fb1c233-f672-4de2-947e-44c6e1e896be" providerId="ADAL" clId="{3E504CD1-65C8-58D6-A44B-ED5262948F83}" dt="2026-04-30T08:53:26.451" v="618" actId="20577"/>
      <pc:docMkLst>
        <pc:docMk/>
      </pc:docMkLst>
      <pc:sldChg chg="modSp mod modTransition">
        <pc:chgData name="Chenai Woods (2501493)" userId="3fb1c233-f672-4de2-947e-44c6e1e896be" providerId="ADAL" clId="{3E504CD1-65C8-58D6-A44B-ED5262948F83}" dt="2026-04-28T10:03:06.148" v="211"/>
        <pc:sldMkLst>
          <pc:docMk/>
          <pc:sldMk cId="246076475" sldId="256"/>
        </pc:sldMkLst>
        <pc:spChg chg="mod">
          <ac:chgData name="Chenai Woods (2501493)" userId="3fb1c233-f672-4de2-947e-44c6e1e896be" providerId="ADAL" clId="{3E504CD1-65C8-58D6-A44B-ED5262948F83}" dt="2026-04-28T10:02:43.099" v="209" actId="20577"/>
          <ac:spMkLst>
            <pc:docMk/>
            <pc:sldMk cId="246076475" sldId="256"/>
            <ac:spMk id="2" creationId="{28CCE6E7-82A4-CCBB-9865-2B428CA7C3E9}"/>
          </ac:spMkLst>
        </pc:spChg>
      </pc:sldChg>
      <pc:sldChg chg="modSp mod modTransition">
        <pc:chgData name="Chenai Woods (2501493)" userId="3fb1c233-f672-4de2-947e-44c6e1e896be" providerId="ADAL" clId="{3E504CD1-65C8-58D6-A44B-ED5262948F83}" dt="2026-04-30T08:53:26.451" v="618" actId="20577"/>
        <pc:sldMkLst>
          <pc:docMk/>
          <pc:sldMk cId="1902167407" sldId="257"/>
        </pc:sldMkLst>
        <pc:spChg chg="mod">
          <ac:chgData name="Chenai Woods (2501493)" userId="3fb1c233-f672-4de2-947e-44c6e1e896be" providerId="ADAL" clId="{3E504CD1-65C8-58D6-A44B-ED5262948F83}" dt="2026-04-30T08:53:26.451" v="618" actId="20577"/>
          <ac:spMkLst>
            <pc:docMk/>
            <pc:sldMk cId="1902167407" sldId="257"/>
            <ac:spMk id="3" creationId="{385E719F-EC53-CF7B-2D55-C8F3E516B3EA}"/>
          </ac:spMkLst>
        </pc:spChg>
      </pc:sldChg>
      <pc:sldChg chg="addSp delSp modSp mod modTransition setBg">
        <pc:chgData name="Chenai Woods (2501493)" userId="3fb1c233-f672-4de2-947e-44c6e1e896be" providerId="ADAL" clId="{3E504CD1-65C8-58D6-A44B-ED5262948F83}" dt="2026-04-28T10:03:20.214" v="215"/>
        <pc:sldMkLst>
          <pc:docMk/>
          <pc:sldMk cId="2528027342" sldId="258"/>
        </pc:sldMkLst>
        <pc:spChg chg="mod">
          <ac:chgData name="Chenai Woods (2501493)" userId="3fb1c233-f672-4de2-947e-44c6e1e896be" providerId="ADAL" clId="{3E504CD1-65C8-58D6-A44B-ED5262948F83}" dt="2026-04-28T09:51:49.391" v="0" actId="26606"/>
          <ac:spMkLst>
            <pc:docMk/>
            <pc:sldMk cId="2528027342" sldId="258"/>
            <ac:spMk id="2" creationId="{D9536FE2-D1EB-EDF8-ADED-09BF198105DB}"/>
          </ac:spMkLst>
        </pc:spChg>
        <pc:graphicFrameChg chg="add">
          <ac:chgData name="Chenai Woods (2501493)" userId="3fb1c233-f672-4de2-947e-44c6e1e896be" providerId="ADAL" clId="{3E504CD1-65C8-58D6-A44B-ED5262948F83}" dt="2026-04-28T09:51:49.391" v="0" actId="26606"/>
          <ac:graphicFrameMkLst>
            <pc:docMk/>
            <pc:sldMk cId="2528027342" sldId="258"/>
            <ac:graphicFrameMk id="5" creationId="{39240872-33E4-FB71-380F-B24DF5DF7C62}"/>
          </ac:graphicFrameMkLst>
        </pc:graphicFrameChg>
      </pc:sldChg>
      <pc:sldChg chg="addSp delSp modSp mod modTransition setBg">
        <pc:chgData name="Chenai Woods (2501493)" userId="3fb1c233-f672-4de2-947e-44c6e1e896be" providerId="ADAL" clId="{3E504CD1-65C8-58D6-A44B-ED5262948F83}" dt="2026-04-28T10:03:23.653" v="216"/>
        <pc:sldMkLst>
          <pc:docMk/>
          <pc:sldMk cId="3740936856" sldId="259"/>
        </pc:sldMkLst>
        <pc:spChg chg="mod">
          <ac:chgData name="Chenai Woods (2501493)" userId="3fb1c233-f672-4de2-947e-44c6e1e896be" providerId="ADAL" clId="{3E504CD1-65C8-58D6-A44B-ED5262948F83}" dt="2026-04-28T09:53:58.374" v="2" actId="26606"/>
          <ac:spMkLst>
            <pc:docMk/>
            <pc:sldMk cId="3740936856" sldId="259"/>
            <ac:spMk id="2" creationId="{2913B848-14C7-6018-F2CB-535B2A180ABD}"/>
          </ac:spMkLst>
        </pc:spChg>
        <pc:spChg chg="add">
          <ac:chgData name="Chenai Woods (2501493)" userId="3fb1c233-f672-4de2-947e-44c6e1e896be" providerId="ADAL" clId="{3E504CD1-65C8-58D6-A44B-ED5262948F83}" dt="2026-04-28T09:53:58.374" v="2" actId="26606"/>
          <ac:spMkLst>
            <pc:docMk/>
            <pc:sldMk cId="3740936856" sldId="259"/>
            <ac:spMk id="9" creationId="{4E866FF9-A729-45F0-A163-10E89E871602}"/>
          </ac:spMkLst>
        </pc:spChg>
        <pc:spChg chg="add">
          <ac:chgData name="Chenai Woods (2501493)" userId="3fb1c233-f672-4de2-947e-44c6e1e896be" providerId="ADAL" clId="{3E504CD1-65C8-58D6-A44B-ED5262948F83}" dt="2026-04-28T09:53:58.374" v="2" actId="26606"/>
          <ac:spMkLst>
            <pc:docMk/>
            <pc:sldMk cId="3740936856" sldId="259"/>
            <ac:spMk id="11" creationId="{A804366F-2366-4688-98E7-B101C7BC6146}"/>
          </ac:spMkLst>
        </pc:spChg>
        <pc:graphicFrameChg chg="add">
          <ac:chgData name="Chenai Woods (2501493)" userId="3fb1c233-f672-4de2-947e-44c6e1e896be" providerId="ADAL" clId="{3E504CD1-65C8-58D6-A44B-ED5262948F83}" dt="2026-04-28T09:53:58.374" v="2" actId="26606"/>
          <ac:graphicFrameMkLst>
            <pc:docMk/>
            <pc:sldMk cId="3740936856" sldId="259"/>
            <ac:graphicFrameMk id="5" creationId="{C1DF3310-93DF-2184-FDDD-2AEC47C0C87C}"/>
          </ac:graphicFrameMkLst>
        </pc:graphicFrameChg>
      </pc:sldChg>
      <pc:sldChg chg="addSp delSp modSp mod modTransition setBg">
        <pc:chgData name="Chenai Woods (2501493)" userId="3fb1c233-f672-4de2-947e-44c6e1e896be" providerId="ADAL" clId="{3E504CD1-65C8-58D6-A44B-ED5262948F83}" dt="2026-04-28T10:03:36.897" v="218"/>
        <pc:sldMkLst>
          <pc:docMk/>
          <pc:sldMk cId="3470702994" sldId="260"/>
        </pc:sldMkLst>
        <pc:spChg chg="mod">
          <ac:chgData name="Chenai Woods (2501493)" userId="3fb1c233-f672-4de2-947e-44c6e1e896be" providerId="ADAL" clId="{3E504CD1-65C8-58D6-A44B-ED5262948F83}" dt="2026-04-28T09:53:34.076" v="1" actId="26606"/>
          <ac:spMkLst>
            <pc:docMk/>
            <pc:sldMk cId="3470702994" sldId="260"/>
            <ac:spMk id="2" creationId="{212F218C-F517-5147-8A09-00F51CA673BA}"/>
          </ac:spMkLst>
        </pc:spChg>
        <pc:spChg chg="add">
          <ac:chgData name="Chenai Woods (2501493)" userId="3fb1c233-f672-4de2-947e-44c6e1e896be" providerId="ADAL" clId="{3E504CD1-65C8-58D6-A44B-ED5262948F83}" dt="2026-04-28T09:53:34.076" v="1" actId="26606"/>
          <ac:spMkLst>
            <pc:docMk/>
            <pc:sldMk cId="3470702994" sldId="260"/>
            <ac:spMk id="9" creationId="{4E866FF9-A729-45F0-A163-10E89E871602}"/>
          </ac:spMkLst>
        </pc:spChg>
        <pc:spChg chg="add">
          <ac:chgData name="Chenai Woods (2501493)" userId="3fb1c233-f672-4de2-947e-44c6e1e896be" providerId="ADAL" clId="{3E504CD1-65C8-58D6-A44B-ED5262948F83}" dt="2026-04-28T09:53:34.076" v="1" actId="26606"/>
          <ac:spMkLst>
            <pc:docMk/>
            <pc:sldMk cId="3470702994" sldId="260"/>
            <ac:spMk id="11" creationId="{A804366F-2366-4688-98E7-B101C7BC6146}"/>
          </ac:spMkLst>
        </pc:spChg>
        <pc:graphicFrameChg chg="add">
          <ac:chgData name="Chenai Woods (2501493)" userId="3fb1c233-f672-4de2-947e-44c6e1e896be" providerId="ADAL" clId="{3E504CD1-65C8-58D6-A44B-ED5262948F83}" dt="2026-04-28T09:53:34.076" v="1" actId="26606"/>
          <ac:graphicFrameMkLst>
            <pc:docMk/>
            <pc:sldMk cId="3470702994" sldId="260"/>
            <ac:graphicFrameMk id="5" creationId="{9E5A3D3C-0960-53B8-74A3-A78F250C1048}"/>
          </ac:graphicFrameMkLst>
        </pc:graphicFrameChg>
      </pc:sldChg>
      <pc:sldChg chg="addSp delSp modSp mod modTransition setBg">
        <pc:chgData name="Chenai Woods (2501493)" userId="3fb1c233-f672-4de2-947e-44c6e1e896be" providerId="ADAL" clId="{3E504CD1-65C8-58D6-A44B-ED5262948F83}" dt="2026-04-28T10:03:42.615" v="219"/>
        <pc:sldMkLst>
          <pc:docMk/>
          <pc:sldMk cId="2516921736" sldId="261"/>
        </pc:sldMkLst>
        <pc:spChg chg="mod">
          <ac:chgData name="Chenai Woods (2501493)" userId="3fb1c233-f672-4de2-947e-44c6e1e896be" providerId="ADAL" clId="{3E504CD1-65C8-58D6-A44B-ED5262948F83}" dt="2026-04-28T09:54:09.094" v="3" actId="26606"/>
          <ac:spMkLst>
            <pc:docMk/>
            <pc:sldMk cId="2516921736" sldId="261"/>
            <ac:spMk id="2" creationId="{91956CF8-9A0F-9AE6-02A4-2CB83B7CECA5}"/>
          </ac:spMkLst>
        </pc:spChg>
        <pc:graphicFrameChg chg="add">
          <ac:chgData name="Chenai Woods (2501493)" userId="3fb1c233-f672-4de2-947e-44c6e1e896be" providerId="ADAL" clId="{3E504CD1-65C8-58D6-A44B-ED5262948F83}" dt="2026-04-28T09:54:09.094" v="3" actId="26606"/>
          <ac:graphicFrameMkLst>
            <pc:docMk/>
            <pc:sldMk cId="2516921736" sldId="261"/>
            <ac:graphicFrameMk id="5" creationId="{FB3C2A61-827F-005D-2456-2007B2381FF4}"/>
          </ac:graphicFrameMkLst>
        </pc:graphicFrameChg>
      </pc:sldChg>
      <pc:sldChg chg="addSp delSp modSp mod modTransition setBg">
        <pc:chgData name="Chenai Woods (2501493)" userId="3fb1c233-f672-4de2-947e-44c6e1e896be" providerId="ADAL" clId="{3E504CD1-65C8-58D6-A44B-ED5262948F83}" dt="2026-04-28T10:03:46.214" v="220"/>
        <pc:sldMkLst>
          <pc:docMk/>
          <pc:sldMk cId="256070738" sldId="262"/>
        </pc:sldMkLst>
        <pc:spChg chg="mod">
          <ac:chgData name="Chenai Woods (2501493)" userId="3fb1c233-f672-4de2-947e-44c6e1e896be" providerId="ADAL" clId="{3E504CD1-65C8-58D6-A44B-ED5262948F83}" dt="2026-04-28T09:54:21.605" v="4" actId="26606"/>
          <ac:spMkLst>
            <pc:docMk/>
            <pc:sldMk cId="256070738" sldId="262"/>
            <ac:spMk id="2" creationId="{7B985A3B-FE06-DBA6-EFD6-98E8ACDE99F9}"/>
          </ac:spMkLst>
        </pc:spChg>
        <pc:graphicFrameChg chg="add mod modGraphic">
          <ac:chgData name="Chenai Woods (2501493)" userId="3fb1c233-f672-4de2-947e-44c6e1e896be" providerId="ADAL" clId="{3E504CD1-65C8-58D6-A44B-ED5262948F83}" dt="2026-04-28T09:55:40.570" v="5" actId="26606"/>
          <ac:graphicFrameMkLst>
            <pc:docMk/>
            <pc:sldMk cId="256070738" sldId="262"/>
            <ac:graphicFrameMk id="5" creationId="{E53D3933-6B13-412B-F925-C50B76022F07}"/>
          </ac:graphicFrameMkLst>
        </pc:graphicFrameChg>
      </pc:sldChg>
      <pc:sldChg chg="addSp modSp mod modTransition setBg setClrOvrMap">
        <pc:chgData name="Chenai Woods (2501493)" userId="3fb1c233-f672-4de2-947e-44c6e1e896be" providerId="ADAL" clId="{3E504CD1-65C8-58D6-A44B-ED5262948F83}" dt="2026-04-28T10:03:50.298" v="221"/>
        <pc:sldMkLst>
          <pc:docMk/>
          <pc:sldMk cId="3275248406" sldId="263"/>
        </pc:sldMkLst>
        <pc:spChg chg="mod">
          <ac:chgData name="Chenai Woods (2501493)" userId="3fb1c233-f672-4de2-947e-44c6e1e896be" providerId="ADAL" clId="{3E504CD1-65C8-58D6-A44B-ED5262948F83}" dt="2026-04-28T09:57:04.890" v="7" actId="26606"/>
          <ac:spMkLst>
            <pc:docMk/>
            <pc:sldMk cId="3275248406" sldId="263"/>
            <ac:spMk id="2" creationId="{8B91CE32-DB72-500E-FCF3-AA7B1CE574BE}"/>
          </ac:spMkLst>
        </pc:spChg>
        <pc:spChg chg="mod">
          <ac:chgData name="Chenai Woods (2501493)" userId="3fb1c233-f672-4de2-947e-44c6e1e896be" providerId="ADAL" clId="{3E504CD1-65C8-58D6-A44B-ED5262948F83}" dt="2026-04-28T09:57:04.890" v="7" actId="26606"/>
          <ac:spMkLst>
            <pc:docMk/>
            <pc:sldMk cId="3275248406" sldId="263"/>
            <ac:spMk id="3" creationId="{DDF7A0FB-0E4E-C20A-E120-42525A3CD1ED}"/>
          </ac:spMkLst>
        </pc:spChg>
        <pc:spChg chg="add mod">
          <ac:chgData name="Chenai Woods (2501493)" userId="3fb1c233-f672-4de2-947e-44c6e1e896be" providerId="ADAL" clId="{3E504CD1-65C8-58D6-A44B-ED5262948F83}" dt="2026-04-28T09:58:56.518" v="48" actId="5793"/>
          <ac:spMkLst>
            <pc:docMk/>
            <pc:sldMk cId="3275248406" sldId="263"/>
            <ac:spMk id="4" creationId="{6BE939B2-8D7A-722A-FD3D-E2CB60CD72F7}"/>
          </ac:spMkLst>
        </pc:spChg>
        <pc:picChg chg="add mod ord">
          <ac:chgData name="Chenai Woods (2501493)" userId="3fb1c233-f672-4de2-947e-44c6e1e896be" providerId="ADAL" clId="{3E504CD1-65C8-58D6-A44B-ED5262948F83}" dt="2026-04-28T09:59:04.356" v="51" actId="1076"/>
          <ac:picMkLst>
            <pc:docMk/>
            <pc:sldMk cId="3275248406" sldId="263"/>
            <ac:picMk id="2050" creationId="{E7000D61-0736-267D-FADF-CE64F53B0FB7}"/>
          </ac:picMkLst>
        </pc:picChg>
      </pc:sldChg>
      <pc:sldChg chg="addSp delSp modSp mod modTransition setBg">
        <pc:chgData name="Chenai Woods (2501493)" userId="3fb1c233-f672-4de2-947e-44c6e1e896be" providerId="ADAL" clId="{3E504CD1-65C8-58D6-A44B-ED5262948F83}" dt="2026-04-28T10:03:55.630" v="222"/>
        <pc:sldMkLst>
          <pc:docMk/>
          <pc:sldMk cId="2036535280" sldId="264"/>
        </pc:sldMkLst>
        <pc:spChg chg="mod">
          <ac:chgData name="Chenai Woods (2501493)" userId="3fb1c233-f672-4de2-947e-44c6e1e896be" providerId="ADAL" clId="{3E504CD1-65C8-58D6-A44B-ED5262948F83}" dt="2026-04-28T09:59:19.193" v="52" actId="26606"/>
          <ac:spMkLst>
            <pc:docMk/>
            <pc:sldMk cId="2036535280" sldId="264"/>
            <ac:spMk id="2" creationId="{8A1A78FD-2A24-0449-CC4F-27A09C7405FB}"/>
          </ac:spMkLst>
        </pc:spChg>
        <pc:graphicFrameChg chg="add">
          <ac:chgData name="Chenai Woods (2501493)" userId="3fb1c233-f672-4de2-947e-44c6e1e896be" providerId="ADAL" clId="{3E504CD1-65C8-58D6-A44B-ED5262948F83}" dt="2026-04-28T09:59:19.193" v="52" actId="26606"/>
          <ac:graphicFrameMkLst>
            <pc:docMk/>
            <pc:sldMk cId="2036535280" sldId="264"/>
            <ac:graphicFrameMk id="5" creationId="{6F8FCA58-CD50-8055-F1D4-C4243AA71F5D}"/>
          </ac:graphicFrameMkLst>
        </pc:graphicFrameChg>
      </pc:sldChg>
      <pc:sldChg chg="addSp delSp modSp mod modTransition setBg">
        <pc:chgData name="Chenai Woods (2501493)" userId="3fb1c233-f672-4de2-947e-44c6e1e896be" providerId="ADAL" clId="{3E504CD1-65C8-58D6-A44B-ED5262948F83}" dt="2026-04-28T10:04:02.164" v="223"/>
        <pc:sldMkLst>
          <pc:docMk/>
          <pc:sldMk cId="2388462898" sldId="265"/>
        </pc:sldMkLst>
        <pc:spChg chg="mod">
          <ac:chgData name="Chenai Woods (2501493)" userId="3fb1c233-f672-4de2-947e-44c6e1e896be" providerId="ADAL" clId="{3E504CD1-65C8-58D6-A44B-ED5262948F83}" dt="2026-04-28T09:59:23.801" v="53" actId="26606"/>
          <ac:spMkLst>
            <pc:docMk/>
            <pc:sldMk cId="2388462898" sldId="265"/>
            <ac:spMk id="2" creationId="{17976EAC-A85B-A4FA-7316-2D5F9EA70843}"/>
          </ac:spMkLst>
        </pc:spChg>
        <pc:spChg chg="add">
          <ac:chgData name="Chenai Woods (2501493)" userId="3fb1c233-f672-4de2-947e-44c6e1e896be" providerId="ADAL" clId="{3E504CD1-65C8-58D6-A44B-ED5262948F83}" dt="2026-04-28T09:59:23.801" v="53" actId="26606"/>
          <ac:spMkLst>
            <pc:docMk/>
            <pc:sldMk cId="2388462898" sldId="265"/>
            <ac:spMk id="9" creationId="{4E866FF9-A729-45F0-A163-10E89E871602}"/>
          </ac:spMkLst>
        </pc:spChg>
        <pc:spChg chg="add">
          <ac:chgData name="Chenai Woods (2501493)" userId="3fb1c233-f672-4de2-947e-44c6e1e896be" providerId="ADAL" clId="{3E504CD1-65C8-58D6-A44B-ED5262948F83}" dt="2026-04-28T09:59:23.801" v="53" actId="26606"/>
          <ac:spMkLst>
            <pc:docMk/>
            <pc:sldMk cId="2388462898" sldId="265"/>
            <ac:spMk id="11" creationId="{A804366F-2366-4688-98E7-B101C7BC6146}"/>
          </ac:spMkLst>
        </pc:spChg>
        <pc:graphicFrameChg chg="add">
          <ac:chgData name="Chenai Woods (2501493)" userId="3fb1c233-f672-4de2-947e-44c6e1e896be" providerId="ADAL" clId="{3E504CD1-65C8-58D6-A44B-ED5262948F83}" dt="2026-04-28T09:59:23.801" v="53" actId="26606"/>
          <ac:graphicFrameMkLst>
            <pc:docMk/>
            <pc:sldMk cId="2388462898" sldId="265"/>
            <ac:graphicFrameMk id="5" creationId="{ABAB200C-724B-1B69-2779-B174646AA35F}"/>
          </ac:graphicFrameMkLst>
        </pc:graphicFrameChg>
      </pc:sldChg>
      <pc:sldChg chg="addSp delSp modSp mod modTransition setBg">
        <pc:chgData name="Chenai Woods (2501493)" userId="3fb1c233-f672-4de2-947e-44c6e1e896be" providerId="ADAL" clId="{3E504CD1-65C8-58D6-A44B-ED5262948F83}" dt="2026-04-28T10:04:06.014" v="224"/>
        <pc:sldMkLst>
          <pc:docMk/>
          <pc:sldMk cId="3662266890" sldId="266"/>
        </pc:sldMkLst>
        <pc:spChg chg="mod">
          <ac:chgData name="Chenai Woods (2501493)" userId="3fb1c233-f672-4de2-947e-44c6e1e896be" providerId="ADAL" clId="{3E504CD1-65C8-58D6-A44B-ED5262948F83}" dt="2026-04-28T09:59:29.351" v="54" actId="26606"/>
          <ac:spMkLst>
            <pc:docMk/>
            <pc:sldMk cId="3662266890" sldId="266"/>
            <ac:spMk id="2" creationId="{88B83168-94AE-069A-E8B0-A1F29BF346C4}"/>
          </ac:spMkLst>
        </pc:spChg>
        <pc:graphicFrameChg chg="add">
          <ac:chgData name="Chenai Woods (2501493)" userId="3fb1c233-f672-4de2-947e-44c6e1e896be" providerId="ADAL" clId="{3E504CD1-65C8-58D6-A44B-ED5262948F83}" dt="2026-04-28T09:59:29.351" v="54" actId="26606"/>
          <ac:graphicFrameMkLst>
            <pc:docMk/>
            <pc:sldMk cId="3662266890" sldId="266"/>
            <ac:graphicFrameMk id="5" creationId="{2BCD8003-FB9B-F4EC-1A04-A3DC870812C7}"/>
          </ac:graphicFrameMkLst>
        </pc:graphicFrameChg>
      </pc:sldChg>
      <pc:sldChg chg="addSp modSp mod modTransition setBg setClrOvrMap">
        <pc:chgData name="Chenai Woods (2501493)" userId="3fb1c233-f672-4de2-947e-44c6e1e896be" providerId="ADAL" clId="{3E504CD1-65C8-58D6-A44B-ED5262948F83}" dt="2026-04-28T10:04:08.897" v="225"/>
        <pc:sldMkLst>
          <pc:docMk/>
          <pc:sldMk cId="3663797550" sldId="267"/>
        </pc:sldMkLst>
        <pc:spChg chg="mod">
          <ac:chgData name="Chenai Woods (2501493)" userId="3fb1c233-f672-4de2-947e-44c6e1e896be" providerId="ADAL" clId="{3E504CD1-65C8-58D6-A44B-ED5262948F83}" dt="2026-04-28T09:59:43.920" v="55" actId="26606"/>
          <ac:spMkLst>
            <pc:docMk/>
            <pc:sldMk cId="3663797550" sldId="267"/>
            <ac:spMk id="2" creationId="{D6AB9E0F-F3DB-E055-7D62-03CA01D05D74}"/>
          </ac:spMkLst>
        </pc:spChg>
        <pc:spChg chg="mod">
          <ac:chgData name="Chenai Woods (2501493)" userId="3fb1c233-f672-4de2-947e-44c6e1e896be" providerId="ADAL" clId="{3E504CD1-65C8-58D6-A44B-ED5262948F83}" dt="2026-04-28T09:59:43.920" v="55" actId="26606"/>
          <ac:spMkLst>
            <pc:docMk/>
            <pc:sldMk cId="3663797550" sldId="267"/>
            <ac:spMk id="4" creationId="{11FB6665-54B9-2BFD-F92F-5D156D80818D}"/>
          </ac:spMkLst>
        </pc:spChg>
        <pc:spChg chg="add">
          <ac:chgData name="Chenai Woods (2501493)" userId="3fb1c233-f672-4de2-947e-44c6e1e896be" providerId="ADAL" clId="{3E504CD1-65C8-58D6-A44B-ED5262948F83}" dt="2026-04-28T09:59:43.920" v="55" actId="26606"/>
          <ac:spMkLst>
            <pc:docMk/>
            <pc:sldMk cId="3663797550" sldId="267"/>
            <ac:spMk id="9" creationId="{FB403EBD-907E-4D59-98D4-A72CD1063C6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7.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ata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4B28AF-CE2B-4ADF-B60D-281A8E64879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DB1DAEC-0A90-46E3-BBDC-D1BA9A156511}">
      <dgm:prSet/>
      <dgm:spPr/>
      <dgm:t>
        <a:bodyPr/>
        <a:lstStyle/>
        <a:p>
          <a:r>
            <a:rPr lang="en-US"/>
            <a:t>The purpose of this presentation </a:t>
          </a:r>
        </a:p>
      </dgm:t>
    </dgm:pt>
    <dgm:pt modelId="{6DB56060-0E8F-4781-8369-B269E614677C}" type="parTrans" cxnId="{CB50BCCD-E1F0-4229-BD00-AD4AA7CDCAE5}">
      <dgm:prSet/>
      <dgm:spPr/>
      <dgm:t>
        <a:bodyPr/>
        <a:lstStyle/>
        <a:p>
          <a:endParaRPr lang="en-US"/>
        </a:p>
      </dgm:t>
    </dgm:pt>
    <dgm:pt modelId="{FA60496C-F175-4180-8ED3-6B031073181F}" type="sibTrans" cxnId="{CB50BCCD-E1F0-4229-BD00-AD4AA7CDCAE5}">
      <dgm:prSet/>
      <dgm:spPr/>
      <dgm:t>
        <a:bodyPr/>
        <a:lstStyle/>
        <a:p>
          <a:endParaRPr lang="en-US"/>
        </a:p>
      </dgm:t>
    </dgm:pt>
    <dgm:pt modelId="{FBBC0ABD-1C04-4523-BE8B-D32D08C325CD}">
      <dgm:prSet/>
      <dgm:spPr/>
      <dgm:t>
        <a:bodyPr/>
        <a:lstStyle/>
        <a:p>
          <a:r>
            <a:rPr lang="en-US"/>
            <a:t>3 key skills developed </a:t>
          </a:r>
        </a:p>
      </dgm:t>
    </dgm:pt>
    <dgm:pt modelId="{50320023-EFAD-4A52-BB52-E6568F3C9AF1}" type="parTrans" cxnId="{DEDBA006-C144-42B1-8BF5-536D278F28A6}">
      <dgm:prSet/>
      <dgm:spPr/>
      <dgm:t>
        <a:bodyPr/>
        <a:lstStyle/>
        <a:p>
          <a:endParaRPr lang="en-US"/>
        </a:p>
      </dgm:t>
    </dgm:pt>
    <dgm:pt modelId="{9E04AD85-B37F-4F42-A446-5FD813A195D1}" type="sibTrans" cxnId="{DEDBA006-C144-42B1-8BF5-536D278F28A6}">
      <dgm:prSet/>
      <dgm:spPr/>
      <dgm:t>
        <a:bodyPr/>
        <a:lstStyle/>
        <a:p>
          <a:endParaRPr lang="en-US"/>
        </a:p>
      </dgm:t>
    </dgm:pt>
    <dgm:pt modelId="{AC5F6592-44A6-4F19-9CAA-65AEE12D81BA}">
      <dgm:prSet/>
      <dgm:spPr/>
      <dgm:t>
        <a:bodyPr/>
        <a:lstStyle/>
        <a:p>
          <a:r>
            <a:rPr lang="en-US"/>
            <a:t>Reflection and application</a:t>
          </a:r>
        </a:p>
      </dgm:t>
    </dgm:pt>
    <dgm:pt modelId="{6BB2F649-2118-42B8-B20F-D80E29010258}" type="parTrans" cxnId="{E33BB9FE-147B-4C5F-B17C-3C52A0FB92EC}">
      <dgm:prSet/>
      <dgm:spPr/>
      <dgm:t>
        <a:bodyPr/>
        <a:lstStyle/>
        <a:p>
          <a:endParaRPr lang="en-US"/>
        </a:p>
      </dgm:t>
    </dgm:pt>
    <dgm:pt modelId="{14316A23-3663-48CC-B880-BF24D4526135}" type="sibTrans" cxnId="{E33BB9FE-147B-4C5F-B17C-3C52A0FB92EC}">
      <dgm:prSet/>
      <dgm:spPr/>
      <dgm:t>
        <a:bodyPr/>
        <a:lstStyle/>
        <a:p>
          <a:endParaRPr lang="en-US"/>
        </a:p>
      </dgm:t>
    </dgm:pt>
    <dgm:pt modelId="{045F559C-DB38-48C6-844A-820EB990800D}" type="pres">
      <dgm:prSet presAssocID="{D54B28AF-CE2B-4ADF-B60D-281A8E64879A}" presName="root" presStyleCnt="0">
        <dgm:presLayoutVars>
          <dgm:dir/>
          <dgm:resizeHandles val="exact"/>
        </dgm:presLayoutVars>
      </dgm:prSet>
      <dgm:spPr/>
    </dgm:pt>
    <dgm:pt modelId="{96F4A6AD-9EBD-486C-97B4-9998561D32C5}" type="pres">
      <dgm:prSet presAssocID="{9DB1DAEC-0A90-46E3-BBDC-D1BA9A156511}" presName="compNode" presStyleCnt="0"/>
      <dgm:spPr/>
    </dgm:pt>
    <dgm:pt modelId="{F7BF6062-F804-4668-8AC4-42814E0A7D3F}" type="pres">
      <dgm:prSet presAssocID="{9DB1DAEC-0A90-46E3-BBDC-D1BA9A1565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B289F61F-F24E-48F6-B0D1-98150DE11578}" type="pres">
      <dgm:prSet presAssocID="{9DB1DAEC-0A90-46E3-BBDC-D1BA9A156511}" presName="spaceRect" presStyleCnt="0"/>
      <dgm:spPr/>
    </dgm:pt>
    <dgm:pt modelId="{4DFAC835-6AA4-47D3-A936-7A06841EBF42}" type="pres">
      <dgm:prSet presAssocID="{9DB1DAEC-0A90-46E3-BBDC-D1BA9A156511}" presName="textRect" presStyleLbl="revTx" presStyleIdx="0" presStyleCnt="3">
        <dgm:presLayoutVars>
          <dgm:chMax val="1"/>
          <dgm:chPref val="1"/>
        </dgm:presLayoutVars>
      </dgm:prSet>
      <dgm:spPr/>
    </dgm:pt>
    <dgm:pt modelId="{EB3A18BC-5A0A-454A-AF27-5F4DBC77F36F}" type="pres">
      <dgm:prSet presAssocID="{FA60496C-F175-4180-8ED3-6B031073181F}" presName="sibTrans" presStyleCnt="0"/>
      <dgm:spPr/>
    </dgm:pt>
    <dgm:pt modelId="{03F4E2C8-44B9-49F2-96AF-EC182283AA9D}" type="pres">
      <dgm:prSet presAssocID="{FBBC0ABD-1C04-4523-BE8B-D32D08C325CD}" presName="compNode" presStyleCnt="0"/>
      <dgm:spPr/>
    </dgm:pt>
    <dgm:pt modelId="{D23C4ACD-4F5C-43E3-B993-92B344C64997}" type="pres">
      <dgm:prSet presAssocID="{FBBC0ABD-1C04-4523-BE8B-D32D08C325C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AB6B8FE-6AEE-4EA7-B10B-CB07CDE85143}" type="pres">
      <dgm:prSet presAssocID="{FBBC0ABD-1C04-4523-BE8B-D32D08C325CD}" presName="spaceRect" presStyleCnt="0"/>
      <dgm:spPr/>
    </dgm:pt>
    <dgm:pt modelId="{C5497BF0-91AC-4E7F-8CC4-9DA6BA4533FD}" type="pres">
      <dgm:prSet presAssocID="{FBBC0ABD-1C04-4523-BE8B-D32D08C325CD}" presName="textRect" presStyleLbl="revTx" presStyleIdx="1" presStyleCnt="3">
        <dgm:presLayoutVars>
          <dgm:chMax val="1"/>
          <dgm:chPref val="1"/>
        </dgm:presLayoutVars>
      </dgm:prSet>
      <dgm:spPr/>
    </dgm:pt>
    <dgm:pt modelId="{81C8AD4A-B496-404C-9C2F-D129CC69DEAB}" type="pres">
      <dgm:prSet presAssocID="{9E04AD85-B37F-4F42-A446-5FD813A195D1}" presName="sibTrans" presStyleCnt="0"/>
      <dgm:spPr/>
    </dgm:pt>
    <dgm:pt modelId="{F315C879-21BE-4DAB-8BC3-EE1195DAD2E6}" type="pres">
      <dgm:prSet presAssocID="{AC5F6592-44A6-4F19-9CAA-65AEE12D81BA}" presName="compNode" presStyleCnt="0"/>
      <dgm:spPr/>
    </dgm:pt>
    <dgm:pt modelId="{C66D07E3-04C4-4F98-A537-E3C686D19442}" type="pres">
      <dgm:prSet presAssocID="{AC5F6592-44A6-4F19-9CAA-65AEE12D81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A5C25F10-6557-4D34-87DF-67D579041066}" type="pres">
      <dgm:prSet presAssocID="{AC5F6592-44A6-4F19-9CAA-65AEE12D81BA}" presName="spaceRect" presStyleCnt="0"/>
      <dgm:spPr/>
    </dgm:pt>
    <dgm:pt modelId="{E2900CF8-E7CF-49A5-A64A-3680F7F7F1BA}" type="pres">
      <dgm:prSet presAssocID="{AC5F6592-44A6-4F19-9CAA-65AEE12D81BA}" presName="textRect" presStyleLbl="revTx" presStyleIdx="2" presStyleCnt="3">
        <dgm:presLayoutVars>
          <dgm:chMax val="1"/>
          <dgm:chPref val="1"/>
        </dgm:presLayoutVars>
      </dgm:prSet>
      <dgm:spPr/>
    </dgm:pt>
  </dgm:ptLst>
  <dgm:cxnLst>
    <dgm:cxn modelId="{DEDBA006-C144-42B1-8BF5-536D278F28A6}" srcId="{D54B28AF-CE2B-4ADF-B60D-281A8E64879A}" destId="{FBBC0ABD-1C04-4523-BE8B-D32D08C325CD}" srcOrd="1" destOrd="0" parTransId="{50320023-EFAD-4A52-BB52-E6568F3C9AF1}" sibTransId="{9E04AD85-B37F-4F42-A446-5FD813A195D1}"/>
    <dgm:cxn modelId="{69BC522E-D456-4398-A548-F63B1E08F0A4}" type="presOf" srcId="{9DB1DAEC-0A90-46E3-BBDC-D1BA9A156511}" destId="{4DFAC835-6AA4-47D3-A936-7A06841EBF42}" srcOrd="0" destOrd="0" presId="urn:microsoft.com/office/officeart/2018/2/layout/IconLabelList"/>
    <dgm:cxn modelId="{C72BAB3E-AB2C-44C8-A8CA-E2BAC4C6234A}" type="presOf" srcId="{D54B28AF-CE2B-4ADF-B60D-281A8E64879A}" destId="{045F559C-DB38-48C6-844A-820EB990800D}" srcOrd="0" destOrd="0" presId="urn:microsoft.com/office/officeart/2018/2/layout/IconLabelList"/>
    <dgm:cxn modelId="{86D07069-E85D-4326-B2E9-37AADDE3CD83}" type="presOf" srcId="{AC5F6592-44A6-4F19-9CAA-65AEE12D81BA}" destId="{E2900CF8-E7CF-49A5-A64A-3680F7F7F1BA}" srcOrd="0" destOrd="0" presId="urn:microsoft.com/office/officeart/2018/2/layout/IconLabelList"/>
    <dgm:cxn modelId="{CB50BCCD-E1F0-4229-BD00-AD4AA7CDCAE5}" srcId="{D54B28AF-CE2B-4ADF-B60D-281A8E64879A}" destId="{9DB1DAEC-0A90-46E3-BBDC-D1BA9A156511}" srcOrd="0" destOrd="0" parTransId="{6DB56060-0E8F-4781-8369-B269E614677C}" sibTransId="{FA60496C-F175-4180-8ED3-6B031073181F}"/>
    <dgm:cxn modelId="{C52886CE-3560-476E-80B3-B584FED5E937}" type="presOf" srcId="{FBBC0ABD-1C04-4523-BE8B-D32D08C325CD}" destId="{C5497BF0-91AC-4E7F-8CC4-9DA6BA4533FD}" srcOrd="0" destOrd="0" presId="urn:microsoft.com/office/officeart/2018/2/layout/IconLabelList"/>
    <dgm:cxn modelId="{E33BB9FE-147B-4C5F-B17C-3C52A0FB92EC}" srcId="{D54B28AF-CE2B-4ADF-B60D-281A8E64879A}" destId="{AC5F6592-44A6-4F19-9CAA-65AEE12D81BA}" srcOrd="2" destOrd="0" parTransId="{6BB2F649-2118-42B8-B20F-D80E29010258}" sibTransId="{14316A23-3663-48CC-B880-BF24D4526135}"/>
    <dgm:cxn modelId="{5AE191F5-8070-46C7-B5D4-ED62AD857430}" type="presParOf" srcId="{045F559C-DB38-48C6-844A-820EB990800D}" destId="{96F4A6AD-9EBD-486C-97B4-9998561D32C5}" srcOrd="0" destOrd="0" presId="urn:microsoft.com/office/officeart/2018/2/layout/IconLabelList"/>
    <dgm:cxn modelId="{8E0FF367-3466-4F20-8B10-711D1BD17942}" type="presParOf" srcId="{96F4A6AD-9EBD-486C-97B4-9998561D32C5}" destId="{F7BF6062-F804-4668-8AC4-42814E0A7D3F}" srcOrd="0" destOrd="0" presId="urn:microsoft.com/office/officeart/2018/2/layout/IconLabelList"/>
    <dgm:cxn modelId="{6739B669-6162-4E6F-9325-8877D7F91658}" type="presParOf" srcId="{96F4A6AD-9EBD-486C-97B4-9998561D32C5}" destId="{B289F61F-F24E-48F6-B0D1-98150DE11578}" srcOrd="1" destOrd="0" presId="urn:microsoft.com/office/officeart/2018/2/layout/IconLabelList"/>
    <dgm:cxn modelId="{24561796-4A35-4E24-9BB1-F7114CFAF2C3}" type="presParOf" srcId="{96F4A6AD-9EBD-486C-97B4-9998561D32C5}" destId="{4DFAC835-6AA4-47D3-A936-7A06841EBF42}" srcOrd="2" destOrd="0" presId="urn:microsoft.com/office/officeart/2018/2/layout/IconLabelList"/>
    <dgm:cxn modelId="{E433ED1B-6F81-4C61-8D38-9BB37A11E5E6}" type="presParOf" srcId="{045F559C-DB38-48C6-844A-820EB990800D}" destId="{EB3A18BC-5A0A-454A-AF27-5F4DBC77F36F}" srcOrd="1" destOrd="0" presId="urn:microsoft.com/office/officeart/2018/2/layout/IconLabelList"/>
    <dgm:cxn modelId="{3A18D6C1-CC9F-4E94-ACDD-FD748C471C66}" type="presParOf" srcId="{045F559C-DB38-48C6-844A-820EB990800D}" destId="{03F4E2C8-44B9-49F2-96AF-EC182283AA9D}" srcOrd="2" destOrd="0" presId="urn:microsoft.com/office/officeart/2018/2/layout/IconLabelList"/>
    <dgm:cxn modelId="{88591BD1-A1B0-4730-A28F-6C4919727912}" type="presParOf" srcId="{03F4E2C8-44B9-49F2-96AF-EC182283AA9D}" destId="{D23C4ACD-4F5C-43E3-B993-92B344C64997}" srcOrd="0" destOrd="0" presId="urn:microsoft.com/office/officeart/2018/2/layout/IconLabelList"/>
    <dgm:cxn modelId="{024291DC-E734-4989-937B-E1835FA08570}" type="presParOf" srcId="{03F4E2C8-44B9-49F2-96AF-EC182283AA9D}" destId="{8AB6B8FE-6AEE-4EA7-B10B-CB07CDE85143}" srcOrd="1" destOrd="0" presId="urn:microsoft.com/office/officeart/2018/2/layout/IconLabelList"/>
    <dgm:cxn modelId="{9894301A-ECB8-4278-8E5A-61ECAA6A591D}" type="presParOf" srcId="{03F4E2C8-44B9-49F2-96AF-EC182283AA9D}" destId="{C5497BF0-91AC-4E7F-8CC4-9DA6BA4533FD}" srcOrd="2" destOrd="0" presId="urn:microsoft.com/office/officeart/2018/2/layout/IconLabelList"/>
    <dgm:cxn modelId="{A447CB52-5034-4345-84FB-79038784FFDA}" type="presParOf" srcId="{045F559C-DB38-48C6-844A-820EB990800D}" destId="{81C8AD4A-B496-404C-9C2F-D129CC69DEAB}" srcOrd="3" destOrd="0" presId="urn:microsoft.com/office/officeart/2018/2/layout/IconLabelList"/>
    <dgm:cxn modelId="{806354D6-C2C8-4212-BEEF-0634EFAE7657}" type="presParOf" srcId="{045F559C-DB38-48C6-844A-820EB990800D}" destId="{F315C879-21BE-4DAB-8BC3-EE1195DAD2E6}" srcOrd="4" destOrd="0" presId="urn:microsoft.com/office/officeart/2018/2/layout/IconLabelList"/>
    <dgm:cxn modelId="{582B1245-7E0A-44C3-A294-9E48A5082EA9}" type="presParOf" srcId="{F315C879-21BE-4DAB-8BC3-EE1195DAD2E6}" destId="{C66D07E3-04C4-4F98-A537-E3C686D19442}" srcOrd="0" destOrd="0" presId="urn:microsoft.com/office/officeart/2018/2/layout/IconLabelList"/>
    <dgm:cxn modelId="{BBCB0C9F-E152-41BE-9E09-6ED16420215C}" type="presParOf" srcId="{F315C879-21BE-4DAB-8BC3-EE1195DAD2E6}" destId="{A5C25F10-6557-4D34-87DF-67D579041066}" srcOrd="1" destOrd="0" presId="urn:microsoft.com/office/officeart/2018/2/layout/IconLabelList"/>
    <dgm:cxn modelId="{0DEABFB8-693C-4F75-9E34-AFC72A116B7F}" type="presParOf" srcId="{F315C879-21BE-4DAB-8BC3-EE1195DAD2E6}" destId="{E2900CF8-E7CF-49A5-A64A-3680F7F7F1B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A542D8-C422-4AD4-95F1-8575E7EA318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FC8A28A-03A1-473C-B1B4-B135FE7F491F}">
      <dgm:prSet/>
      <dgm:spPr/>
      <dgm:t>
        <a:bodyPr/>
        <a:lstStyle/>
        <a:p>
          <a:r>
            <a:rPr lang="en-US"/>
            <a:t>The importance of critical thinking</a:t>
          </a:r>
        </a:p>
      </dgm:t>
    </dgm:pt>
    <dgm:pt modelId="{EC3EBD5D-5179-41A2-B0F5-C83E2BFABD9A}" type="parTrans" cxnId="{79A1185E-512F-4395-8E2F-9BA0288FD856}">
      <dgm:prSet/>
      <dgm:spPr/>
      <dgm:t>
        <a:bodyPr/>
        <a:lstStyle/>
        <a:p>
          <a:endParaRPr lang="en-US"/>
        </a:p>
      </dgm:t>
    </dgm:pt>
    <dgm:pt modelId="{D8405534-9492-405E-84F5-3A8B157C0DAA}" type="sibTrans" cxnId="{79A1185E-512F-4395-8E2F-9BA0288FD856}">
      <dgm:prSet/>
      <dgm:spPr/>
      <dgm:t>
        <a:bodyPr/>
        <a:lstStyle/>
        <a:p>
          <a:endParaRPr lang="en-US"/>
        </a:p>
      </dgm:t>
    </dgm:pt>
    <dgm:pt modelId="{D77A6E7B-BD40-4ACF-8D55-327F37A0CE93}">
      <dgm:prSet/>
      <dgm:spPr/>
      <dgm:t>
        <a:bodyPr/>
        <a:lstStyle/>
        <a:p>
          <a:r>
            <a:rPr lang="en-US"/>
            <a:t>Arguments must be structured correctly </a:t>
          </a:r>
        </a:p>
      </dgm:t>
    </dgm:pt>
    <dgm:pt modelId="{336BAEED-D992-465C-B9BD-5B7EF1928D64}" type="parTrans" cxnId="{991F6FB2-2853-424B-89CB-40F8E3284751}">
      <dgm:prSet/>
      <dgm:spPr/>
      <dgm:t>
        <a:bodyPr/>
        <a:lstStyle/>
        <a:p>
          <a:endParaRPr lang="en-US"/>
        </a:p>
      </dgm:t>
    </dgm:pt>
    <dgm:pt modelId="{48986B1B-A58D-4B3B-8E36-8DA662242433}" type="sibTrans" cxnId="{991F6FB2-2853-424B-89CB-40F8E3284751}">
      <dgm:prSet/>
      <dgm:spPr/>
      <dgm:t>
        <a:bodyPr/>
        <a:lstStyle/>
        <a:p>
          <a:endParaRPr lang="en-US"/>
        </a:p>
      </dgm:t>
    </dgm:pt>
    <dgm:pt modelId="{3ACE348A-D73C-45E7-BD67-708584BE1215}">
      <dgm:prSet/>
      <dgm:spPr/>
      <dgm:t>
        <a:bodyPr/>
        <a:lstStyle/>
        <a:p>
          <a:r>
            <a:rPr lang="en-US"/>
            <a:t>When writing it must be evidence based</a:t>
          </a:r>
        </a:p>
      </dgm:t>
    </dgm:pt>
    <dgm:pt modelId="{2837FD04-E30C-44DC-949E-AE586CFD839A}" type="parTrans" cxnId="{EEE8082B-26D7-4FB2-B88E-2022DF941752}">
      <dgm:prSet/>
      <dgm:spPr/>
      <dgm:t>
        <a:bodyPr/>
        <a:lstStyle/>
        <a:p>
          <a:endParaRPr lang="en-US"/>
        </a:p>
      </dgm:t>
    </dgm:pt>
    <dgm:pt modelId="{0D63E9CE-9004-464E-93DE-23D734D09D7E}" type="sibTrans" cxnId="{EEE8082B-26D7-4FB2-B88E-2022DF941752}">
      <dgm:prSet/>
      <dgm:spPr/>
      <dgm:t>
        <a:bodyPr/>
        <a:lstStyle/>
        <a:p>
          <a:endParaRPr lang="en-US"/>
        </a:p>
      </dgm:t>
    </dgm:pt>
    <dgm:pt modelId="{278FC53C-5CE4-A746-8A67-22BD12ECDAE3}" type="pres">
      <dgm:prSet presAssocID="{CDA542D8-C422-4AD4-95F1-8575E7EA318C}" presName="linear" presStyleCnt="0">
        <dgm:presLayoutVars>
          <dgm:animLvl val="lvl"/>
          <dgm:resizeHandles val="exact"/>
        </dgm:presLayoutVars>
      </dgm:prSet>
      <dgm:spPr/>
    </dgm:pt>
    <dgm:pt modelId="{58F06B03-D731-B142-A69B-32ECC3CFDC77}" type="pres">
      <dgm:prSet presAssocID="{4FC8A28A-03A1-473C-B1B4-B135FE7F491F}" presName="parentText" presStyleLbl="node1" presStyleIdx="0" presStyleCnt="3">
        <dgm:presLayoutVars>
          <dgm:chMax val="0"/>
          <dgm:bulletEnabled val="1"/>
        </dgm:presLayoutVars>
      </dgm:prSet>
      <dgm:spPr/>
    </dgm:pt>
    <dgm:pt modelId="{8069713D-55EF-7B43-A3F7-CA575F729738}" type="pres">
      <dgm:prSet presAssocID="{D8405534-9492-405E-84F5-3A8B157C0DAA}" presName="spacer" presStyleCnt="0"/>
      <dgm:spPr/>
    </dgm:pt>
    <dgm:pt modelId="{CFA2CA8B-42F3-224E-B3BC-B513226CA30C}" type="pres">
      <dgm:prSet presAssocID="{D77A6E7B-BD40-4ACF-8D55-327F37A0CE93}" presName="parentText" presStyleLbl="node1" presStyleIdx="1" presStyleCnt="3">
        <dgm:presLayoutVars>
          <dgm:chMax val="0"/>
          <dgm:bulletEnabled val="1"/>
        </dgm:presLayoutVars>
      </dgm:prSet>
      <dgm:spPr/>
    </dgm:pt>
    <dgm:pt modelId="{76945E4A-E07E-C041-A951-4D6FE4F5BBFF}" type="pres">
      <dgm:prSet presAssocID="{48986B1B-A58D-4B3B-8E36-8DA662242433}" presName="spacer" presStyleCnt="0"/>
      <dgm:spPr/>
    </dgm:pt>
    <dgm:pt modelId="{BD67A7CA-D296-CC4D-AC46-5EEF46A15BBE}" type="pres">
      <dgm:prSet presAssocID="{3ACE348A-D73C-45E7-BD67-708584BE1215}" presName="parentText" presStyleLbl="node1" presStyleIdx="2" presStyleCnt="3">
        <dgm:presLayoutVars>
          <dgm:chMax val="0"/>
          <dgm:bulletEnabled val="1"/>
        </dgm:presLayoutVars>
      </dgm:prSet>
      <dgm:spPr/>
    </dgm:pt>
  </dgm:ptLst>
  <dgm:cxnLst>
    <dgm:cxn modelId="{CDF78926-4302-D24A-B686-C1DD31441F37}" type="presOf" srcId="{3ACE348A-D73C-45E7-BD67-708584BE1215}" destId="{BD67A7CA-D296-CC4D-AC46-5EEF46A15BBE}" srcOrd="0" destOrd="0" presId="urn:microsoft.com/office/officeart/2005/8/layout/vList2"/>
    <dgm:cxn modelId="{EEE8082B-26D7-4FB2-B88E-2022DF941752}" srcId="{CDA542D8-C422-4AD4-95F1-8575E7EA318C}" destId="{3ACE348A-D73C-45E7-BD67-708584BE1215}" srcOrd="2" destOrd="0" parTransId="{2837FD04-E30C-44DC-949E-AE586CFD839A}" sibTransId="{0D63E9CE-9004-464E-93DE-23D734D09D7E}"/>
    <dgm:cxn modelId="{569C952C-40D0-794F-AF64-BAC998979FE6}" type="presOf" srcId="{D77A6E7B-BD40-4ACF-8D55-327F37A0CE93}" destId="{CFA2CA8B-42F3-224E-B3BC-B513226CA30C}" srcOrd="0" destOrd="0" presId="urn:microsoft.com/office/officeart/2005/8/layout/vList2"/>
    <dgm:cxn modelId="{D16AA13F-6DF2-5C4C-B08F-F9BCE062A279}" type="presOf" srcId="{CDA542D8-C422-4AD4-95F1-8575E7EA318C}" destId="{278FC53C-5CE4-A746-8A67-22BD12ECDAE3}" srcOrd="0" destOrd="0" presId="urn:microsoft.com/office/officeart/2005/8/layout/vList2"/>
    <dgm:cxn modelId="{79A1185E-512F-4395-8E2F-9BA0288FD856}" srcId="{CDA542D8-C422-4AD4-95F1-8575E7EA318C}" destId="{4FC8A28A-03A1-473C-B1B4-B135FE7F491F}" srcOrd="0" destOrd="0" parTransId="{EC3EBD5D-5179-41A2-B0F5-C83E2BFABD9A}" sibTransId="{D8405534-9492-405E-84F5-3A8B157C0DAA}"/>
    <dgm:cxn modelId="{991F6FB2-2853-424B-89CB-40F8E3284751}" srcId="{CDA542D8-C422-4AD4-95F1-8575E7EA318C}" destId="{D77A6E7B-BD40-4ACF-8D55-327F37A0CE93}" srcOrd="1" destOrd="0" parTransId="{336BAEED-D992-465C-B9BD-5B7EF1928D64}" sibTransId="{48986B1B-A58D-4B3B-8E36-8DA662242433}"/>
    <dgm:cxn modelId="{F54BC2B8-12B0-0942-B713-4FF6F16AC931}" type="presOf" srcId="{4FC8A28A-03A1-473C-B1B4-B135FE7F491F}" destId="{58F06B03-D731-B142-A69B-32ECC3CFDC77}" srcOrd="0" destOrd="0" presId="urn:microsoft.com/office/officeart/2005/8/layout/vList2"/>
    <dgm:cxn modelId="{554FF0FB-CA7A-7144-9427-976EB42068EA}" type="presParOf" srcId="{278FC53C-5CE4-A746-8A67-22BD12ECDAE3}" destId="{58F06B03-D731-B142-A69B-32ECC3CFDC77}" srcOrd="0" destOrd="0" presId="urn:microsoft.com/office/officeart/2005/8/layout/vList2"/>
    <dgm:cxn modelId="{BF36D332-2392-7842-B7B8-9160F9AED09E}" type="presParOf" srcId="{278FC53C-5CE4-A746-8A67-22BD12ECDAE3}" destId="{8069713D-55EF-7B43-A3F7-CA575F729738}" srcOrd="1" destOrd="0" presId="urn:microsoft.com/office/officeart/2005/8/layout/vList2"/>
    <dgm:cxn modelId="{05146592-3A85-4845-85FB-7B16B0B35F44}" type="presParOf" srcId="{278FC53C-5CE4-A746-8A67-22BD12ECDAE3}" destId="{CFA2CA8B-42F3-224E-B3BC-B513226CA30C}" srcOrd="2" destOrd="0" presId="urn:microsoft.com/office/officeart/2005/8/layout/vList2"/>
    <dgm:cxn modelId="{559A2EBD-F2CE-6647-9A7E-2A4687ED0F06}" type="presParOf" srcId="{278FC53C-5CE4-A746-8A67-22BD12ECDAE3}" destId="{76945E4A-E07E-C041-A951-4D6FE4F5BBFF}" srcOrd="3" destOrd="0" presId="urn:microsoft.com/office/officeart/2005/8/layout/vList2"/>
    <dgm:cxn modelId="{7192B8AB-5C5E-1349-8DBE-6EB02879E37B}" type="presParOf" srcId="{278FC53C-5CE4-A746-8A67-22BD12ECDAE3}" destId="{BD67A7CA-D296-CC4D-AC46-5EEF46A15BB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4319DE-A49F-499A-9B25-97E5C80F012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D14154-6EB1-4FEA-8C3B-64008D54D358}">
      <dgm:prSet/>
      <dgm:spPr/>
      <dgm:t>
        <a:bodyPr/>
        <a:lstStyle/>
        <a:p>
          <a:r>
            <a:rPr lang="en-US"/>
            <a:t>The Initial challenge – descriptive writing </a:t>
          </a:r>
        </a:p>
      </dgm:t>
    </dgm:pt>
    <dgm:pt modelId="{056F2A1B-8756-400E-AE34-B38484581252}" type="parTrans" cxnId="{4FBE838B-E199-463D-A0DE-B9FF632D43CC}">
      <dgm:prSet/>
      <dgm:spPr/>
      <dgm:t>
        <a:bodyPr/>
        <a:lstStyle/>
        <a:p>
          <a:endParaRPr lang="en-US"/>
        </a:p>
      </dgm:t>
    </dgm:pt>
    <dgm:pt modelId="{0F288CC4-FB7A-493E-A693-E89CD4C0D01E}" type="sibTrans" cxnId="{4FBE838B-E199-463D-A0DE-B9FF632D43CC}">
      <dgm:prSet/>
      <dgm:spPr/>
      <dgm:t>
        <a:bodyPr/>
        <a:lstStyle/>
        <a:p>
          <a:endParaRPr lang="en-US"/>
        </a:p>
      </dgm:t>
    </dgm:pt>
    <dgm:pt modelId="{842C8E88-87AE-4CD5-8A5F-ECCD79C8A730}">
      <dgm:prSet/>
      <dgm:spPr/>
      <dgm:t>
        <a:bodyPr/>
        <a:lstStyle/>
        <a:p>
          <a:r>
            <a:rPr lang="en-US"/>
            <a:t>How feedback has improved analysis</a:t>
          </a:r>
        </a:p>
      </dgm:t>
    </dgm:pt>
    <dgm:pt modelId="{82491E59-2DDA-4A6C-9DA1-42176F121669}" type="parTrans" cxnId="{FE08C47A-12EF-4B2D-B563-F09546804BB6}">
      <dgm:prSet/>
      <dgm:spPr/>
      <dgm:t>
        <a:bodyPr/>
        <a:lstStyle/>
        <a:p>
          <a:endParaRPr lang="en-US"/>
        </a:p>
      </dgm:t>
    </dgm:pt>
    <dgm:pt modelId="{2A596E5C-8719-44C8-BCD9-196688FF6803}" type="sibTrans" cxnId="{FE08C47A-12EF-4B2D-B563-F09546804BB6}">
      <dgm:prSet/>
      <dgm:spPr/>
      <dgm:t>
        <a:bodyPr/>
        <a:lstStyle/>
        <a:p>
          <a:endParaRPr lang="en-US"/>
        </a:p>
      </dgm:t>
    </dgm:pt>
    <dgm:pt modelId="{1BE647BD-945D-4BC8-A629-A9BCB3C7D5D3}">
      <dgm:prSet/>
      <dgm:spPr/>
      <dgm:t>
        <a:bodyPr/>
        <a:lstStyle/>
        <a:p>
          <a:r>
            <a:rPr lang="en-US"/>
            <a:t>The improvement of structure and planning</a:t>
          </a:r>
        </a:p>
      </dgm:t>
    </dgm:pt>
    <dgm:pt modelId="{80CB4CB4-B1F5-4EB4-B5B6-F66FC7236485}" type="parTrans" cxnId="{82F14FA5-50F5-4AEA-A79B-19221ED4C93C}">
      <dgm:prSet/>
      <dgm:spPr/>
      <dgm:t>
        <a:bodyPr/>
        <a:lstStyle/>
        <a:p>
          <a:endParaRPr lang="en-US"/>
        </a:p>
      </dgm:t>
    </dgm:pt>
    <dgm:pt modelId="{5CECD8C0-8061-496C-964A-7477081F155C}" type="sibTrans" cxnId="{82F14FA5-50F5-4AEA-A79B-19221ED4C93C}">
      <dgm:prSet/>
      <dgm:spPr/>
      <dgm:t>
        <a:bodyPr/>
        <a:lstStyle/>
        <a:p>
          <a:endParaRPr lang="en-US"/>
        </a:p>
      </dgm:t>
    </dgm:pt>
    <dgm:pt modelId="{D6817519-7BCA-4D7B-A18A-1F959CA3ECD9}">
      <dgm:prSet/>
      <dgm:spPr/>
      <dgm:t>
        <a:bodyPr/>
        <a:lstStyle/>
        <a:p>
          <a:r>
            <a:rPr lang="en-US"/>
            <a:t>The ongoing development</a:t>
          </a:r>
        </a:p>
      </dgm:t>
    </dgm:pt>
    <dgm:pt modelId="{B2093975-3A84-4643-AF1D-EB5CB6CE4AB8}" type="parTrans" cxnId="{63E69026-79BD-4212-B7DB-19A2BCF2878C}">
      <dgm:prSet/>
      <dgm:spPr/>
      <dgm:t>
        <a:bodyPr/>
        <a:lstStyle/>
        <a:p>
          <a:endParaRPr lang="en-US"/>
        </a:p>
      </dgm:t>
    </dgm:pt>
    <dgm:pt modelId="{13DAB86F-D138-4B3C-B14C-455E6BA44DA0}" type="sibTrans" cxnId="{63E69026-79BD-4212-B7DB-19A2BCF2878C}">
      <dgm:prSet/>
      <dgm:spPr/>
      <dgm:t>
        <a:bodyPr/>
        <a:lstStyle/>
        <a:p>
          <a:endParaRPr lang="en-US"/>
        </a:p>
      </dgm:t>
    </dgm:pt>
    <dgm:pt modelId="{31556A25-98E5-42F7-917F-7B11B112AF62}" type="pres">
      <dgm:prSet presAssocID="{E84319DE-A49F-499A-9B25-97E5C80F012D}" presName="root" presStyleCnt="0">
        <dgm:presLayoutVars>
          <dgm:dir/>
          <dgm:resizeHandles val="exact"/>
        </dgm:presLayoutVars>
      </dgm:prSet>
      <dgm:spPr/>
    </dgm:pt>
    <dgm:pt modelId="{531EE4FE-357C-401E-B0C7-64CC3A4F8C61}" type="pres">
      <dgm:prSet presAssocID="{39D14154-6EB1-4FEA-8C3B-64008D54D358}" presName="compNode" presStyleCnt="0"/>
      <dgm:spPr/>
    </dgm:pt>
    <dgm:pt modelId="{A4720135-1638-449B-A7E1-235197B9E19E}" type="pres">
      <dgm:prSet presAssocID="{39D14154-6EB1-4FEA-8C3B-64008D54D358}" presName="bgRect" presStyleLbl="bgShp" presStyleIdx="0" presStyleCnt="4"/>
      <dgm:spPr/>
    </dgm:pt>
    <dgm:pt modelId="{4537536A-D28C-4255-9BAF-1F149056425E}" type="pres">
      <dgm:prSet presAssocID="{39D14154-6EB1-4FEA-8C3B-64008D54D35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409F8004-9857-4868-AE37-13BE4C88B61C}" type="pres">
      <dgm:prSet presAssocID="{39D14154-6EB1-4FEA-8C3B-64008D54D358}" presName="spaceRect" presStyleCnt="0"/>
      <dgm:spPr/>
    </dgm:pt>
    <dgm:pt modelId="{964531F3-0933-4494-8E11-871A06D4CC02}" type="pres">
      <dgm:prSet presAssocID="{39D14154-6EB1-4FEA-8C3B-64008D54D358}" presName="parTx" presStyleLbl="revTx" presStyleIdx="0" presStyleCnt="4">
        <dgm:presLayoutVars>
          <dgm:chMax val="0"/>
          <dgm:chPref val="0"/>
        </dgm:presLayoutVars>
      </dgm:prSet>
      <dgm:spPr/>
    </dgm:pt>
    <dgm:pt modelId="{2AD4F7F8-3CB4-432C-AD44-FFD1C6C9558A}" type="pres">
      <dgm:prSet presAssocID="{0F288CC4-FB7A-493E-A693-E89CD4C0D01E}" presName="sibTrans" presStyleCnt="0"/>
      <dgm:spPr/>
    </dgm:pt>
    <dgm:pt modelId="{0E0E0321-D7D7-495C-ADEC-A667B02CC0E0}" type="pres">
      <dgm:prSet presAssocID="{842C8E88-87AE-4CD5-8A5F-ECCD79C8A730}" presName="compNode" presStyleCnt="0"/>
      <dgm:spPr/>
    </dgm:pt>
    <dgm:pt modelId="{BBE7C64E-CE29-429A-A9E7-C0A41BEAA0EE}" type="pres">
      <dgm:prSet presAssocID="{842C8E88-87AE-4CD5-8A5F-ECCD79C8A730}" presName="bgRect" presStyleLbl="bgShp" presStyleIdx="1" presStyleCnt="4"/>
      <dgm:spPr/>
    </dgm:pt>
    <dgm:pt modelId="{0A35C992-DC3E-47E8-88EB-9110BA1BFD3C}" type="pres">
      <dgm:prSet presAssocID="{842C8E88-87AE-4CD5-8A5F-ECCD79C8A73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6DDA88F9-2FB9-4496-BE21-9EB4CF8733B0}" type="pres">
      <dgm:prSet presAssocID="{842C8E88-87AE-4CD5-8A5F-ECCD79C8A730}" presName="spaceRect" presStyleCnt="0"/>
      <dgm:spPr/>
    </dgm:pt>
    <dgm:pt modelId="{E00A0F36-89C8-4E56-A845-74FA6D1DA1AE}" type="pres">
      <dgm:prSet presAssocID="{842C8E88-87AE-4CD5-8A5F-ECCD79C8A730}" presName="parTx" presStyleLbl="revTx" presStyleIdx="1" presStyleCnt="4">
        <dgm:presLayoutVars>
          <dgm:chMax val="0"/>
          <dgm:chPref val="0"/>
        </dgm:presLayoutVars>
      </dgm:prSet>
      <dgm:spPr/>
    </dgm:pt>
    <dgm:pt modelId="{02A71C98-266E-489E-9E2A-73632CCF19A6}" type="pres">
      <dgm:prSet presAssocID="{2A596E5C-8719-44C8-BCD9-196688FF6803}" presName="sibTrans" presStyleCnt="0"/>
      <dgm:spPr/>
    </dgm:pt>
    <dgm:pt modelId="{94C760F5-A00B-44DC-906D-6B55E236A771}" type="pres">
      <dgm:prSet presAssocID="{1BE647BD-945D-4BC8-A629-A9BCB3C7D5D3}" presName="compNode" presStyleCnt="0"/>
      <dgm:spPr/>
    </dgm:pt>
    <dgm:pt modelId="{1B36A1E9-E8B3-430A-8340-9EBAFA8AC746}" type="pres">
      <dgm:prSet presAssocID="{1BE647BD-945D-4BC8-A629-A9BCB3C7D5D3}" presName="bgRect" presStyleLbl="bgShp" presStyleIdx="2" presStyleCnt="4"/>
      <dgm:spPr/>
    </dgm:pt>
    <dgm:pt modelId="{2254D6F1-5C63-44CA-8B0E-A9221747BBCC}" type="pres">
      <dgm:prSet presAssocID="{1BE647BD-945D-4BC8-A629-A9BCB3C7D5D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804BBCA1-CC9A-4AB7-A8BC-81CF1593484D}" type="pres">
      <dgm:prSet presAssocID="{1BE647BD-945D-4BC8-A629-A9BCB3C7D5D3}" presName="spaceRect" presStyleCnt="0"/>
      <dgm:spPr/>
    </dgm:pt>
    <dgm:pt modelId="{AE0031CC-469F-4783-BBAC-0AF30B4EE4B7}" type="pres">
      <dgm:prSet presAssocID="{1BE647BD-945D-4BC8-A629-A9BCB3C7D5D3}" presName="parTx" presStyleLbl="revTx" presStyleIdx="2" presStyleCnt="4">
        <dgm:presLayoutVars>
          <dgm:chMax val="0"/>
          <dgm:chPref val="0"/>
        </dgm:presLayoutVars>
      </dgm:prSet>
      <dgm:spPr/>
    </dgm:pt>
    <dgm:pt modelId="{2B7B570E-6834-43F8-B92C-05721DB40C56}" type="pres">
      <dgm:prSet presAssocID="{5CECD8C0-8061-496C-964A-7477081F155C}" presName="sibTrans" presStyleCnt="0"/>
      <dgm:spPr/>
    </dgm:pt>
    <dgm:pt modelId="{F0480B66-FBD4-43F0-BBF9-4DD73DE04E52}" type="pres">
      <dgm:prSet presAssocID="{D6817519-7BCA-4D7B-A18A-1F959CA3ECD9}" presName="compNode" presStyleCnt="0"/>
      <dgm:spPr/>
    </dgm:pt>
    <dgm:pt modelId="{F3AEB05E-37C8-4B14-B6BA-AC822038C123}" type="pres">
      <dgm:prSet presAssocID="{D6817519-7BCA-4D7B-A18A-1F959CA3ECD9}" presName="bgRect" presStyleLbl="bgShp" presStyleIdx="3" presStyleCnt="4"/>
      <dgm:spPr/>
    </dgm:pt>
    <dgm:pt modelId="{09E132A1-8C6F-464E-9211-297DCEEE008F}" type="pres">
      <dgm:prSet presAssocID="{D6817519-7BCA-4D7B-A18A-1F959CA3ECD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4BA18918-3D94-4977-826A-721364A667F2}" type="pres">
      <dgm:prSet presAssocID="{D6817519-7BCA-4D7B-A18A-1F959CA3ECD9}" presName="spaceRect" presStyleCnt="0"/>
      <dgm:spPr/>
    </dgm:pt>
    <dgm:pt modelId="{13883C1A-FFD4-482A-80DC-6F73DE9F0A7E}" type="pres">
      <dgm:prSet presAssocID="{D6817519-7BCA-4D7B-A18A-1F959CA3ECD9}" presName="parTx" presStyleLbl="revTx" presStyleIdx="3" presStyleCnt="4">
        <dgm:presLayoutVars>
          <dgm:chMax val="0"/>
          <dgm:chPref val="0"/>
        </dgm:presLayoutVars>
      </dgm:prSet>
      <dgm:spPr/>
    </dgm:pt>
  </dgm:ptLst>
  <dgm:cxnLst>
    <dgm:cxn modelId="{5C271205-08CB-40B6-BB3F-DCD2B3F63177}" type="presOf" srcId="{E84319DE-A49F-499A-9B25-97E5C80F012D}" destId="{31556A25-98E5-42F7-917F-7B11B112AF62}" srcOrd="0" destOrd="0" presId="urn:microsoft.com/office/officeart/2018/2/layout/IconVerticalSolidList"/>
    <dgm:cxn modelId="{63E69026-79BD-4212-B7DB-19A2BCF2878C}" srcId="{E84319DE-A49F-499A-9B25-97E5C80F012D}" destId="{D6817519-7BCA-4D7B-A18A-1F959CA3ECD9}" srcOrd="3" destOrd="0" parTransId="{B2093975-3A84-4643-AF1D-EB5CB6CE4AB8}" sibTransId="{13DAB86F-D138-4B3C-B14C-455E6BA44DA0}"/>
    <dgm:cxn modelId="{9B26182B-7B13-4ECC-9D32-AD4ECC69FA9A}" type="presOf" srcId="{D6817519-7BCA-4D7B-A18A-1F959CA3ECD9}" destId="{13883C1A-FFD4-482A-80DC-6F73DE9F0A7E}" srcOrd="0" destOrd="0" presId="urn:microsoft.com/office/officeart/2018/2/layout/IconVerticalSolidList"/>
    <dgm:cxn modelId="{ECD4D038-1606-4342-B8B3-CB1114DE908E}" type="presOf" srcId="{842C8E88-87AE-4CD5-8A5F-ECCD79C8A730}" destId="{E00A0F36-89C8-4E56-A845-74FA6D1DA1AE}" srcOrd="0" destOrd="0" presId="urn:microsoft.com/office/officeart/2018/2/layout/IconVerticalSolidList"/>
    <dgm:cxn modelId="{27B4443F-6DC0-4D2D-AF66-84709EB6BC33}" type="presOf" srcId="{1BE647BD-945D-4BC8-A629-A9BCB3C7D5D3}" destId="{AE0031CC-469F-4783-BBAC-0AF30B4EE4B7}" srcOrd="0" destOrd="0" presId="urn:microsoft.com/office/officeart/2018/2/layout/IconVerticalSolidList"/>
    <dgm:cxn modelId="{FE08C47A-12EF-4B2D-B563-F09546804BB6}" srcId="{E84319DE-A49F-499A-9B25-97E5C80F012D}" destId="{842C8E88-87AE-4CD5-8A5F-ECCD79C8A730}" srcOrd="1" destOrd="0" parTransId="{82491E59-2DDA-4A6C-9DA1-42176F121669}" sibTransId="{2A596E5C-8719-44C8-BCD9-196688FF6803}"/>
    <dgm:cxn modelId="{4FBE838B-E199-463D-A0DE-B9FF632D43CC}" srcId="{E84319DE-A49F-499A-9B25-97E5C80F012D}" destId="{39D14154-6EB1-4FEA-8C3B-64008D54D358}" srcOrd="0" destOrd="0" parTransId="{056F2A1B-8756-400E-AE34-B38484581252}" sibTransId="{0F288CC4-FB7A-493E-A693-E89CD4C0D01E}"/>
    <dgm:cxn modelId="{82F14FA5-50F5-4AEA-A79B-19221ED4C93C}" srcId="{E84319DE-A49F-499A-9B25-97E5C80F012D}" destId="{1BE647BD-945D-4BC8-A629-A9BCB3C7D5D3}" srcOrd="2" destOrd="0" parTransId="{80CB4CB4-B1F5-4EB4-B5B6-F66FC7236485}" sibTransId="{5CECD8C0-8061-496C-964A-7477081F155C}"/>
    <dgm:cxn modelId="{3C4A6AD0-DFCD-451D-A188-D9A5BD3132C3}" type="presOf" srcId="{39D14154-6EB1-4FEA-8C3B-64008D54D358}" destId="{964531F3-0933-4494-8E11-871A06D4CC02}" srcOrd="0" destOrd="0" presId="urn:microsoft.com/office/officeart/2018/2/layout/IconVerticalSolidList"/>
    <dgm:cxn modelId="{DE1BEEE7-B2BA-46F8-AEDC-C5662441640E}" type="presParOf" srcId="{31556A25-98E5-42F7-917F-7B11B112AF62}" destId="{531EE4FE-357C-401E-B0C7-64CC3A4F8C61}" srcOrd="0" destOrd="0" presId="urn:microsoft.com/office/officeart/2018/2/layout/IconVerticalSolidList"/>
    <dgm:cxn modelId="{621CECBB-01B9-4792-857D-6396A476EB38}" type="presParOf" srcId="{531EE4FE-357C-401E-B0C7-64CC3A4F8C61}" destId="{A4720135-1638-449B-A7E1-235197B9E19E}" srcOrd="0" destOrd="0" presId="urn:microsoft.com/office/officeart/2018/2/layout/IconVerticalSolidList"/>
    <dgm:cxn modelId="{4207A0CA-DF36-4740-B04D-5C856EB285D0}" type="presParOf" srcId="{531EE4FE-357C-401E-B0C7-64CC3A4F8C61}" destId="{4537536A-D28C-4255-9BAF-1F149056425E}" srcOrd="1" destOrd="0" presId="urn:microsoft.com/office/officeart/2018/2/layout/IconVerticalSolidList"/>
    <dgm:cxn modelId="{17A23F6D-A135-4696-8650-964D0D0616BE}" type="presParOf" srcId="{531EE4FE-357C-401E-B0C7-64CC3A4F8C61}" destId="{409F8004-9857-4868-AE37-13BE4C88B61C}" srcOrd="2" destOrd="0" presId="urn:microsoft.com/office/officeart/2018/2/layout/IconVerticalSolidList"/>
    <dgm:cxn modelId="{8801898E-22CC-4421-BA4B-251E644C262E}" type="presParOf" srcId="{531EE4FE-357C-401E-B0C7-64CC3A4F8C61}" destId="{964531F3-0933-4494-8E11-871A06D4CC02}" srcOrd="3" destOrd="0" presId="urn:microsoft.com/office/officeart/2018/2/layout/IconVerticalSolidList"/>
    <dgm:cxn modelId="{3E5FE960-C368-422B-9E0A-D983D1A94BF7}" type="presParOf" srcId="{31556A25-98E5-42F7-917F-7B11B112AF62}" destId="{2AD4F7F8-3CB4-432C-AD44-FFD1C6C9558A}" srcOrd="1" destOrd="0" presId="urn:microsoft.com/office/officeart/2018/2/layout/IconVerticalSolidList"/>
    <dgm:cxn modelId="{E128CF13-7326-4938-B280-8FF8D2940002}" type="presParOf" srcId="{31556A25-98E5-42F7-917F-7B11B112AF62}" destId="{0E0E0321-D7D7-495C-ADEC-A667B02CC0E0}" srcOrd="2" destOrd="0" presId="urn:microsoft.com/office/officeart/2018/2/layout/IconVerticalSolidList"/>
    <dgm:cxn modelId="{B2F01D92-EF7B-4CBF-8CAF-0FAC531A0C44}" type="presParOf" srcId="{0E0E0321-D7D7-495C-ADEC-A667B02CC0E0}" destId="{BBE7C64E-CE29-429A-A9E7-C0A41BEAA0EE}" srcOrd="0" destOrd="0" presId="urn:microsoft.com/office/officeart/2018/2/layout/IconVerticalSolidList"/>
    <dgm:cxn modelId="{63AD048C-9D69-440C-9BEF-794448907FAE}" type="presParOf" srcId="{0E0E0321-D7D7-495C-ADEC-A667B02CC0E0}" destId="{0A35C992-DC3E-47E8-88EB-9110BA1BFD3C}" srcOrd="1" destOrd="0" presId="urn:microsoft.com/office/officeart/2018/2/layout/IconVerticalSolidList"/>
    <dgm:cxn modelId="{29ACF79F-A329-4C09-8109-1E9E92985979}" type="presParOf" srcId="{0E0E0321-D7D7-495C-ADEC-A667B02CC0E0}" destId="{6DDA88F9-2FB9-4496-BE21-9EB4CF8733B0}" srcOrd="2" destOrd="0" presId="urn:microsoft.com/office/officeart/2018/2/layout/IconVerticalSolidList"/>
    <dgm:cxn modelId="{92B5768B-360B-416E-9905-3C1CEB9C0364}" type="presParOf" srcId="{0E0E0321-D7D7-495C-ADEC-A667B02CC0E0}" destId="{E00A0F36-89C8-4E56-A845-74FA6D1DA1AE}" srcOrd="3" destOrd="0" presId="urn:microsoft.com/office/officeart/2018/2/layout/IconVerticalSolidList"/>
    <dgm:cxn modelId="{066657B1-4B52-46DA-A72F-6296A80E3885}" type="presParOf" srcId="{31556A25-98E5-42F7-917F-7B11B112AF62}" destId="{02A71C98-266E-489E-9E2A-73632CCF19A6}" srcOrd="3" destOrd="0" presId="urn:microsoft.com/office/officeart/2018/2/layout/IconVerticalSolidList"/>
    <dgm:cxn modelId="{325166DE-20F0-43D1-81ED-68E87AE8B66A}" type="presParOf" srcId="{31556A25-98E5-42F7-917F-7B11B112AF62}" destId="{94C760F5-A00B-44DC-906D-6B55E236A771}" srcOrd="4" destOrd="0" presId="urn:microsoft.com/office/officeart/2018/2/layout/IconVerticalSolidList"/>
    <dgm:cxn modelId="{E6DB5BBB-023B-4A18-A1E8-2E5AC5C6C2A7}" type="presParOf" srcId="{94C760F5-A00B-44DC-906D-6B55E236A771}" destId="{1B36A1E9-E8B3-430A-8340-9EBAFA8AC746}" srcOrd="0" destOrd="0" presId="urn:microsoft.com/office/officeart/2018/2/layout/IconVerticalSolidList"/>
    <dgm:cxn modelId="{6C19B8E1-71BD-4A73-8F64-F8ECD01C4715}" type="presParOf" srcId="{94C760F5-A00B-44DC-906D-6B55E236A771}" destId="{2254D6F1-5C63-44CA-8B0E-A9221747BBCC}" srcOrd="1" destOrd="0" presId="urn:microsoft.com/office/officeart/2018/2/layout/IconVerticalSolidList"/>
    <dgm:cxn modelId="{0150403F-744A-4307-9B71-2144AED516E2}" type="presParOf" srcId="{94C760F5-A00B-44DC-906D-6B55E236A771}" destId="{804BBCA1-CC9A-4AB7-A8BC-81CF1593484D}" srcOrd="2" destOrd="0" presId="urn:microsoft.com/office/officeart/2018/2/layout/IconVerticalSolidList"/>
    <dgm:cxn modelId="{7B4E5F4D-FF55-4B89-A3BB-D2118DECFAC0}" type="presParOf" srcId="{94C760F5-A00B-44DC-906D-6B55E236A771}" destId="{AE0031CC-469F-4783-BBAC-0AF30B4EE4B7}" srcOrd="3" destOrd="0" presId="urn:microsoft.com/office/officeart/2018/2/layout/IconVerticalSolidList"/>
    <dgm:cxn modelId="{D5A6B0BA-BEAC-4D45-A4AB-7CA99A788735}" type="presParOf" srcId="{31556A25-98E5-42F7-917F-7B11B112AF62}" destId="{2B7B570E-6834-43F8-B92C-05721DB40C56}" srcOrd="5" destOrd="0" presId="urn:microsoft.com/office/officeart/2018/2/layout/IconVerticalSolidList"/>
    <dgm:cxn modelId="{E09C3836-1412-4D5A-B5A3-2EE42CBDC7C4}" type="presParOf" srcId="{31556A25-98E5-42F7-917F-7B11B112AF62}" destId="{F0480B66-FBD4-43F0-BBF9-4DD73DE04E52}" srcOrd="6" destOrd="0" presId="urn:microsoft.com/office/officeart/2018/2/layout/IconVerticalSolidList"/>
    <dgm:cxn modelId="{AC06A7F5-89EA-409D-9210-72D572BF3643}" type="presParOf" srcId="{F0480B66-FBD4-43F0-BBF9-4DD73DE04E52}" destId="{F3AEB05E-37C8-4B14-B6BA-AC822038C123}" srcOrd="0" destOrd="0" presId="urn:microsoft.com/office/officeart/2018/2/layout/IconVerticalSolidList"/>
    <dgm:cxn modelId="{EBF0B315-4B9F-4895-994A-F9ED4816E4C1}" type="presParOf" srcId="{F0480B66-FBD4-43F0-BBF9-4DD73DE04E52}" destId="{09E132A1-8C6F-464E-9211-297DCEEE008F}" srcOrd="1" destOrd="0" presId="urn:microsoft.com/office/officeart/2018/2/layout/IconVerticalSolidList"/>
    <dgm:cxn modelId="{F14259A1-F226-4C17-9025-53B38E17E045}" type="presParOf" srcId="{F0480B66-FBD4-43F0-BBF9-4DD73DE04E52}" destId="{4BA18918-3D94-4977-826A-721364A667F2}" srcOrd="2" destOrd="0" presId="urn:microsoft.com/office/officeart/2018/2/layout/IconVerticalSolidList"/>
    <dgm:cxn modelId="{9D091AF1-9F60-4AF9-94DF-C56B293E39D6}" type="presParOf" srcId="{F0480B66-FBD4-43F0-BBF9-4DD73DE04E52}" destId="{13883C1A-FFD4-482A-80DC-6F73DE9F0A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0DCDC6-6DD6-4EB6-B28A-4F3D0C8986F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CC039F-AA38-4CBA-906E-494DBC01571E}">
      <dgm:prSet/>
      <dgm:spPr/>
      <dgm:t>
        <a:bodyPr/>
        <a:lstStyle/>
        <a:p>
          <a:pPr>
            <a:defRPr cap="all"/>
          </a:pPr>
          <a:r>
            <a:rPr lang="en-US"/>
            <a:t>Supported my academic success</a:t>
          </a:r>
        </a:p>
      </dgm:t>
    </dgm:pt>
    <dgm:pt modelId="{1EFC6CC9-B6F9-44C0-89FF-09D4E066E5A8}" type="parTrans" cxnId="{246922B6-FFD4-4CB6-8DAE-A088E30C90FC}">
      <dgm:prSet/>
      <dgm:spPr/>
      <dgm:t>
        <a:bodyPr/>
        <a:lstStyle/>
        <a:p>
          <a:endParaRPr lang="en-US"/>
        </a:p>
      </dgm:t>
    </dgm:pt>
    <dgm:pt modelId="{3ECD2006-FD95-4BAC-B1D5-9EA44CF48F90}" type="sibTrans" cxnId="{246922B6-FFD4-4CB6-8DAE-A088E30C90FC}">
      <dgm:prSet/>
      <dgm:spPr/>
      <dgm:t>
        <a:bodyPr/>
        <a:lstStyle/>
        <a:p>
          <a:endParaRPr lang="en-US"/>
        </a:p>
      </dgm:t>
    </dgm:pt>
    <dgm:pt modelId="{322A4864-3234-4788-A747-94E281E0A489}">
      <dgm:prSet/>
      <dgm:spPr/>
      <dgm:t>
        <a:bodyPr/>
        <a:lstStyle/>
        <a:p>
          <a:pPr>
            <a:defRPr cap="all"/>
          </a:pPr>
          <a:r>
            <a:rPr lang="en-US"/>
            <a:t>Improved my communication</a:t>
          </a:r>
        </a:p>
      </dgm:t>
    </dgm:pt>
    <dgm:pt modelId="{E774715E-284B-4E33-A5AB-0DC2F6251ABD}" type="parTrans" cxnId="{1CBC9FC7-7F9F-4D0C-AB0C-A7CFEBDAC4DB}">
      <dgm:prSet/>
      <dgm:spPr/>
      <dgm:t>
        <a:bodyPr/>
        <a:lstStyle/>
        <a:p>
          <a:endParaRPr lang="en-US"/>
        </a:p>
      </dgm:t>
    </dgm:pt>
    <dgm:pt modelId="{AF2694B0-43FA-47EE-A254-1E966714DC73}" type="sibTrans" cxnId="{1CBC9FC7-7F9F-4D0C-AB0C-A7CFEBDAC4DB}">
      <dgm:prSet/>
      <dgm:spPr/>
      <dgm:t>
        <a:bodyPr/>
        <a:lstStyle/>
        <a:p>
          <a:endParaRPr lang="en-US"/>
        </a:p>
      </dgm:t>
    </dgm:pt>
    <dgm:pt modelId="{ADF2CF2C-423E-4B64-ACAB-9322CB7FC2D0}">
      <dgm:prSet/>
      <dgm:spPr/>
      <dgm:t>
        <a:bodyPr/>
        <a:lstStyle/>
        <a:p>
          <a:pPr>
            <a:defRPr cap="all"/>
          </a:pPr>
          <a:r>
            <a:rPr lang="en-US"/>
            <a:t>Used in my university reports and assignments</a:t>
          </a:r>
        </a:p>
      </dgm:t>
    </dgm:pt>
    <dgm:pt modelId="{169C46EC-E04A-4B38-B365-6562093C6285}" type="parTrans" cxnId="{42800FB0-FCDC-4B91-A6DB-56844194F58C}">
      <dgm:prSet/>
      <dgm:spPr/>
      <dgm:t>
        <a:bodyPr/>
        <a:lstStyle/>
        <a:p>
          <a:endParaRPr lang="en-US"/>
        </a:p>
      </dgm:t>
    </dgm:pt>
    <dgm:pt modelId="{7233B634-9EEF-4849-AD5B-7042423859F8}" type="sibTrans" cxnId="{42800FB0-FCDC-4B91-A6DB-56844194F58C}">
      <dgm:prSet/>
      <dgm:spPr/>
      <dgm:t>
        <a:bodyPr/>
        <a:lstStyle/>
        <a:p>
          <a:endParaRPr lang="en-US"/>
        </a:p>
      </dgm:t>
    </dgm:pt>
    <dgm:pt modelId="{6A5B9DC9-0FB1-4399-905E-ACE372F66322}">
      <dgm:prSet/>
      <dgm:spPr/>
      <dgm:t>
        <a:bodyPr/>
        <a:lstStyle/>
        <a:p>
          <a:pPr>
            <a:defRPr cap="all"/>
          </a:pPr>
          <a:r>
            <a:rPr lang="en-US"/>
            <a:t>A Transferable skill</a:t>
          </a:r>
        </a:p>
      </dgm:t>
    </dgm:pt>
    <dgm:pt modelId="{45E4347C-244D-40BB-B038-40AD9DE0822E}" type="parTrans" cxnId="{747B0C46-5877-4DF3-A33B-E88EBD66825D}">
      <dgm:prSet/>
      <dgm:spPr/>
      <dgm:t>
        <a:bodyPr/>
        <a:lstStyle/>
        <a:p>
          <a:endParaRPr lang="en-US"/>
        </a:p>
      </dgm:t>
    </dgm:pt>
    <dgm:pt modelId="{A092BA43-4079-46B6-8C89-1D9919678CD6}" type="sibTrans" cxnId="{747B0C46-5877-4DF3-A33B-E88EBD66825D}">
      <dgm:prSet/>
      <dgm:spPr/>
      <dgm:t>
        <a:bodyPr/>
        <a:lstStyle/>
        <a:p>
          <a:endParaRPr lang="en-US"/>
        </a:p>
      </dgm:t>
    </dgm:pt>
    <dgm:pt modelId="{B7EF5637-1163-439F-AE40-4176D1D9399A}" type="pres">
      <dgm:prSet presAssocID="{DA0DCDC6-6DD6-4EB6-B28A-4F3D0C8986F8}" presName="root" presStyleCnt="0">
        <dgm:presLayoutVars>
          <dgm:dir/>
          <dgm:resizeHandles val="exact"/>
        </dgm:presLayoutVars>
      </dgm:prSet>
      <dgm:spPr/>
    </dgm:pt>
    <dgm:pt modelId="{E1EBC547-943C-4B1B-90CA-B64A87745C18}" type="pres">
      <dgm:prSet presAssocID="{40CC039F-AA38-4CBA-906E-494DBC01571E}" presName="compNode" presStyleCnt="0"/>
      <dgm:spPr/>
    </dgm:pt>
    <dgm:pt modelId="{A83B7141-DF79-4223-9F40-AB6D352B843F}" type="pres">
      <dgm:prSet presAssocID="{40CC039F-AA38-4CBA-906E-494DBC01571E}" presName="iconBgRect" presStyleLbl="bgShp" presStyleIdx="0" presStyleCnt="4"/>
      <dgm:spPr/>
    </dgm:pt>
    <dgm:pt modelId="{5CB1B797-7A3C-40C0-92B8-781D484D1B17}" type="pres">
      <dgm:prSet presAssocID="{40CC039F-AA38-4CBA-906E-494DBC01571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1EF5FFD-D427-492C-BC22-9C93B29C0C1C}" type="pres">
      <dgm:prSet presAssocID="{40CC039F-AA38-4CBA-906E-494DBC01571E}" presName="spaceRect" presStyleCnt="0"/>
      <dgm:spPr/>
    </dgm:pt>
    <dgm:pt modelId="{37F4F412-D9CF-4D51-9A81-CF2D78ECA829}" type="pres">
      <dgm:prSet presAssocID="{40CC039F-AA38-4CBA-906E-494DBC01571E}" presName="textRect" presStyleLbl="revTx" presStyleIdx="0" presStyleCnt="4">
        <dgm:presLayoutVars>
          <dgm:chMax val="1"/>
          <dgm:chPref val="1"/>
        </dgm:presLayoutVars>
      </dgm:prSet>
      <dgm:spPr/>
    </dgm:pt>
    <dgm:pt modelId="{04C47821-6C88-468F-8892-D3979646DCD7}" type="pres">
      <dgm:prSet presAssocID="{3ECD2006-FD95-4BAC-B1D5-9EA44CF48F90}" presName="sibTrans" presStyleCnt="0"/>
      <dgm:spPr/>
    </dgm:pt>
    <dgm:pt modelId="{7A44BC62-2E82-451B-A754-1B2E7DF0DD48}" type="pres">
      <dgm:prSet presAssocID="{322A4864-3234-4788-A747-94E281E0A489}" presName="compNode" presStyleCnt="0"/>
      <dgm:spPr/>
    </dgm:pt>
    <dgm:pt modelId="{0D4016FB-4368-41B5-9846-8D08C2CA278C}" type="pres">
      <dgm:prSet presAssocID="{322A4864-3234-4788-A747-94E281E0A489}" presName="iconBgRect" presStyleLbl="bgShp" presStyleIdx="1" presStyleCnt="4"/>
      <dgm:spPr/>
    </dgm:pt>
    <dgm:pt modelId="{3FDF39D3-C469-4331-A49B-6C72C43E27C3}" type="pres">
      <dgm:prSet presAssocID="{322A4864-3234-4788-A747-94E281E0A4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CC1C7EA1-297D-42A2-AF2F-9A27ED89C61C}" type="pres">
      <dgm:prSet presAssocID="{322A4864-3234-4788-A747-94E281E0A489}" presName="spaceRect" presStyleCnt="0"/>
      <dgm:spPr/>
    </dgm:pt>
    <dgm:pt modelId="{6E7EBBEC-AED5-44FA-BD67-25B37A5B5DAC}" type="pres">
      <dgm:prSet presAssocID="{322A4864-3234-4788-A747-94E281E0A489}" presName="textRect" presStyleLbl="revTx" presStyleIdx="1" presStyleCnt="4">
        <dgm:presLayoutVars>
          <dgm:chMax val="1"/>
          <dgm:chPref val="1"/>
        </dgm:presLayoutVars>
      </dgm:prSet>
      <dgm:spPr/>
    </dgm:pt>
    <dgm:pt modelId="{BD2FF551-E309-4174-B780-49EC1D2FF372}" type="pres">
      <dgm:prSet presAssocID="{AF2694B0-43FA-47EE-A254-1E966714DC73}" presName="sibTrans" presStyleCnt="0"/>
      <dgm:spPr/>
    </dgm:pt>
    <dgm:pt modelId="{C7A89304-1F06-457B-A5E4-47CD00B70C17}" type="pres">
      <dgm:prSet presAssocID="{ADF2CF2C-423E-4B64-ACAB-9322CB7FC2D0}" presName="compNode" presStyleCnt="0"/>
      <dgm:spPr/>
    </dgm:pt>
    <dgm:pt modelId="{7EC106EC-037A-4254-A79E-EB4001A58966}" type="pres">
      <dgm:prSet presAssocID="{ADF2CF2C-423E-4B64-ACAB-9322CB7FC2D0}" presName="iconBgRect" presStyleLbl="bgShp" presStyleIdx="2" presStyleCnt="4"/>
      <dgm:spPr/>
    </dgm:pt>
    <dgm:pt modelId="{4721AD7E-89CF-49EB-B401-FFA093BE6FFF}" type="pres">
      <dgm:prSet presAssocID="{ADF2CF2C-423E-4B64-ACAB-9322CB7FC2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E3239972-BAFC-4C5B-BD30-48D1578DEA70}" type="pres">
      <dgm:prSet presAssocID="{ADF2CF2C-423E-4B64-ACAB-9322CB7FC2D0}" presName="spaceRect" presStyleCnt="0"/>
      <dgm:spPr/>
    </dgm:pt>
    <dgm:pt modelId="{6148268E-59C0-42A5-B57D-67940FC849BE}" type="pres">
      <dgm:prSet presAssocID="{ADF2CF2C-423E-4B64-ACAB-9322CB7FC2D0}" presName="textRect" presStyleLbl="revTx" presStyleIdx="2" presStyleCnt="4">
        <dgm:presLayoutVars>
          <dgm:chMax val="1"/>
          <dgm:chPref val="1"/>
        </dgm:presLayoutVars>
      </dgm:prSet>
      <dgm:spPr/>
    </dgm:pt>
    <dgm:pt modelId="{7A968661-C317-4353-99A7-CF02EFE3CD25}" type="pres">
      <dgm:prSet presAssocID="{7233B634-9EEF-4849-AD5B-7042423859F8}" presName="sibTrans" presStyleCnt="0"/>
      <dgm:spPr/>
    </dgm:pt>
    <dgm:pt modelId="{E342442D-BD59-4C87-9056-E8264EA3FA97}" type="pres">
      <dgm:prSet presAssocID="{6A5B9DC9-0FB1-4399-905E-ACE372F66322}" presName="compNode" presStyleCnt="0"/>
      <dgm:spPr/>
    </dgm:pt>
    <dgm:pt modelId="{D69C6CF8-ACBB-4FE6-9B43-6D2078F5AFB1}" type="pres">
      <dgm:prSet presAssocID="{6A5B9DC9-0FB1-4399-905E-ACE372F66322}" presName="iconBgRect" presStyleLbl="bgShp" presStyleIdx="3" presStyleCnt="4"/>
      <dgm:spPr/>
    </dgm:pt>
    <dgm:pt modelId="{860F8B41-4A7E-49A3-B890-E72D924E39C5}" type="pres">
      <dgm:prSet presAssocID="{6A5B9DC9-0FB1-4399-905E-ACE372F6632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B2E89CDF-9922-4862-9093-EA7A1C3E0C85}" type="pres">
      <dgm:prSet presAssocID="{6A5B9DC9-0FB1-4399-905E-ACE372F66322}" presName="spaceRect" presStyleCnt="0"/>
      <dgm:spPr/>
    </dgm:pt>
    <dgm:pt modelId="{B1A02B8F-53B7-4210-8D80-A5A7E82D332C}" type="pres">
      <dgm:prSet presAssocID="{6A5B9DC9-0FB1-4399-905E-ACE372F66322}" presName="textRect" presStyleLbl="revTx" presStyleIdx="3" presStyleCnt="4">
        <dgm:presLayoutVars>
          <dgm:chMax val="1"/>
          <dgm:chPref val="1"/>
        </dgm:presLayoutVars>
      </dgm:prSet>
      <dgm:spPr/>
    </dgm:pt>
  </dgm:ptLst>
  <dgm:cxnLst>
    <dgm:cxn modelId="{17ED8228-0360-448E-B7BD-87945B192C2E}" type="presOf" srcId="{322A4864-3234-4788-A747-94E281E0A489}" destId="{6E7EBBEC-AED5-44FA-BD67-25B37A5B5DAC}" srcOrd="0" destOrd="0" presId="urn:microsoft.com/office/officeart/2018/5/layout/IconCircleLabelList"/>
    <dgm:cxn modelId="{747B0C46-5877-4DF3-A33B-E88EBD66825D}" srcId="{DA0DCDC6-6DD6-4EB6-B28A-4F3D0C8986F8}" destId="{6A5B9DC9-0FB1-4399-905E-ACE372F66322}" srcOrd="3" destOrd="0" parTransId="{45E4347C-244D-40BB-B038-40AD9DE0822E}" sibTransId="{A092BA43-4079-46B6-8C89-1D9919678CD6}"/>
    <dgm:cxn modelId="{53B840A3-1EF5-47EF-A7AF-EF23AB84351E}" type="presOf" srcId="{6A5B9DC9-0FB1-4399-905E-ACE372F66322}" destId="{B1A02B8F-53B7-4210-8D80-A5A7E82D332C}" srcOrd="0" destOrd="0" presId="urn:microsoft.com/office/officeart/2018/5/layout/IconCircleLabelList"/>
    <dgm:cxn modelId="{7198CCAB-7851-440C-ADE2-A8A1B4C3F8A6}" type="presOf" srcId="{40CC039F-AA38-4CBA-906E-494DBC01571E}" destId="{37F4F412-D9CF-4D51-9A81-CF2D78ECA829}" srcOrd="0" destOrd="0" presId="urn:microsoft.com/office/officeart/2018/5/layout/IconCircleLabelList"/>
    <dgm:cxn modelId="{42800FB0-FCDC-4B91-A6DB-56844194F58C}" srcId="{DA0DCDC6-6DD6-4EB6-B28A-4F3D0C8986F8}" destId="{ADF2CF2C-423E-4B64-ACAB-9322CB7FC2D0}" srcOrd="2" destOrd="0" parTransId="{169C46EC-E04A-4B38-B365-6562093C6285}" sibTransId="{7233B634-9EEF-4849-AD5B-7042423859F8}"/>
    <dgm:cxn modelId="{76C14DB2-C148-4ED9-860E-A0417D0835A5}" type="presOf" srcId="{DA0DCDC6-6DD6-4EB6-B28A-4F3D0C8986F8}" destId="{B7EF5637-1163-439F-AE40-4176D1D9399A}" srcOrd="0" destOrd="0" presId="urn:microsoft.com/office/officeart/2018/5/layout/IconCircleLabelList"/>
    <dgm:cxn modelId="{246922B6-FFD4-4CB6-8DAE-A088E30C90FC}" srcId="{DA0DCDC6-6DD6-4EB6-B28A-4F3D0C8986F8}" destId="{40CC039F-AA38-4CBA-906E-494DBC01571E}" srcOrd="0" destOrd="0" parTransId="{1EFC6CC9-B6F9-44C0-89FF-09D4E066E5A8}" sibTransId="{3ECD2006-FD95-4BAC-B1D5-9EA44CF48F90}"/>
    <dgm:cxn modelId="{1CBC9FC7-7F9F-4D0C-AB0C-A7CFEBDAC4DB}" srcId="{DA0DCDC6-6DD6-4EB6-B28A-4F3D0C8986F8}" destId="{322A4864-3234-4788-A747-94E281E0A489}" srcOrd="1" destOrd="0" parTransId="{E774715E-284B-4E33-A5AB-0DC2F6251ABD}" sibTransId="{AF2694B0-43FA-47EE-A254-1E966714DC73}"/>
    <dgm:cxn modelId="{94DCDDC9-3271-42C7-B5F3-22E02E89D157}" type="presOf" srcId="{ADF2CF2C-423E-4B64-ACAB-9322CB7FC2D0}" destId="{6148268E-59C0-42A5-B57D-67940FC849BE}" srcOrd="0" destOrd="0" presId="urn:microsoft.com/office/officeart/2018/5/layout/IconCircleLabelList"/>
    <dgm:cxn modelId="{19247513-9D79-4CA8-A08C-5697ABACCC27}" type="presParOf" srcId="{B7EF5637-1163-439F-AE40-4176D1D9399A}" destId="{E1EBC547-943C-4B1B-90CA-B64A87745C18}" srcOrd="0" destOrd="0" presId="urn:microsoft.com/office/officeart/2018/5/layout/IconCircleLabelList"/>
    <dgm:cxn modelId="{DF853FCD-BE6D-4659-B886-81E6ACA45FE5}" type="presParOf" srcId="{E1EBC547-943C-4B1B-90CA-B64A87745C18}" destId="{A83B7141-DF79-4223-9F40-AB6D352B843F}" srcOrd="0" destOrd="0" presId="urn:microsoft.com/office/officeart/2018/5/layout/IconCircleLabelList"/>
    <dgm:cxn modelId="{0EC22E51-6101-4D03-BADC-B1E3BE0E96AA}" type="presParOf" srcId="{E1EBC547-943C-4B1B-90CA-B64A87745C18}" destId="{5CB1B797-7A3C-40C0-92B8-781D484D1B17}" srcOrd="1" destOrd="0" presId="urn:microsoft.com/office/officeart/2018/5/layout/IconCircleLabelList"/>
    <dgm:cxn modelId="{16281B3D-CF2C-47B0-8628-6A49805C017E}" type="presParOf" srcId="{E1EBC547-943C-4B1B-90CA-B64A87745C18}" destId="{E1EF5FFD-D427-492C-BC22-9C93B29C0C1C}" srcOrd="2" destOrd="0" presId="urn:microsoft.com/office/officeart/2018/5/layout/IconCircleLabelList"/>
    <dgm:cxn modelId="{1D18B943-D230-481C-8ADC-4D88C2022772}" type="presParOf" srcId="{E1EBC547-943C-4B1B-90CA-B64A87745C18}" destId="{37F4F412-D9CF-4D51-9A81-CF2D78ECA829}" srcOrd="3" destOrd="0" presId="urn:microsoft.com/office/officeart/2018/5/layout/IconCircleLabelList"/>
    <dgm:cxn modelId="{3472201B-0875-4351-A2A3-C257E2B1FD49}" type="presParOf" srcId="{B7EF5637-1163-439F-AE40-4176D1D9399A}" destId="{04C47821-6C88-468F-8892-D3979646DCD7}" srcOrd="1" destOrd="0" presId="urn:microsoft.com/office/officeart/2018/5/layout/IconCircleLabelList"/>
    <dgm:cxn modelId="{7328E590-56BC-449E-9F16-89C700E5E117}" type="presParOf" srcId="{B7EF5637-1163-439F-AE40-4176D1D9399A}" destId="{7A44BC62-2E82-451B-A754-1B2E7DF0DD48}" srcOrd="2" destOrd="0" presId="urn:microsoft.com/office/officeart/2018/5/layout/IconCircleLabelList"/>
    <dgm:cxn modelId="{23EF3B94-9BD9-4E7C-A9AF-7A5A083013CA}" type="presParOf" srcId="{7A44BC62-2E82-451B-A754-1B2E7DF0DD48}" destId="{0D4016FB-4368-41B5-9846-8D08C2CA278C}" srcOrd="0" destOrd="0" presId="urn:microsoft.com/office/officeart/2018/5/layout/IconCircleLabelList"/>
    <dgm:cxn modelId="{339D4D63-6C53-4729-9FB9-AD8281075318}" type="presParOf" srcId="{7A44BC62-2E82-451B-A754-1B2E7DF0DD48}" destId="{3FDF39D3-C469-4331-A49B-6C72C43E27C3}" srcOrd="1" destOrd="0" presId="urn:microsoft.com/office/officeart/2018/5/layout/IconCircleLabelList"/>
    <dgm:cxn modelId="{5AD3800D-12BB-4384-9E4F-B8CF1D3F1243}" type="presParOf" srcId="{7A44BC62-2E82-451B-A754-1B2E7DF0DD48}" destId="{CC1C7EA1-297D-42A2-AF2F-9A27ED89C61C}" srcOrd="2" destOrd="0" presId="urn:microsoft.com/office/officeart/2018/5/layout/IconCircleLabelList"/>
    <dgm:cxn modelId="{4F47E4D7-DF69-430D-B5E7-6D32122D4D03}" type="presParOf" srcId="{7A44BC62-2E82-451B-A754-1B2E7DF0DD48}" destId="{6E7EBBEC-AED5-44FA-BD67-25B37A5B5DAC}" srcOrd="3" destOrd="0" presId="urn:microsoft.com/office/officeart/2018/5/layout/IconCircleLabelList"/>
    <dgm:cxn modelId="{A8C3E389-02CC-4717-A50E-05F1B317B20A}" type="presParOf" srcId="{B7EF5637-1163-439F-AE40-4176D1D9399A}" destId="{BD2FF551-E309-4174-B780-49EC1D2FF372}" srcOrd="3" destOrd="0" presId="urn:microsoft.com/office/officeart/2018/5/layout/IconCircleLabelList"/>
    <dgm:cxn modelId="{AB3574B1-D913-49B9-B932-97A05C2F8C3F}" type="presParOf" srcId="{B7EF5637-1163-439F-AE40-4176D1D9399A}" destId="{C7A89304-1F06-457B-A5E4-47CD00B70C17}" srcOrd="4" destOrd="0" presId="urn:microsoft.com/office/officeart/2018/5/layout/IconCircleLabelList"/>
    <dgm:cxn modelId="{DBD34030-C9CD-4322-A0C3-456578C47841}" type="presParOf" srcId="{C7A89304-1F06-457B-A5E4-47CD00B70C17}" destId="{7EC106EC-037A-4254-A79E-EB4001A58966}" srcOrd="0" destOrd="0" presId="urn:microsoft.com/office/officeart/2018/5/layout/IconCircleLabelList"/>
    <dgm:cxn modelId="{9BFADA35-5C5A-40BD-B67C-D106731D0328}" type="presParOf" srcId="{C7A89304-1F06-457B-A5E4-47CD00B70C17}" destId="{4721AD7E-89CF-49EB-B401-FFA093BE6FFF}" srcOrd="1" destOrd="0" presId="urn:microsoft.com/office/officeart/2018/5/layout/IconCircleLabelList"/>
    <dgm:cxn modelId="{C72611E1-599F-4304-9511-FC438C10E19F}" type="presParOf" srcId="{C7A89304-1F06-457B-A5E4-47CD00B70C17}" destId="{E3239972-BAFC-4C5B-BD30-48D1578DEA70}" srcOrd="2" destOrd="0" presId="urn:microsoft.com/office/officeart/2018/5/layout/IconCircleLabelList"/>
    <dgm:cxn modelId="{F2D1E616-29E9-467B-88C4-054929B82080}" type="presParOf" srcId="{C7A89304-1F06-457B-A5E4-47CD00B70C17}" destId="{6148268E-59C0-42A5-B57D-67940FC849BE}" srcOrd="3" destOrd="0" presId="urn:microsoft.com/office/officeart/2018/5/layout/IconCircleLabelList"/>
    <dgm:cxn modelId="{F01C545F-58D3-4403-AF20-D2CAF74B2BBA}" type="presParOf" srcId="{B7EF5637-1163-439F-AE40-4176D1D9399A}" destId="{7A968661-C317-4353-99A7-CF02EFE3CD25}" srcOrd="5" destOrd="0" presId="urn:microsoft.com/office/officeart/2018/5/layout/IconCircleLabelList"/>
    <dgm:cxn modelId="{46DEC5CB-2DC0-4127-A792-B2C33DBC0C44}" type="presParOf" srcId="{B7EF5637-1163-439F-AE40-4176D1D9399A}" destId="{E342442D-BD59-4C87-9056-E8264EA3FA97}" srcOrd="6" destOrd="0" presId="urn:microsoft.com/office/officeart/2018/5/layout/IconCircleLabelList"/>
    <dgm:cxn modelId="{46C316C3-8424-4B7B-8668-F6838003C01E}" type="presParOf" srcId="{E342442D-BD59-4C87-9056-E8264EA3FA97}" destId="{D69C6CF8-ACBB-4FE6-9B43-6D2078F5AFB1}" srcOrd="0" destOrd="0" presId="urn:microsoft.com/office/officeart/2018/5/layout/IconCircleLabelList"/>
    <dgm:cxn modelId="{BF956E1D-E0B5-4ADE-A9D2-F283E64B3269}" type="presParOf" srcId="{E342442D-BD59-4C87-9056-E8264EA3FA97}" destId="{860F8B41-4A7E-49A3-B890-E72D924E39C5}" srcOrd="1" destOrd="0" presId="urn:microsoft.com/office/officeart/2018/5/layout/IconCircleLabelList"/>
    <dgm:cxn modelId="{8A72551D-CFA8-4255-82FA-12BAE52A4D98}" type="presParOf" srcId="{E342442D-BD59-4C87-9056-E8264EA3FA97}" destId="{B2E89CDF-9922-4862-9093-EA7A1C3E0C85}" srcOrd="2" destOrd="0" presId="urn:microsoft.com/office/officeart/2018/5/layout/IconCircleLabelList"/>
    <dgm:cxn modelId="{717DD645-F51D-4363-B5AA-3F179A420110}" type="presParOf" srcId="{E342442D-BD59-4C87-9056-E8264EA3FA97}" destId="{B1A02B8F-53B7-4210-8D80-A5A7E82D332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8447DD-97C8-41E0-967F-533E267231A5}"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5C46B724-9F20-4DBC-AC0F-3A01D3A38475}">
      <dgm:prSet/>
      <dgm:spPr/>
      <dgm:t>
        <a:bodyPr/>
        <a:lstStyle/>
        <a:p>
          <a:pPr>
            <a:lnSpc>
              <a:spcPct val="100000"/>
            </a:lnSpc>
          </a:pPr>
          <a:r>
            <a:rPr lang="en-US"/>
            <a:t>The tourism, events and leisure industry is a customer focused industry.</a:t>
          </a:r>
        </a:p>
      </dgm:t>
    </dgm:pt>
    <dgm:pt modelId="{BE446A13-E3DA-4CEA-946E-6FF89D8A63E4}" type="parTrans" cxnId="{22E774D1-3E61-4E14-9972-07CD65E2808E}">
      <dgm:prSet/>
      <dgm:spPr/>
      <dgm:t>
        <a:bodyPr/>
        <a:lstStyle/>
        <a:p>
          <a:endParaRPr lang="en-US"/>
        </a:p>
      </dgm:t>
    </dgm:pt>
    <dgm:pt modelId="{2D5366B1-1870-4167-9D03-4B68513C2331}" type="sibTrans" cxnId="{22E774D1-3E61-4E14-9972-07CD65E2808E}">
      <dgm:prSet/>
      <dgm:spPr/>
      <dgm:t>
        <a:bodyPr/>
        <a:lstStyle/>
        <a:p>
          <a:endParaRPr lang="en-US"/>
        </a:p>
      </dgm:t>
    </dgm:pt>
    <dgm:pt modelId="{8E9C5947-FBDC-48F8-991D-542153628D5C}">
      <dgm:prSet/>
      <dgm:spPr/>
      <dgm:t>
        <a:bodyPr/>
        <a:lstStyle/>
        <a:p>
          <a:pPr>
            <a:lnSpc>
              <a:spcPct val="100000"/>
            </a:lnSpc>
          </a:pPr>
          <a:r>
            <a:rPr lang="en-US"/>
            <a:t>Professional behaviour is a key factor </a:t>
          </a:r>
        </a:p>
      </dgm:t>
    </dgm:pt>
    <dgm:pt modelId="{A391978D-A8E9-4B25-9215-426D39AF04EE}" type="parTrans" cxnId="{B5F1CF5B-A77B-430A-87B5-C27A3882080A}">
      <dgm:prSet/>
      <dgm:spPr/>
      <dgm:t>
        <a:bodyPr/>
        <a:lstStyle/>
        <a:p>
          <a:endParaRPr lang="en-US"/>
        </a:p>
      </dgm:t>
    </dgm:pt>
    <dgm:pt modelId="{B6BED9BD-9D25-4D37-918B-C712B147AE6B}" type="sibTrans" cxnId="{B5F1CF5B-A77B-430A-87B5-C27A3882080A}">
      <dgm:prSet/>
      <dgm:spPr/>
      <dgm:t>
        <a:bodyPr/>
        <a:lstStyle/>
        <a:p>
          <a:endParaRPr lang="en-US"/>
        </a:p>
      </dgm:t>
    </dgm:pt>
    <dgm:pt modelId="{A3E8A30C-FDB7-4B6C-B9E3-F5A416AEA29C}">
      <dgm:prSet/>
      <dgm:spPr/>
      <dgm:t>
        <a:bodyPr/>
        <a:lstStyle/>
        <a:p>
          <a:pPr>
            <a:lnSpc>
              <a:spcPct val="100000"/>
            </a:lnSpc>
          </a:pPr>
          <a:r>
            <a:rPr lang="en-US"/>
            <a:t>Team-work and communication are key skills </a:t>
          </a:r>
        </a:p>
      </dgm:t>
    </dgm:pt>
    <dgm:pt modelId="{762C391B-D10C-4D90-806D-2D62177391AA}" type="parTrans" cxnId="{46CB613F-A61C-4199-8D49-7041740B5A90}">
      <dgm:prSet/>
      <dgm:spPr/>
      <dgm:t>
        <a:bodyPr/>
        <a:lstStyle/>
        <a:p>
          <a:endParaRPr lang="en-US"/>
        </a:p>
      </dgm:t>
    </dgm:pt>
    <dgm:pt modelId="{A3B745D3-D4D7-4E30-8E28-5415D6292F64}" type="sibTrans" cxnId="{46CB613F-A61C-4199-8D49-7041740B5A90}">
      <dgm:prSet/>
      <dgm:spPr/>
      <dgm:t>
        <a:bodyPr/>
        <a:lstStyle/>
        <a:p>
          <a:endParaRPr lang="en-US"/>
        </a:p>
      </dgm:t>
    </dgm:pt>
    <dgm:pt modelId="{4540BDFA-0730-4F0C-89F0-CFE4853D418A}">
      <dgm:prSet/>
      <dgm:spPr/>
      <dgm:t>
        <a:bodyPr/>
        <a:lstStyle/>
        <a:p>
          <a:pPr>
            <a:lnSpc>
              <a:spcPct val="100000"/>
            </a:lnSpc>
          </a:pPr>
          <a:r>
            <a:rPr lang="en-US"/>
            <a:t>Adaptability is crucial in the industry.</a:t>
          </a:r>
        </a:p>
      </dgm:t>
    </dgm:pt>
    <dgm:pt modelId="{7028B2F4-7AE4-4CD4-9ACE-83958E4E0B57}" type="parTrans" cxnId="{5D3427DF-06F7-40D0-8B58-1F0698F4832E}">
      <dgm:prSet/>
      <dgm:spPr/>
      <dgm:t>
        <a:bodyPr/>
        <a:lstStyle/>
        <a:p>
          <a:endParaRPr lang="en-US"/>
        </a:p>
      </dgm:t>
    </dgm:pt>
    <dgm:pt modelId="{3CAB9213-E89F-4FC0-A943-DC23D5F6C84E}" type="sibTrans" cxnId="{5D3427DF-06F7-40D0-8B58-1F0698F4832E}">
      <dgm:prSet/>
      <dgm:spPr/>
      <dgm:t>
        <a:bodyPr/>
        <a:lstStyle/>
        <a:p>
          <a:endParaRPr lang="en-US"/>
        </a:p>
      </dgm:t>
    </dgm:pt>
    <dgm:pt modelId="{B86E00BF-6D8D-4EBC-B5F9-4D8FAA4F63C3}" type="pres">
      <dgm:prSet presAssocID="{4A8447DD-97C8-41E0-967F-533E267231A5}" presName="root" presStyleCnt="0">
        <dgm:presLayoutVars>
          <dgm:dir/>
          <dgm:resizeHandles val="exact"/>
        </dgm:presLayoutVars>
      </dgm:prSet>
      <dgm:spPr/>
    </dgm:pt>
    <dgm:pt modelId="{97FDE116-7E01-4735-9A8D-F8EB5B36F5D3}" type="pres">
      <dgm:prSet presAssocID="{5C46B724-9F20-4DBC-AC0F-3A01D3A38475}" presName="compNode" presStyleCnt="0"/>
      <dgm:spPr/>
    </dgm:pt>
    <dgm:pt modelId="{8086CAC1-2F3C-47E9-84AB-C69A50C528A0}" type="pres">
      <dgm:prSet presAssocID="{5C46B724-9F20-4DBC-AC0F-3A01D3A3847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ntain scene"/>
        </a:ext>
      </dgm:extLst>
    </dgm:pt>
    <dgm:pt modelId="{DAB820BC-5E46-49D3-98A1-8AB091C35014}" type="pres">
      <dgm:prSet presAssocID="{5C46B724-9F20-4DBC-AC0F-3A01D3A38475}" presName="spaceRect" presStyleCnt="0"/>
      <dgm:spPr/>
    </dgm:pt>
    <dgm:pt modelId="{1582E1CA-7162-4556-9721-63FF025D0138}" type="pres">
      <dgm:prSet presAssocID="{5C46B724-9F20-4DBC-AC0F-3A01D3A38475}" presName="textRect" presStyleLbl="revTx" presStyleIdx="0" presStyleCnt="4">
        <dgm:presLayoutVars>
          <dgm:chMax val="1"/>
          <dgm:chPref val="1"/>
        </dgm:presLayoutVars>
      </dgm:prSet>
      <dgm:spPr/>
    </dgm:pt>
    <dgm:pt modelId="{230336CB-6EDD-4D86-AB2D-577633DF77D8}" type="pres">
      <dgm:prSet presAssocID="{2D5366B1-1870-4167-9D03-4B68513C2331}" presName="sibTrans" presStyleCnt="0"/>
      <dgm:spPr/>
    </dgm:pt>
    <dgm:pt modelId="{03B74707-85DB-451C-8DC4-17C3868C8256}" type="pres">
      <dgm:prSet presAssocID="{8E9C5947-FBDC-48F8-991D-542153628D5C}" presName="compNode" presStyleCnt="0"/>
      <dgm:spPr/>
    </dgm:pt>
    <dgm:pt modelId="{517A2091-C180-4158-90CB-9858C3054090}" type="pres">
      <dgm:prSet presAssocID="{8E9C5947-FBDC-48F8-991D-542153628D5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A6E74CB-061A-4A95-B10F-9C6319F4B396}" type="pres">
      <dgm:prSet presAssocID="{8E9C5947-FBDC-48F8-991D-542153628D5C}" presName="spaceRect" presStyleCnt="0"/>
      <dgm:spPr/>
    </dgm:pt>
    <dgm:pt modelId="{5CC45564-8C7D-4637-8B0D-DFC3F6AB0B8A}" type="pres">
      <dgm:prSet presAssocID="{8E9C5947-FBDC-48F8-991D-542153628D5C}" presName="textRect" presStyleLbl="revTx" presStyleIdx="1" presStyleCnt="4">
        <dgm:presLayoutVars>
          <dgm:chMax val="1"/>
          <dgm:chPref val="1"/>
        </dgm:presLayoutVars>
      </dgm:prSet>
      <dgm:spPr/>
    </dgm:pt>
    <dgm:pt modelId="{E381E87E-6AA7-4318-8F10-3732D0472239}" type="pres">
      <dgm:prSet presAssocID="{B6BED9BD-9D25-4D37-918B-C712B147AE6B}" presName="sibTrans" presStyleCnt="0"/>
      <dgm:spPr/>
    </dgm:pt>
    <dgm:pt modelId="{69ABF5BD-FF5C-4412-B278-DE5D2CB4423D}" type="pres">
      <dgm:prSet presAssocID="{A3E8A30C-FDB7-4B6C-B9E3-F5A416AEA29C}" presName="compNode" presStyleCnt="0"/>
      <dgm:spPr/>
    </dgm:pt>
    <dgm:pt modelId="{0EDDC7F4-4AAD-4BDC-9F18-07F21E467B9F}" type="pres">
      <dgm:prSet presAssocID="{A3E8A30C-FDB7-4B6C-B9E3-F5A416AEA29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D1FACBF8-D8A3-457F-A6CD-BBF67DD15802}" type="pres">
      <dgm:prSet presAssocID="{A3E8A30C-FDB7-4B6C-B9E3-F5A416AEA29C}" presName="spaceRect" presStyleCnt="0"/>
      <dgm:spPr/>
    </dgm:pt>
    <dgm:pt modelId="{09B60749-C63E-494E-A810-85EB44A2DD53}" type="pres">
      <dgm:prSet presAssocID="{A3E8A30C-FDB7-4B6C-B9E3-F5A416AEA29C}" presName="textRect" presStyleLbl="revTx" presStyleIdx="2" presStyleCnt="4">
        <dgm:presLayoutVars>
          <dgm:chMax val="1"/>
          <dgm:chPref val="1"/>
        </dgm:presLayoutVars>
      </dgm:prSet>
      <dgm:spPr/>
    </dgm:pt>
    <dgm:pt modelId="{9118D36B-521B-43EB-A4CF-6C25A745342F}" type="pres">
      <dgm:prSet presAssocID="{A3B745D3-D4D7-4E30-8E28-5415D6292F64}" presName="sibTrans" presStyleCnt="0"/>
      <dgm:spPr/>
    </dgm:pt>
    <dgm:pt modelId="{46A97218-725C-41C5-A5E4-95EA7C5F3685}" type="pres">
      <dgm:prSet presAssocID="{4540BDFA-0730-4F0C-89F0-CFE4853D418A}" presName="compNode" presStyleCnt="0"/>
      <dgm:spPr/>
    </dgm:pt>
    <dgm:pt modelId="{EEAFD09B-B4E7-4A93-A314-ADDB40B99DCE}" type="pres">
      <dgm:prSet presAssocID="{4540BDFA-0730-4F0C-89F0-CFE4853D418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8D93D6A6-1A0B-4BF0-8607-B707DC69EBC1}" type="pres">
      <dgm:prSet presAssocID="{4540BDFA-0730-4F0C-89F0-CFE4853D418A}" presName="spaceRect" presStyleCnt="0"/>
      <dgm:spPr/>
    </dgm:pt>
    <dgm:pt modelId="{DBF812A9-BF2A-48B9-8A34-7DD5B69A18C4}" type="pres">
      <dgm:prSet presAssocID="{4540BDFA-0730-4F0C-89F0-CFE4853D418A}" presName="textRect" presStyleLbl="revTx" presStyleIdx="3" presStyleCnt="4">
        <dgm:presLayoutVars>
          <dgm:chMax val="1"/>
          <dgm:chPref val="1"/>
        </dgm:presLayoutVars>
      </dgm:prSet>
      <dgm:spPr/>
    </dgm:pt>
  </dgm:ptLst>
  <dgm:cxnLst>
    <dgm:cxn modelId="{45F97D11-C64A-4D0F-BD34-74A2E2D5E676}" type="presOf" srcId="{5C46B724-9F20-4DBC-AC0F-3A01D3A38475}" destId="{1582E1CA-7162-4556-9721-63FF025D0138}" srcOrd="0" destOrd="0" presId="urn:microsoft.com/office/officeart/2018/2/layout/IconLabelList"/>
    <dgm:cxn modelId="{46CB613F-A61C-4199-8D49-7041740B5A90}" srcId="{4A8447DD-97C8-41E0-967F-533E267231A5}" destId="{A3E8A30C-FDB7-4B6C-B9E3-F5A416AEA29C}" srcOrd="2" destOrd="0" parTransId="{762C391B-D10C-4D90-806D-2D62177391AA}" sibTransId="{A3B745D3-D4D7-4E30-8E28-5415D6292F64}"/>
    <dgm:cxn modelId="{B5F1CF5B-A77B-430A-87B5-C27A3882080A}" srcId="{4A8447DD-97C8-41E0-967F-533E267231A5}" destId="{8E9C5947-FBDC-48F8-991D-542153628D5C}" srcOrd="1" destOrd="0" parTransId="{A391978D-A8E9-4B25-9215-426D39AF04EE}" sibTransId="{B6BED9BD-9D25-4D37-918B-C712B147AE6B}"/>
    <dgm:cxn modelId="{BBE3928B-A7BE-4990-A79B-1902AA51F6E7}" type="presOf" srcId="{8E9C5947-FBDC-48F8-991D-542153628D5C}" destId="{5CC45564-8C7D-4637-8B0D-DFC3F6AB0B8A}" srcOrd="0" destOrd="0" presId="urn:microsoft.com/office/officeart/2018/2/layout/IconLabelList"/>
    <dgm:cxn modelId="{FADF3091-F274-4295-8B83-88EF23768EC4}" type="presOf" srcId="{A3E8A30C-FDB7-4B6C-B9E3-F5A416AEA29C}" destId="{09B60749-C63E-494E-A810-85EB44A2DD53}" srcOrd="0" destOrd="0" presId="urn:microsoft.com/office/officeart/2018/2/layout/IconLabelList"/>
    <dgm:cxn modelId="{0D36FBAE-207E-4956-8C45-6226F98E0CDD}" type="presOf" srcId="{4540BDFA-0730-4F0C-89F0-CFE4853D418A}" destId="{DBF812A9-BF2A-48B9-8A34-7DD5B69A18C4}" srcOrd="0" destOrd="0" presId="urn:microsoft.com/office/officeart/2018/2/layout/IconLabelList"/>
    <dgm:cxn modelId="{22E774D1-3E61-4E14-9972-07CD65E2808E}" srcId="{4A8447DD-97C8-41E0-967F-533E267231A5}" destId="{5C46B724-9F20-4DBC-AC0F-3A01D3A38475}" srcOrd="0" destOrd="0" parTransId="{BE446A13-E3DA-4CEA-946E-6FF89D8A63E4}" sibTransId="{2D5366B1-1870-4167-9D03-4B68513C2331}"/>
    <dgm:cxn modelId="{5D3427DF-06F7-40D0-8B58-1F0698F4832E}" srcId="{4A8447DD-97C8-41E0-967F-533E267231A5}" destId="{4540BDFA-0730-4F0C-89F0-CFE4853D418A}" srcOrd="3" destOrd="0" parTransId="{7028B2F4-7AE4-4CD4-9ACE-83958E4E0B57}" sibTransId="{3CAB9213-E89F-4FC0-A943-DC23D5F6C84E}"/>
    <dgm:cxn modelId="{2689FCF1-00FE-4126-B4B2-8EA426079ED1}" type="presOf" srcId="{4A8447DD-97C8-41E0-967F-533E267231A5}" destId="{B86E00BF-6D8D-4EBC-B5F9-4D8FAA4F63C3}" srcOrd="0" destOrd="0" presId="urn:microsoft.com/office/officeart/2018/2/layout/IconLabelList"/>
    <dgm:cxn modelId="{422E8B94-6FFA-41DA-960B-F080B78715B2}" type="presParOf" srcId="{B86E00BF-6D8D-4EBC-B5F9-4D8FAA4F63C3}" destId="{97FDE116-7E01-4735-9A8D-F8EB5B36F5D3}" srcOrd="0" destOrd="0" presId="urn:microsoft.com/office/officeart/2018/2/layout/IconLabelList"/>
    <dgm:cxn modelId="{B4C582CA-EC74-4B85-B407-A69AC6936614}" type="presParOf" srcId="{97FDE116-7E01-4735-9A8D-F8EB5B36F5D3}" destId="{8086CAC1-2F3C-47E9-84AB-C69A50C528A0}" srcOrd="0" destOrd="0" presId="urn:microsoft.com/office/officeart/2018/2/layout/IconLabelList"/>
    <dgm:cxn modelId="{228E716A-7F96-4FDD-BE43-8262EE80B9AD}" type="presParOf" srcId="{97FDE116-7E01-4735-9A8D-F8EB5B36F5D3}" destId="{DAB820BC-5E46-49D3-98A1-8AB091C35014}" srcOrd="1" destOrd="0" presId="urn:microsoft.com/office/officeart/2018/2/layout/IconLabelList"/>
    <dgm:cxn modelId="{06F0092F-BC5A-4C60-B955-CB30D3048EE7}" type="presParOf" srcId="{97FDE116-7E01-4735-9A8D-F8EB5B36F5D3}" destId="{1582E1CA-7162-4556-9721-63FF025D0138}" srcOrd="2" destOrd="0" presId="urn:microsoft.com/office/officeart/2018/2/layout/IconLabelList"/>
    <dgm:cxn modelId="{2520C1B7-2AD2-4C81-858F-B5A319D588D5}" type="presParOf" srcId="{B86E00BF-6D8D-4EBC-B5F9-4D8FAA4F63C3}" destId="{230336CB-6EDD-4D86-AB2D-577633DF77D8}" srcOrd="1" destOrd="0" presId="urn:microsoft.com/office/officeart/2018/2/layout/IconLabelList"/>
    <dgm:cxn modelId="{AA12497C-C3D7-4545-B379-B3ADF6AFE7F0}" type="presParOf" srcId="{B86E00BF-6D8D-4EBC-B5F9-4D8FAA4F63C3}" destId="{03B74707-85DB-451C-8DC4-17C3868C8256}" srcOrd="2" destOrd="0" presId="urn:microsoft.com/office/officeart/2018/2/layout/IconLabelList"/>
    <dgm:cxn modelId="{E27C25DF-6EE8-4426-A2FC-7FD571FDF6C0}" type="presParOf" srcId="{03B74707-85DB-451C-8DC4-17C3868C8256}" destId="{517A2091-C180-4158-90CB-9858C3054090}" srcOrd="0" destOrd="0" presId="urn:microsoft.com/office/officeart/2018/2/layout/IconLabelList"/>
    <dgm:cxn modelId="{D6B28811-5D96-426F-B54E-2EECECA15DE9}" type="presParOf" srcId="{03B74707-85DB-451C-8DC4-17C3868C8256}" destId="{1A6E74CB-061A-4A95-B10F-9C6319F4B396}" srcOrd="1" destOrd="0" presId="urn:microsoft.com/office/officeart/2018/2/layout/IconLabelList"/>
    <dgm:cxn modelId="{DA8052A2-5FB3-46E3-AF14-4F007DD14066}" type="presParOf" srcId="{03B74707-85DB-451C-8DC4-17C3868C8256}" destId="{5CC45564-8C7D-4637-8B0D-DFC3F6AB0B8A}" srcOrd="2" destOrd="0" presId="urn:microsoft.com/office/officeart/2018/2/layout/IconLabelList"/>
    <dgm:cxn modelId="{29997522-AD5C-4E5E-A787-B1728C6D9422}" type="presParOf" srcId="{B86E00BF-6D8D-4EBC-B5F9-4D8FAA4F63C3}" destId="{E381E87E-6AA7-4318-8F10-3732D0472239}" srcOrd="3" destOrd="0" presId="urn:microsoft.com/office/officeart/2018/2/layout/IconLabelList"/>
    <dgm:cxn modelId="{21F07470-6731-4084-A1D3-3FD237F24D0E}" type="presParOf" srcId="{B86E00BF-6D8D-4EBC-B5F9-4D8FAA4F63C3}" destId="{69ABF5BD-FF5C-4412-B278-DE5D2CB4423D}" srcOrd="4" destOrd="0" presId="urn:microsoft.com/office/officeart/2018/2/layout/IconLabelList"/>
    <dgm:cxn modelId="{0E1873B4-4C9E-4209-A659-11BF65324E2D}" type="presParOf" srcId="{69ABF5BD-FF5C-4412-B278-DE5D2CB4423D}" destId="{0EDDC7F4-4AAD-4BDC-9F18-07F21E467B9F}" srcOrd="0" destOrd="0" presId="urn:microsoft.com/office/officeart/2018/2/layout/IconLabelList"/>
    <dgm:cxn modelId="{282B1400-50FD-442B-8BC1-9365E628089A}" type="presParOf" srcId="{69ABF5BD-FF5C-4412-B278-DE5D2CB4423D}" destId="{D1FACBF8-D8A3-457F-A6CD-BBF67DD15802}" srcOrd="1" destOrd="0" presId="urn:microsoft.com/office/officeart/2018/2/layout/IconLabelList"/>
    <dgm:cxn modelId="{78703B51-DB78-4900-B559-D38AB981CAB8}" type="presParOf" srcId="{69ABF5BD-FF5C-4412-B278-DE5D2CB4423D}" destId="{09B60749-C63E-494E-A810-85EB44A2DD53}" srcOrd="2" destOrd="0" presId="urn:microsoft.com/office/officeart/2018/2/layout/IconLabelList"/>
    <dgm:cxn modelId="{AD74C01D-5754-41DC-A4E2-9CEBB5A41C71}" type="presParOf" srcId="{B86E00BF-6D8D-4EBC-B5F9-4D8FAA4F63C3}" destId="{9118D36B-521B-43EB-A4CF-6C25A745342F}" srcOrd="5" destOrd="0" presId="urn:microsoft.com/office/officeart/2018/2/layout/IconLabelList"/>
    <dgm:cxn modelId="{6D49B49B-94D0-4269-89E3-08DCC1AD71E2}" type="presParOf" srcId="{B86E00BF-6D8D-4EBC-B5F9-4D8FAA4F63C3}" destId="{46A97218-725C-41C5-A5E4-95EA7C5F3685}" srcOrd="6" destOrd="0" presId="urn:microsoft.com/office/officeart/2018/2/layout/IconLabelList"/>
    <dgm:cxn modelId="{30FDC4A8-40E5-475E-9F6B-9D4B394933FB}" type="presParOf" srcId="{46A97218-725C-41C5-A5E4-95EA7C5F3685}" destId="{EEAFD09B-B4E7-4A93-A314-ADDB40B99DCE}" srcOrd="0" destOrd="0" presId="urn:microsoft.com/office/officeart/2018/2/layout/IconLabelList"/>
    <dgm:cxn modelId="{F274329A-C7E3-4D0E-BF72-7D2CB3CA981B}" type="presParOf" srcId="{46A97218-725C-41C5-A5E4-95EA7C5F3685}" destId="{8D93D6A6-1A0B-4BF0-8607-B707DC69EBC1}" srcOrd="1" destOrd="0" presId="urn:microsoft.com/office/officeart/2018/2/layout/IconLabelList"/>
    <dgm:cxn modelId="{70886764-C1C3-47FD-A427-1F802BFF46D1}" type="presParOf" srcId="{46A97218-725C-41C5-A5E4-95EA7C5F3685}" destId="{DBF812A9-BF2A-48B9-8A34-7DD5B69A18C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B0811B0-71EE-4565-98D2-FAC5F0AD3BE0}"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7182455-6B09-4952-94E3-3F869CE399A7}">
      <dgm:prSet/>
      <dgm:spPr/>
      <dgm:t>
        <a:bodyPr/>
        <a:lstStyle/>
        <a:p>
          <a:r>
            <a:rPr lang="en-US"/>
            <a:t>The use of research tools </a:t>
          </a:r>
        </a:p>
      </dgm:t>
    </dgm:pt>
    <dgm:pt modelId="{283601F6-D11C-4087-8333-C21FB3D2D47F}" type="parTrans" cxnId="{728D39DA-AB00-46A9-A3DB-284BF43AAF26}">
      <dgm:prSet/>
      <dgm:spPr/>
      <dgm:t>
        <a:bodyPr/>
        <a:lstStyle/>
        <a:p>
          <a:endParaRPr lang="en-US"/>
        </a:p>
      </dgm:t>
    </dgm:pt>
    <dgm:pt modelId="{6DD48D49-EDE5-4F40-8D4B-C93086D8C66B}" type="sibTrans" cxnId="{728D39DA-AB00-46A9-A3DB-284BF43AAF26}">
      <dgm:prSet/>
      <dgm:spPr/>
      <dgm:t>
        <a:bodyPr/>
        <a:lstStyle/>
        <a:p>
          <a:endParaRPr lang="en-US"/>
        </a:p>
      </dgm:t>
    </dgm:pt>
    <dgm:pt modelId="{4FE3A159-AED8-44F0-8A35-01D1F6E412D2}">
      <dgm:prSet/>
      <dgm:spPr/>
      <dgm:t>
        <a:bodyPr/>
        <a:lstStyle/>
        <a:p>
          <a:r>
            <a:rPr lang="en-US"/>
            <a:t>Various e-learning platforms </a:t>
          </a:r>
        </a:p>
      </dgm:t>
    </dgm:pt>
    <dgm:pt modelId="{C1DB6EE3-905B-4C8E-BEC2-376A95F05F31}" type="parTrans" cxnId="{9C0F3B7D-4B24-4DF6-8136-0339AE9A76ED}">
      <dgm:prSet/>
      <dgm:spPr/>
      <dgm:t>
        <a:bodyPr/>
        <a:lstStyle/>
        <a:p>
          <a:endParaRPr lang="en-US"/>
        </a:p>
      </dgm:t>
    </dgm:pt>
    <dgm:pt modelId="{B7D2E833-0EF1-4102-BDDF-E83EA2CC313C}" type="sibTrans" cxnId="{9C0F3B7D-4B24-4DF6-8136-0339AE9A76ED}">
      <dgm:prSet/>
      <dgm:spPr/>
      <dgm:t>
        <a:bodyPr/>
        <a:lstStyle/>
        <a:p>
          <a:endParaRPr lang="en-US"/>
        </a:p>
      </dgm:t>
    </dgm:pt>
    <dgm:pt modelId="{AF97AC8C-6462-4962-8C0A-6F05020EA9A6}">
      <dgm:prSet/>
      <dgm:spPr/>
      <dgm:t>
        <a:bodyPr/>
        <a:lstStyle/>
        <a:p>
          <a:r>
            <a:rPr lang="en-US"/>
            <a:t>The vast presentation tools</a:t>
          </a:r>
        </a:p>
      </dgm:t>
    </dgm:pt>
    <dgm:pt modelId="{87049FC4-A7D2-43B4-844F-7BB624B1AD5E}" type="parTrans" cxnId="{7676908B-3FA4-40E6-8E08-DA63C832F7A8}">
      <dgm:prSet/>
      <dgm:spPr/>
      <dgm:t>
        <a:bodyPr/>
        <a:lstStyle/>
        <a:p>
          <a:endParaRPr lang="en-US"/>
        </a:p>
      </dgm:t>
    </dgm:pt>
    <dgm:pt modelId="{AF1C8808-19BB-40D2-9D88-A323D296479A}" type="sibTrans" cxnId="{7676908B-3FA4-40E6-8E08-DA63C832F7A8}">
      <dgm:prSet/>
      <dgm:spPr/>
      <dgm:t>
        <a:bodyPr/>
        <a:lstStyle/>
        <a:p>
          <a:endParaRPr lang="en-US"/>
        </a:p>
      </dgm:t>
    </dgm:pt>
    <dgm:pt modelId="{554BF645-2A42-4E9B-8A6B-CFF8CEE792D3}">
      <dgm:prSet/>
      <dgm:spPr/>
      <dgm:t>
        <a:bodyPr/>
        <a:lstStyle/>
        <a:p>
          <a:r>
            <a:rPr lang="en-US"/>
            <a:t>The importance and knowledge of evaluating sources</a:t>
          </a:r>
        </a:p>
      </dgm:t>
    </dgm:pt>
    <dgm:pt modelId="{9AF515E2-1859-454C-8061-03D1080CC18D}" type="parTrans" cxnId="{9168A6DA-7807-4004-B2A1-24A930C02AB1}">
      <dgm:prSet/>
      <dgm:spPr/>
      <dgm:t>
        <a:bodyPr/>
        <a:lstStyle/>
        <a:p>
          <a:endParaRPr lang="en-US"/>
        </a:p>
      </dgm:t>
    </dgm:pt>
    <dgm:pt modelId="{C4DA1CF7-BC92-4887-A428-F163DAFEB68F}" type="sibTrans" cxnId="{9168A6DA-7807-4004-B2A1-24A930C02AB1}">
      <dgm:prSet/>
      <dgm:spPr/>
      <dgm:t>
        <a:bodyPr/>
        <a:lstStyle/>
        <a:p>
          <a:endParaRPr lang="en-US"/>
        </a:p>
      </dgm:t>
    </dgm:pt>
    <dgm:pt modelId="{45B4E2ED-FA65-4D44-8A43-F6774D39DBE8}" type="pres">
      <dgm:prSet presAssocID="{7B0811B0-71EE-4565-98D2-FAC5F0AD3BE0}" presName="root" presStyleCnt="0">
        <dgm:presLayoutVars>
          <dgm:dir/>
          <dgm:resizeHandles val="exact"/>
        </dgm:presLayoutVars>
      </dgm:prSet>
      <dgm:spPr/>
    </dgm:pt>
    <dgm:pt modelId="{6A5CB714-DBF4-4258-967D-24BAADED8434}" type="pres">
      <dgm:prSet presAssocID="{17182455-6B09-4952-94E3-3F869CE399A7}" presName="compNode" presStyleCnt="0"/>
      <dgm:spPr/>
    </dgm:pt>
    <dgm:pt modelId="{33F0C985-4723-4386-BC61-8F597487C835}" type="pres">
      <dgm:prSet presAssocID="{17182455-6B09-4952-94E3-3F869CE399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1BAD0BE-E473-4E73-BAB5-5BB21466C0D7}" type="pres">
      <dgm:prSet presAssocID="{17182455-6B09-4952-94E3-3F869CE399A7}" presName="spaceRect" presStyleCnt="0"/>
      <dgm:spPr/>
    </dgm:pt>
    <dgm:pt modelId="{09610C66-BA2B-468E-ACD1-34792547C4FA}" type="pres">
      <dgm:prSet presAssocID="{17182455-6B09-4952-94E3-3F869CE399A7}" presName="textRect" presStyleLbl="revTx" presStyleIdx="0" presStyleCnt="4">
        <dgm:presLayoutVars>
          <dgm:chMax val="1"/>
          <dgm:chPref val="1"/>
        </dgm:presLayoutVars>
      </dgm:prSet>
      <dgm:spPr/>
    </dgm:pt>
    <dgm:pt modelId="{67C4B44B-0F86-4BFE-8043-0F628BDC9D48}" type="pres">
      <dgm:prSet presAssocID="{6DD48D49-EDE5-4F40-8D4B-C93086D8C66B}" presName="sibTrans" presStyleCnt="0"/>
      <dgm:spPr/>
    </dgm:pt>
    <dgm:pt modelId="{63B2AA9D-CFC0-435F-8606-3E5EA3EE6978}" type="pres">
      <dgm:prSet presAssocID="{4FE3A159-AED8-44F0-8A35-01D1F6E412D2}" presName="compNode" presStyleCnt="0"/>
      <dgm:spPr/>
    </dgm:pt>
    <dgm:pt modelId="{2E4DA45C-7BD6-4866-BE65-318594A50632}" type="pres">
      <dgm:prSet presAssocID="{4FE3A159-AED8-44F0-8A35-01D1F6E412D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B9D16799-B9A3-4C25-9E42-BB9CB157D4EB}" type="pres">
      <dgm:prSet presAssocID="{4FE3A159-AED8-44F0-8A35-01D1F6E412D2}" presName="spaceRect" presStyleCnt="0"/>
      <dgm:spPr/>
    </dgm:pt>
    <dgm:pt modelId="{EF6972FB-5F02-473F-9B9A-5FCB62B6D732}" type="pres">
      <dgm:prSet presAssocID="{4FE3A159-AED8-44F0-8A35-01D1F6E412D2}" presName="textRect" presStyleLbl="revTx" presStyleIdx="1" presStyleCnt="4">
        <dgm:presLayoutVars>
          <dgm:chMax val="1"/>
          <dgm:chPref val="1"/>
        </dgm:presLayoutVars>
      </dgm:prSet>
      <dgm:spPr/>
    </dgm:pt>
    <dgm:pt modelId="{39C869EA-93C8-490B-B559-C78385D03160}" type="pres">
      <dgm:prSet presAssocID="{B7D2E833-0EF1-4102-BDDF-E83EA2CC313C}" presName="sibTrans" presStyleCnt="0"/>
      <dgm:spPr/>
    </dgm:pt>
    <dgm:pt modelId="{B7DAF78C-B52F-4E79-BAFD-F646D74EE519}" type="pres">
      <dgm:prSet presAssocID="{AF97AC8C-6462-4962-8C0A-6F05020EA9A6}" presName="compNode" presStyleCnt="0"/>
      <dgm:spPr/>
    </dgm:pt>
    <dgm:pt modelId="{5F0114C3-4AE1-4710-88F8-F715A955DEF8}" type="pres">
      <dgm:prSet presAssocID="{AF97AC8C-6462-4962-8C0A-6F05020EA9A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1F0D3A24-1296-48EB-A427-20BA565514A4}" type="pres">
      <dgm:prSet presAssocID="{AF97AC8C-6462-4962-8C0A-6F05020EA9A6}" presName="spaceRect" presStyleCnt="0"/>
      <dgm:spPr/>
    </dgm:pt>
    <dgm:pt modelId="{8598806F-D010-49FD-9C08-F9B8A7382E4E}" type="pres">
      <dgm:prSet presAssocID="{AF97AC8C-6462-4962-8C0A-6F05020EA9A6}" presName="textRect" presStyleLbl="revTx" presStyleIdx="2" presStyleCnt="4">
        <dgm:presLayoutVars>
          <dgm:chMax val="1"/>
          <dgm:chPref val="1"/>
        </dgm:presLayoutVars>
      </dgm:prSet>
      <dgm:spPr/>
    </dgm:pt>
    <dgm:pt modelId="{BFD05069-7EFC-4B29-B6BD-60FEFDB300F5}" type="pres">
      <dgm:prSet presAssocID="{AF1C8808-19BB-40D2-9D88-A323D296479A}" presName="sibTrans" presStyleCnt="0"/>
      <dgm:spPr/>
    </dgm:pt>
    <dgm:pt modelId="{C3C88690-4C1E-44C7-9584-786F421C87D7}" type="pres">
      <dgm:prSet presAssocID="{554BF645-2A42-4E9B-8A6B-CFF8CEE792D3}" presName="compNode" presStyleCnt="0"/>
      <dgm:spPr/>
    </dgm:pt>
    <dgm:pt modelId="{0D1E8DBA-4BF9-4CEF-B72B-D76E5DA398DA}" type="pres">
      <dgm:prSet presAssocID="{554BF645-2A42-4E9B-8A6B-CFF8CEE792D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46849D92-D49F-4391-BCE9-A4450FCE68E4}" type="pres">
      <dgm:prSet presAssocID="{554BF645-2A42-4E9B-8A6B-CFF8CEE792D3}" presName="spaceRect" presStyleCnt="0"/>
      <dgm:spPr/>
    </dgm:pt>
    <dgm:pt modelId="{B57CCCE6-BF43-4B64-9032-FCEDC8F7FC9F}" type="pres">
      <dgm:prSet presAssocID="{554BF645-2A42-4E9B-8A6B-CFF8CEE792D3}" presName="textRect" presStyleLbl="revTx" presStyleIdx="3" presStyleCnt="4">
        <dgm:presLayoutVars>
          <dgm:chMax val="1"/>
          <dgm:chPref val="1"/>
        </dgm:presLayoutVars>
      </dgm:prSet>
      <dgm:spPr/>
    </dgm:pt>
  </dgm:ptLst>
  <dgm:cxnLst>
    <dgm:cxn modelId="{57C04F19-BD09-4779-9C31-1A84537F64C1}" type="presOf" srcId="{7B0811B0-71EE-4565-98D2-FAC5F0AD3BE0}" destId="{45B4E2ED-FA65-4D44-8A43-F6774D39DBE8}" srcOrd="0" destOrd="0" presId="urn:microsoft.com/office/officeart/2018/2/layout/IconLabelList"/>
    <dgm:cxn modelId="{40837C29-CEE0-4BD3-8C47-66222C9E7662}" type="presOf" srcId="{AF97AC8C-6462-4962-8C0A-6F05020EA9A6}" destId="{8598806F-D010-49FD-9C08-F9B8A7382E4E}" srcOrd="0" destOrd="0" presId="urn:microsoft.com/office/officeart/2018/2/layout/IconLabelList"/>
    <dgm:cxn modelId="{9C0F3B7D-4B24-4DF6-8136-0339AE9A76ED}" srcId="{7B0811B0-71EE-4565-98D2-FAC5F0AD3BE0}" destId="{4FE3A159-AED8-44F0-8A35-01D1F6E412D2}" srcOrd="1" destOrd="0" parTransId="{C1DB6EE3-905B-4C8E-BEC2-376A95F05F31}" sibTransId="{B7D2E833-0EF1-4102-BDDF-E83EA2CC313C}"/>
    <dgm:cxn modelId="{7676908B-3FA4-40E6-8E08-DA63C832F7A8}" srcId="{7B0811B0-71EE-4565-98D2-FAC5F0AD3BE0}" destId="{AF97AC8C-6462-4962-8C0A-6F05020EA9A6}" srcOrd="2" destOrd="0" parTransId="{87049FC4-A7D2-43B4-844F-7BB624B1AD5E}" sibTransId="{AF1C8808-19BB-40D2-9D88-A323D296479A}"/>
    <dgm:cxn modelId="{F7924997-4F8E-417F-9129-E768E992CB4C}" type="presOf" srcId="{4FE3A159-AED8-44F0-8A35-01D1F6E412D2}" destId="{EF6972FB-5F02-473F-9B9A-5FCB62B6D732}" srcOrd="0" destOrd="0" presId="urn:microsoft.com/office/officeart/2018/2/layout/IconLabelList"/>
    <dgm:cxn modelId="{2284E9D0-64AA-4E2A-B29A-0181EC2631AF}" type="presOf" srcId="{17182455-6B09-4952-94E3-3F869CE399A7}" destId="{09610C66-BA2B-468E-ACD1-34792547C4FA}" srcOrd="0" destOrd="0" presId="urn:microsoft.com/office/officeart/2018/2/layout/IconLabelList"/>
    <dgm:cxn modelId="{728D39DA-AB00-46A9-A3DB-284BF43AAF26}" srcId="{7B0811B0-71EE-4565-98D2-FAC5F0AD3BE0}" destId="{17182455-6B09-4952-94E3-3F869CE399A7}" srcOrd="0" destOrd="0" parTransId="{283601F6-D11C-4087-8333-C21FB3D2D47F}" sibTransId="{6DD48D49-EDE5-4F40-8D4B-C93086D8C66B}"/>
    <dgm:cxn modelId="{9168A6DA-7807-4004-B2A1-24A930C02AB1}" srcId="{7B0811B0-71EE-4565-98D2-FAC5F0AD3BE0}" destId="{554BF645-2A42-4E9B-8A6B-CFF8CEE792D3}" srcOrd="3" destOrd="0" parTransId="{9AF515E2-1859-454C-8061-03D1080CC18D}" sibTransId="{C4DA1CF7-BC92-4887-A428-F163DAFEB68F}"/>
    <dgm:cxn modelId="{697E06F0-5669-40FC-983D-F8D0BCC8D4E4}" type="presOf" srcId="{554BF645-2A42-4E9B-8A6B-CFF8CEE792D3}" destId="{B57CCCE6-BF43-4B64-9032-FCEDC8F7FC9F}" srcOrd="0" destOrd="0" presId="urn:microsoft.com/office/officeart/2018/2/layout/IconLabelList"/>
    <dgm:cxn modelId="{8F453153-317D-4F02-BF87-E2DE6BF952D1}" type="presParOf" srcId="{45B4E2ED-FA65-4D44-8A43-F6774D39DBE8}" destId="{6A5CB714-DBF4-4258-967D-24BAADED8434}" srcOrd="0" destOrd="0" presId="urn:microsoft.com/office/officeart/2018/2/layout/IconLabelList"/>
    <dgm:cxn modelId="{C23EB792-FD4C-4D01-9511-2D028D9FD914}" type="presParOf" srcId="{6A5CB714-DBF4-4258-967D-24BAADED8434}" destId="{33F0C985-4723-4386-BC61-8F597487C835}" srcOrd="0" destOrd="0" presId="urn:microsoft.com/office/officeart/2018/2/layout/IconLabelList"/>
    <dgm:cxn modelId="{3E5A92F1-5BF6-4489-B078-7F13FB04076F}" type="presParOf" srcId="{6A5CB714-DBF4-4258-967D-24BAADED8434}" destId="{E1BAD0BE-E473-4E73-BAB5-5BB21466C0D7}" srcOrd="1" destOrd="0" presId="urn:microsoft.com/office/officeart/2018/2/layout/IconLabelList"/>
    <dgm:cxn modelId="{8FA17331-6CF5-40A5-9045-0808D9D76317}" type="presParOf" srcId="{6A5CB714-DBF4-4258-967D-24BAADED8434}" destId="{09610C66-BA2B-468E-ACD1-34792547C4FA}" srcOrd="2" destOrd="0" presId="urn:microsoft.com/office/officeart/2018/2/layout/IconLabelList"/>
    <dgm:cxn modelId="{7AA91FDA-3EB2-4952-ACED-6A4A5D66F602}" type="presParOf" srcId="{45B4E2ED-FA65-4D44-8A43-F6774D39DBE8}" destId="{67C4B44B-0F86-4BFE-8043-0F628BDC9D48}" srcOrd="1" destOrd="0" presId="urn:microsoft.com/office/officeart/2018/2/layout/IconLabelList"/>
    <dgm:cxn modelId="{E84A436A-D6BD-4FC6-80D2-E19132C13DFF}" type="presParOf" srcId="{45B4E2ED-FA65-4D44-8A43-F6774D39DBE8}" destId="{63B2AA9D-CFC0-435F-8606-3E5EA3EE6978}" srcOrd="2" destOrd="0" presId="urn:microsoft.com/office/officeart/2018/2/layout/IconLabelList"/>
    <dgm:cxn modelId="{4C6F9550-95FE-4EF7-A88F-03B36B1BE3BE}" type="presParOf" srcId="{63B2AA9D-CFC0-435F-8606-3E5EA3EE6978}" destId="{2E4DA45C-7BD6-4866-BE65-318594A50632}" srcOrd="0" destOrd="0" presId="urn:microsoft.com/office/officeart/2018/2/layout/IconLabelList"/>
    <dgm:cxn modelId="{7269D117-C12D-4B46-8C10-18A3F2431110}" type="presParOf" srcId="{63B2AA9D-CFC0-435F-8606-3E5EA3EE6978}" destId="{B9D16799-B9A3-4C25-9E42-BB9CB157D4EB}" srcOrd="1" destOrd="0" presId="urn:microsoft.com/office/officeart/2018/2/layout/IconLabelList"/>
    <dgm:cxn modelId="{EEF36618-DB6E-47E7-9B3F-7738DA284AF9}" type="presParOf" srcId="{63B2AA9D-CFC0-435F-8606-3E5EA3EE6978}" destId="{EF6972FB-5F02-473F-9B9A-5FCB62B6D732}" srcOrd="2" destOrd="0" presId="urn:microsoft.com/office/officeart/2018/2/layout/IconLabelList"/>
    <dgm:cxn modelId="{0AE90D95-96B9-4DB8-A8E6-D1EDBD712EC1}" type="presParOf" srcId="{45B4E2ED-FA65-4D44-8A43-F6774D39DBE8}" destId="{39C869EA-93C8-490B-B559-C78385D03160}" srcOrd="3" destOrd="0" presId="urn:microsoft.com/office/officeart/2018/2/layout/IconLabelList"/>
    <dgm:cxn modelId="{838149A1-8EE9-4E03-9ECF-07C94C59FA90}" type="presParOf" srcId="{45B4E2ED-FA65-4D44-8A43-F6774D39DBE8}" destId="{B7DAF78C-B52F-4E79-BAFD-F646D74EE519}" srcOrd="4" destOrd="0" presId="urn:microsoft.com/office/officeart/2018/2/layout/IconLabelList"/>
    <dgm:cxn modelId="{65115E89-AE43-4314-879D-60D8EB86CD7A}" type="presParOf" srcId="{B7DAF78C-B52F-4E79-BAFD-F646D74EE519}" destId="{5F0114C3-4AE1-4710-88F8-F715A955DEF8}" srcOrd="0" destOrd="0" presId="urn:microsoft.com/office/officeart/2018/2/layout/IconLabelList"/>
    <dgm:cxn modelId="{5DEE2D88-C44C-472B-968C-8B70D0EF7987}" type="presParOf" srcId="{B7DAF78C-B52F-4E79-BAFD-F646D74EE519}" destId="{1F0D3A24-1296-48EB-A427-20BA565514A4}" srcOrd="1" destOrd="0" presId="urn:microsoft.com/office/officeart/2018/2/layout/IconLabelList"/>
    <dgm:cxn modelId="{3DD73D86-C36D-49A4-B21D-B75C0ACFAD06}" type="presParOf" srcId="{B7DAF78C-B52F-4E79-BAFD-F646D74EE519}" destId="{8598806F-D010-49FD-9C08-F9B8A7382E4E}" srcOrd="2" destOrd="0" presId="urn:microsoft.com/office/officeart/2018/2/layout/IconLabelList"/>
    <dgm:cxn modelId="{30CA6A0F-894A-496D-A448-34D5CD8C9A8B}" type="presParOf" srcId="{45B4E2ED-FA65-4D44-8A43-F6774D39DBE8}" destId="{BFD05069-7EFC-4B29-B6BD-60FEFDB300F5}" srcOrd="5" destOrd="0" presId="urn:microsoft.com/office/officeart/2018/2/layout/IconLabelList"/>
    <dgm:cxn modelId="{586CDBF1-E154-4346-963C-DB346DDC8EF7}" type="presParOf" srcId="{45B4E2ED-FA65-4D44-8A43-F6774D39DBE8}" destId="{C3C88690-4C1E-44C7-9584-786F421C87D7}" srcOrd="6" destOrd="0" presId="urn:microsoft.com/office/officeart/2018/2/layout/IconLabelList"/>
    <dgm:cxn modelId="{7DF6943A-2139-4AA1-924E-93204DE8482F}" type="presParOf" srcId="{C3C88690-4C1E-44C7-9584-786F421C87D7}" destId="{0D1E8DBA-4BF9-4CEF-B72B-D76E5DA398DA}" srcOrd="0" destOrd="0" presId="urn:microsoft.com/office/officeart/2018/2/layout/IconLabelList"/>
    <dgm:cxn modelId="{4F73C63A-254A-48FB-A609-B522276010D9}" type="presParOf" srcId="{C3C88690-4C1E-44C7-9584-786F421C87D7}" destId="{46849D92-D49F-4391-BCE9-A4450FCE68E4}" srcOrd="1" destOrd="0" presId="urn:microsoft.com/office/officeart/2018/2/layout/IconLabelList"/>
    <dgm:cxn modelId="{E008C781-4C0C-405B-87A9-C2BD8733B69B}" type="presParOf" srcId="{C3C88690-4C1E-44C7-9584-786F421C87D7}" destId="{B57CCCE6-BF43-4B64-9032-FCEDC8F7FC9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9E01BF7-D5ED-41F0-822E-0D77BB0ADFE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26306B5-DCCA-4B9F-AB91-055B4DF3F905}">
      <dgm:prSet/>
      <dgm:spPr/>
      <dgm:t>
        <a:bodyPr/>
        <a:lstStyle/>
        <a:p>
          <a:r>
            <a:rPr lang="en-US"/>
            <a:t>Confidence increase is significant </a:t>
          </a:r>
        </a:p>
      </dgm:t>
    </dgm:pt>
    <dgm:pt modelId="{2CE39AA8-4FE9-4A3C-A18A-A449CFCEEB09}" type="parTrans" cxnId="{2FDB73C7-EE47-4B09-A1AC-F807E2A45D18}">
      <dgm:prSet/>
      <dgm:spPr/>
      <dgm:t>
        <a:bodyPr/>
        <a:lstStyle/>
        <a:p>
          <a:endParaRPr lang="en-US"/>
        </a:p>
      </dgm:t>
    </dgm:pt>
    <dgm:pt modelId="{A7FCFBFC-9D66-4FBD-B25F-A25900099975}" type="sibTrans" cxnId="{2FDB73C7-EE47-4B09-A1AC-F807E2A45D18}">
      <dgm:prSet/>
      <dgm:spPr/>
      <dgm:t>
        <a:bodyPr/>
        <a:lstStyle/>
        <a:p>
          <a:endParaRPr lang="en-US"/>
        </a:p>
      </dgm:t>
    </dgm:pt>
    <dgm:pt modelId="{9D8EE08E-BAB3-4C71-8C32-607458CF15AC}">
      <dgm:prSet/>
      <dgm:spPr/>
      <dgm:t>
        <a:bodyPr/>
        <a:lstStyle/>
        <a:p>
          <a:r>
            <a:rPr lang="en-US"/>
            <a:t>My efficiency and knowledge improvement </a:t>
          </a:r>
        </a:p>
      </dgm:t>
    </dgm:pt>
    <dgm:pt modelId="{020848FE-37C4-435D-B513-7F1B7E703F32}" type="parTrans" cxnId="{B80DB984-222D-47AD-A2C8-6FDC8B4DDBA9}">
      <dgm:prSet/>
      <dgm:spPr/>
      <dgm:t>
        <a:bodyPr/>
        <a:lstStyle/>
        <a:p>
          <a:endParaRPr lang="en-US"/>
        </a:p>
      </dgm:t>
    </dgm:pt>
    <dgm:pt modelId="{66015A62-1B47-4849-8A44-C801A5DF2501}" type="sibTrans" cxnId="{B80DB984-222D-47AD-A2C8-6FDC8B4DDBA9}">
      <dgm:prSet/>
      <dgm:spPr/>
      <dgm:t>
        <a:bodyPr/>
        <a:lstStyle/>
        <a:p>
          <a:endParaRPr lang="en-US"/>
        </a:p>
      </dgm:t>
    </dgm:pt>
    <dgm:pt modelId="{D3F8E166-AD33-4E25-BAA0-9342707450CC}">
      <dgm:prSet/>
      <dgm:spPr/>
      <dgm:t>
        <a:bodyPr/>
        <a:lstStyle/>
        <a:p>
          <a:r>
            <a:rPr lang="en-US"/>
            <a:t>Digital skills benefited me academically</a:t>
          </a:r>
        </a:p>
      </dgm:t>
    </dgm:pt>
    <dgm:pt modelId="{0BB9D7DD-EBD5-43AB-BAD1-31DACD0E12C8}" type="parTrans" cxnId="{3A26146E-37E0-419C-9385-70300C985772}">
      <dgm:prSet/>
      <dgm:spPr/>
      <dgm:t>
        <a:bodyPr/>
        <a:lstStyle/>
        <a:p>
          <a:endParaRPr lang="en-US"/>
        </a:p>
      </dgm:t>
    </dgm:pt>
    <dgm:pt modelId="{22A37E71-CD81-44C8-8ED9-C965604E1D25}" type="sibTrans" cxnId="{3A26146E-37E0-419C-9385-70300C985772}">
      <dgm:prSet/>
      <dgm:spPr/>
      <dgm:t>
        <a:bodyPr/>
        <a:lstStyle/>
        <a:p>
          <a:endParaRPr lang="en-US"/>
        </a:p>
      </dgm:t>
    </dgm:pt>
    <dgm:pt modelId="{C56A83ED-C01D-4813-A451-D370B90C59E9}">
      <dgm:prSet/>
      <dgm:spPr/>
      <dgm:t>
        <a:bodyPr/>
        <a:lstStyle/>
        <a:p>
          <a:r>
            <a:rPr lang="en-US"/>
            <a:t>The skills developed are also relevant in a workplace. </a:t>
          </a:r>
        </a:p>
      </dgm:t>
    </dgm:pt>
    <dgm:pt modelId="{28EC5265-45B3-4F74-AC9F-A134D4C9AAB5}" type="parTrans" cxnId="{A6318425-FFC3-4FB8-AEB9-1AE22B58AFD5}">
      <dgm:prSet/>
      <dgm:spPr/>
      <dgm:t>
        <a:bodyPr/>
        <a:lstStyle/>
        <a:p>
          <a:endParaRPr lang="en-US"/>
        </a:p>
      </dgm:t>
    </dgm:pt>
    <dgm:pt modelId="{5014B807-4AF0-45D1-8B5B-01CA79ADFC1B}" type="sibTrans" cxnId="{A6318425-FFC3-4FB8-AEB9-1AE22B58AFD5}">
      <dgm:prSet/>
      <dgm:spPr/>
      <dgm:t>
        <a:bodyPr/>
        <a:lstStyle/>
        <a:p>
          <a:endParaRPr lang="en-US"/>
        </a:p>
      </dgm:t>
    </dgm:pt>
    <dgm:pt modelId="{F4436AB0-BB25-4CE3-8BB3-CFE836A6859B}" type="pres">
      <dgm:prSet presAssocID="{F9E01BF7-D5ED-41F0-822E-0D77BB0ADFEF}" presName="root" presStyleCnt="0">
        <dgm:presLayoutVars>
          <dgm:dir/>
          <dgm:resizeHandles val="exact"/>
        </dgm:presLayoutVars>
      </dgm:prSet>
      <dgm:spPr/>
    </dgm:pt>
    <dgm:pt modelId="{A25BF37D-5A63-43DF-B542-CD9AAD0ADB4C}" type="pres">
      <dgm:prSet presAssocID="{926306B5-DCCA-4B9F-AB91-055B4DF3F905}" presName="compNode" presStyleCnt="0"/>
      <dgm:spPr/>
    </dgm:pt>
    <dgm:pt modelId="{3890855A-5E4A-4393-B31B-620B6BF152F5}" type="pres">
      <dgm:prSet presAssocID="{926306B5-DCCA-4B9F-AB91-055B4DF3F905}" presName="bgRect" presStyleLbl="bgShp" presStyleIdx="0" presStyleCnt="4"/>
      <dgm:spPr/>
    </dgm:pt>
    <dgm:pt modelId="{C5D39E79-E1ED-4C62-AB7F-8E253FE16294}" type="pres">
      <dgm:prSet presAssocID="{926306B5-DCCA-4B9F-AB91-055B4DF3F90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lationship"/>
        </a:ext>
      </dgm:extLst>
    </dgm:pt>
    <dgm:pt modelId="{7FF8EC53-6BE6-4ABC-9357-E9EF074F7753}" type="pres">
      <dgm:prSet presAssocID="{926306B5-DCCA-4B9F-AB91-055B4DF3F905}" presName="spaceRect" presStyleCnt="0"/>
      <dgm:spPr/>
    </dgm:pt>
    <dgm:pt modelId="{C2F66B82-0F92-4F43-BDA3-BDF7A1D6C45F}" type="pres">
      <dgm:prSet presAssocID="{926306B5-DCCA-4B9F-AB91-055B4DF3F905}" presName="parTx" presStyleLbl="revTx" presStyleIdx="0" presStyleCnt="4">
        <dgm:presLayoutVars>
          <dgm:chMax val="0"/>
          <dgm:chPref val="0"/>
        </dgm:presLayoutVars>
      </dgm:prSet>
      <dgm:spPr/>
    </dgm:pt>
    <dgm:pt modelId="{061AD00F-4828-4D4B-8D24-73B82D9DD4B0}" type="pres">
      <dgm:prSet presAssocID="{A7FCFBFC-9D66-4FBD-B25F-A25900099975}" presName="sibTrans" presStyleCnt="0"/>
      <dgm:spPr/>
    </dgm:pt>
    <dgm:pt modelId="{1DB3B576-3BBD-4DC1-957C-A762938FECF5}" type="pres">
      <dgm:prSet presAssocID="{9D8EE08E-BAB3-4C71-8C32-607458CF15AC}" presName="compNode" presStyleCnt="0"/>
      <dgm:spPr/>
    </dgm:pt>
    <dgm:pt modelId="{B369C7B2-AAD4-4DBD-9439-5598D5419A7E}" type="pres">
      <dgm:prSet presAssocID="{9D8EE08E-BAB3-4C71-8C32-607458CF15AC}" presName="bgRect" presStyleLbl="bgShp" presStyleIdx="1" presStyleCnt="4"/>
      <dgm:spPr/>
    </dgm:pt>
    <dgm:pt modelId="{8C4EC5C2-8EC6-402D-A718-419DBBCD7E26}" type="pres">
      <dgm:prSet presAssocID="{9D8EE08E-BAB3-4C71-8C32-607458CF15A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M Customer Insights App"/>
        </a:ext>
      </dgm:extLst>
    </dgm:pt>
    <dgm:pt modelId="{2561EE8B-57A0-4F9C-9A89-B7F7B8FC94A0}" type="pres">
      <dgm:prSet presAssocID="{9D8EE08E-BAB3-4C71-8C32-607458CF15AC}" presName="spaceRect" presStyleCnt="0"/>
      <dgm:spPr/>
    </dgm:pt>
    <dgm:pt modelId="{CE0038DA-5184-4A97-A5BA-64F8E72D6754}" type="pres">
      <dgm:prSet presAssocID="{9D8EE08E-BAB3-4C71-8C32-607458CF15AC}" presName="parTx" presStyleLbl="revTx" presStyleIdx="1" presStyleCnt="4">
        <dgm:presLayoutVars>
          <dgm:chMax val="0"/>
          <dgm:chPref val="0"/>
        </dgm:presLayoutVars>
      </dgm:prSet>
      <dgm:spPr/>
    </dgm:pt>
    <dgm:pt modelId="{FEE5AE80-1861-4D25-A62B-FDF563F31AEC}" type="pres">
      <dgm:prSet presAssocID="{66015A62-1B47-4849-8A44-C801A5DF2501}" presName="sibTrans" presStyleCnt="0"/>
      <dgm:spPr/>
    </dgm:pt>
    <dgm:pt modelId="{880039B8-FBF7-4F79-8AA4-C526F8FB8C9A}" type="pres">
      <dgm:prSet presAssocID="{D3F8E166-AD33-4E25-BAA0-9342707450CC}" presName="compNode" presStyleCnt="0"/>
      <dgm:spPr/>
    </dgm:pt>
    <dgm:pt modelId="{73DA5C29-6287-4FC4-9547-8328E952078E}" type="pres">
      <dgm:prSet presAssocID="{D3F8E166-AD33-4E25-BAA0-9342707450CC}" presName="bgRect" presStyleLbl="bgShp" presStyleIdx="2" presStyleCnt="4"/>
      <dgm:spPr/>
    </dgm:pt>
    <dgm:pt modelId="{AB68E5F6-0B53-4A0F-B813-1842FC9AA0C1}" type="pres">
      <dgm:prSet presAssocID="{D3F8E166-AD33-4E25-BAA0-9342707450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dit"/>
        </a:ext>
      </dgm:extLst>
    </dgm:pt>
    <dgm:pt modelId="{CF6DA2F5-C6EC-4739-8D15-39CE334BE9AD}" type="pres">
      <dgm:prSet presAssocID="{D3F8E166-AD33-4E25-BAA0-9342707450CC}" presName="spaceRect" presStyleCnt="0"/>
      <dgm:spPr/>
    </dgm:pt>
    <dgm:pt modelId="{AAF5B581-6541-4110-8F03-557DD742640B}" type="pres">
      <dgm:prSet presAssocID="{D3F8E166-AD33-4E25-BAA0-9342707450CC}" presName="parTx" presStyleLbl="revTx" presStyleIdx="2" presStyleCnt="4">
        <dgm:presLayoutVars>
          <dgm:chMax val="0"/>
          <dgm:chPref val="0"/>
        </dgm:presLayoutVars>
      </dgm:prSet>
      <dgm:spPr/>
    </dgm:pt>
    <dgm:pt modelId="{C8D08887-D445-4189-B423-7FB00466DC5C}" type="pres">
      <dgm:prSet presAssocID="{22A37E71-CD81-44C8-8ED9-C965604E1D25}" presName="sibTrans" presStyleCnt="0"/>
      <dgm:spPr/>
    </dgm:pt>
    <dgm:pt modelId="{C3F472CF-B3FA-44A9-A214-B50B4578C9E7}" type="pres">
      <dgm:prSet presAssocID="{C56A83ED-C01D-4813-A451-D370B90C59E9}" presName="compNode" presStyleCnt="0"/>
      <dgm:spPr/>
    </dgm:pt>
    <dgm:pt modelId="{886D688A-1A55-4109-B41A-2A9015621660}" type="pres">
      <dgm:prSet presAssocID="{C56A83ED-C01D-4813-A451-D370B90C59E9}" presName="bgRect" presStyleLbl="bgShp" presStyleIdx="3" presStyleCnt="4"/>
      <dgm:spPr/>
    </dgm:pt>
    <dgm:pt modelId="{337BC82A-02FA-49AE-97B6-2968C4131D33}" type="pres">
      <dgm:prSet presAssocID="{C56A83ED-C01D-4813-A451-D370B90C59E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ruitment Management"/>
        </a:ext>
      </dgm:extLst>
    </dgm:pt>
    <dgm:pt modelId="{04EDDBB2-F797-4E1E-A074-AAB5D3CD03E6}" type="pres">
      <dgm:prSet presAssocID="{C56A83ED-C01D-4813-A451-D370B90C59E9}" presName="spaceRect" presStyleCnt="0"/>
      <dgm:spPr/>
    </dgm:pt>
    <dgm:pt modelId="{A89731AB-96F8-4C5F-B0A6-415C2984899D}" type="pres">
      <dgm:prSet presAssocID="{C56A83ED-C01D-4813-A451-D370B90C59E9}" presName="parTx" presStyleLbl="revTx" presStyleIdx="3" presStyleCnt="4">
        <dgm:presLayoutVars>
          <dgm:chMax val="0"/>
          <dgm:chPref val="0"/>
        </dgm:presLayoutVars>
      </dgm:prSet>
      <dgm:spPr/>
    </dgm:pt>
  </dgm:ptLst>
  <dgm:cxnLst>
    <dgm:cxn modelId="{A6318425-FFC3-4FB8-AEB9-1AE22B58AFD5}" srcId="{F9E01BF7-D5ED-41F0-822E-0D77BB0ADFEF}" destId="{C56A83ED-C01D-4813-A451-D370B90C59E9}" srcOrd="3" destOrd="0" parTransId="{28EC5265-45B3-4F74-AC9F-A134D4C9AAB5}" sibTransId="{5014B807-4AF0-45D1-8B5B-01CA79ADFC1B}"/>
    <dgm:cxn modelId="{F81DA23D-BAF5-4B76-A5C4-885C4AD12862}" type="presOf" srcId="{9D8EE08E-BAB3-4C71-8C32-607458CF15AC}" destId="{CE0038DA-5184-4A97-A5BA-64F8E72D6754}" srcOrd="0" destOrd="0" presId="urn:microsoft.com/office/officeart/2018/2/layout/IconVerticalSolidList"/>
    <dgm:cxn modelId="{3A26146E-37E0-419C-9385-70300C985772}" srcId="{F9E01BF7-D5ED-41F0-822E-0D77BB0ADFEF}" destId="{D3F8E166-AD33-4E25-BAA0-9342707450CC}" srcOrd="2" destOrd="0" parTransId="{0BB9D7DD-EBD5-43AB-BAD1-31DACD0E12C8}" sibTransId="{22A37E71-CD81-44C8-8ED9-C965604E1D25}"/>
    <dgm:cxn modelId="{C35E6B7E-0CC0-46B5-B1F0-4DB0D4F7B74B}" type="presOf" srcId="{926306B5-DCCA-4B9F-AB91-055B4DF3F905}" destId="{C2F66B82-0F92-4F43-BDA3-BDF7A1D6C45F}" srcOrd="0" destOrd="0" presId="urn:microsoft.com/office/officeart/2018/2/layout/IconVerticalSolidList"/>
    <dgm:cxn modelId="{B80DB984-222D-47AD-A2C8-6FDC8B4DDBA9}" srcId="{F9E01BF7-D5ED-41F0-822E-0D77BB0ADFEF}" destId="{9D8EE08E-BAB3-4C71-8C32-607458CF15AC}" srcOrd="1" destOrd="0" parTransId="{020848FE-37C4-435D-B513-7F1B7E703F32}" sibTransId="{66015A62-1B47-4849-8A44-C801A5DF2501}"/>
    <dgm:cxn modelId="{0D3D7599-50FC-4CB0-910B-54E79330F472}" type="presOf" srcId="{C56A83ED-C01D-4813-A451-D370B90C59E9}" destId="{A89731AB-96F8-4C5F-B0A6-415C2984899D}" srcOrd="0" destOrd="0" presId="urn:microsoft.com/office/officeart/2018/2/layout/IconVerticalSolidList"/>
    <dgm:cxn modelId="{CBAEF8BE-340A-4E1A-AE9D-770B76CB217C}" type="presOf" srcId="{F9E01BF7-D5ED-41F0-822E-0D77BB0ADFEF}" destId="{F4436AB0-BB25-4CE3-8BB3-CFE836A6859B}" srcOrd="0" destOrd="0" presId="urn:microsoft.com/office/officeart/2018/2/layout/IconVerticalSolidList"/>
    <dgm:cxn modelId="{2FDB73C7-EE47-4B09-A1AC-F807E2A45D18}" srcId="{F9E01BF7-D5ED-41F0-822E-0D77BB0ADFEF}" destId="{926306B5-DCCA-4B9F-AB91-055B4DF3F905}" srcOrd="0" destOrd="0" parTransId="{2CE39AA8-4FE9-4A3C-A18A-A449CFCEEB09}" sibTransId="{A7FCFBFC-9D66-4FBD-B25F-A25900099975}"/>
    <dgm:cxn modelId="{11E3F4E6-C37C-411D-8D4F-E4FD06D76CB5}" type="presOf" srcId="{D3F8E166-AD33-4E25-BAA0-9342707450CC}" destId="{AAF5B581-6541-4110-8F03-557DD742640B}" srcOrd="0" destOrd="0" presId="urn:microsoft.com/office/officeart/2018/2/layout/IconVerticalSolidList"/>
    <dgm:cxn modelId="{F21C2F15-9AE1-477D-9394-3F6619048048}" type="presParOf" srcId="{F4436AB0-BB25-4CE3-8BB3-CFE836A6859B}" destId="{A25BF37D-5A63-43DF-B542-CD9AAD0ADB4C}" srcOrd="0" destOrd="0" presId="urn:microsoft.com/office/officeart/2018/2/layout/IconVerticalSolidList"/>
    <dgm:cxn modelId="{47D610E6-80CA-4A80-8D71-9B9ACB7B0BC2}" type="presParOf" srcId="{A25BF37D-5A63-43DF-B542-CD9AAD0ADB4C}" destId="{3890855A-5E4A-4393-B31B-620B6BF152F5}" srcOrd="0" destOrd="0" presId="urn:microsoft.com/office/officeart/2018/2/layout/IconVerticalSolidList"/>
    <dgm:cxn modelId="{3584E3F4-8ADB-455C-BC3A-A4EE108AC950}" type="presParOf" srcId="{A25BF37D-5A63-43DF-B542-CD9AAD0ADB4C}" destId="{C5D39E79-E1ED-4C62-AB7F-8E253FE16294}" srcOrd="1" destOrd="0" presId="urn:microsoft.com/office/officeart/2018/2/layout/IconVerticalSolidList"/>
    <dgm:cxn modelId="{A43E80FA-836B-4D09-B39F-560B8BE73745}" type="presParOf" srcId="{A25BF37D-5A63-43DF-B542-CD9AAD0ADB4C}" destId="{7FF8EC53-6BE6-4ABC-9357-E9EF074F7753}" srcOrd="2" destOrd="0" presId="urn:microsoft.com/office/officeart/2018/2/layout/IconVerticalSolidList"/>
    <dgm:cxn modelId="{06FEE9F8-8CA5-4A28-AD2E-FAB88CAACB6A}" type="presParOf" srcId="{A25BF37D-5A63-43DF-B542-CD9AAD0ADB4C}" destId="{C2F66B82-0F92-4F43-BDA3-BDF7A1D6C45F}" srcOrd="3" destOrd="0" presId="urn:microsoft.com/office/officeart/2018/2/layout/IconVerticalSolidList"/>
    <dgm:cxn modelId="{87A1696C-BC59-4687-85F0-969D71C7F459}" type="presParOf" srcId="{F4436AB0-BB25-4CE3-8BB3-CFE836A6859B}" destId="{061AD00F-4828-4D4B-8D24-73B82D9DD4B0}" srcOrd="1" destOrd="0" presId="urn:microsoft.com/office/officeart/2018/2/layout/IconVerticalSolidList"/>
    <dgm:cxn modelId="{04E02CDC-BE33-4A15-B427-1E9E24B9C52F}" type="presParOf" srcId="{F4436AB0-BB25-4CE3-8BB3-CFE836A6859B}" destId="{1DB3B576-3BBD-4DC1-957C-A762938FECF5}" srcOrd="2" destOrd="0" presId="urn:microsoft.com/office/officeart/2018/2/layout/IconVerticalSolidList"/>
    <dgm:cxn modelId="{8F9B6CA4-8E60-48CD-9C90-32A11A27AA2F}" type="presParOf" srcId="{1DB3B576-3BBD-4DC1-957C-A762938FECF5}" destId="{B369C7B2-AAD4-4DBD-9439-5598D5419A7E}" srcOrd="0" destOrd="0" presId="urn:microsoft.com/office/officeart/2018/2/layout/IconVerticalSolidList"/>
    <dgm:cxn modelId="{FD5FABBC-6F26-4607-A161-59B41301EAF6}" type="presParOf" srcId="{1DB3B576-3BBD-4DC1-957C-A762938FECF5}" destId="{8C4EC5C2-8EC6-402D-A718-419DBBCD7E26}" srcOrd="1" destOrd="0" presId="urn:microsoft.com/office/officeart/2018/2/layout/IconVerticalSolidList"/>
    <dgm:cxn modelId="{744DACD9-F3CF-4C31-81F6-77DB865FEAF5}" type="presParOf" srcId="{1DB3B576-3BBD-4DC1-957C-A762938FECF5}" destId="{2561EE8B-57A0-4F9C-9A89-B7F7B8FC94A0}" srcOrd="2" destOrd="0" presId="urn:microsoft.com/office/officeart/2018/2/layout/IconVerticalSolidList"/>
    <dgm:cxn modelId="{BA769E85-F53E-483B-936B-24A26792EEEF}" type="presParOf" srcId="{1DB3B576-3BBD-4DC1-957C-A762938FECF5}" destId="{CE0038DA-5184-4A97-A5BA-64F8E72D6754}" srcOrd="3" destOrd="0" presId="urn:microsoft.com/office/officeart/2018/2/layout/IconVerticalSolidList"/>
    <dgm:cxn modelId="{753A9EC1-9B5E-40FC-B9DB-37DD6EADE861}" type="presParOf" srcId="{F4436AB0-BB25-4CE3-8BB3-CFE836A6859B}" destId="{FEE5AE80-1861-4D25-A62B-FDF563F31AEC}" srcOrd="3" destOrd="0" presId="urn:microsoft.com/office/officeart/2018/2/layout/IconVerticalSolidList"/>
    <dgm:cxn modelId="{F61388B6-AE5D-48DD-9E43-BF2EC5A54B37}" type="presParOf" srcId="{F4436AB0-BB25-4CE3-8BB3-CFE836A6859B}" destId="{880039B8-FBF7-4F79-8AA4-C526F8FB8C9A}" srcOrd="4" destOrd="0" presId="urn:microsoft.com/office/officeart/2018/2/layout/IconVerticalSolidList"/>
    <dgm:cxn modelId="{F0789AB1-1925-40EA-BCEB-6AC5A2173430}" type="presParOf" srcId="{880039B8-FBF7-4F79-8AA4-C526F8FB8C9A}" destId="{73DA5C29-6287-4FC4-9547-8328E952078E}" srcOrd="0" destOrd="0" presId="urn:microsoft.com/office/officeart/2018/2/layout/IconVerticalSolidList"/>
    <dgm:cxn modelId="{8ED76EFD-4437-4506-955A-03284BE5BB70}" type="presParOf" srcId="{880039B8-FBF7-4F79-8AA4-C526F8FB8C9A}" destId="{AB68E5F6-0B53-4A0F-B813-1842FC9AA0C1}" srcOrd="1" destOrd="0" presId="urn:microsoft.com/office/officeart/2018/2/layout/IconVerticalSolidList"/>
    <dgm:cxn modelId="{BF9D671D-357A-4199-9451-CF6695ABEE43}" type="presParOf" srcId="{880039B8-FBF7-4F79-8AA4-C526F8FB8C9A}" destId="{CF6DA2F5-C6EC-4739-8D15-39CE334BE9AD}" srcOrd="2" destOrd="0" presId="urn:microsoft.com/office/officeart/2018/2/layout/IconVerticalSolidList"/>
    <dgm:cxn modelId="{A52D8F28-B4C4-47DB-9496-D6E3B19E5B89}" type="presParOf" srcId="{880039B8-FBF7-4F79-8AA4-C526F8FB8C9A}" destId="{AAF5B581-6541-4110-8F03-557DD742640B}" srcOrd="3" destOrd="0" presId="urn:microsoft.com/office/officeart/2018/2/layout/IconVerticalSolidList"/>
    <dgm:cxn modelId="{A4B18AAA-323A-4C66-A0DA-740629E0C44E}" type="presParOf" srcId="{F4436AB0-BB25-4CE3-8BB3-CFE836A6859B}" destId="{C8D08887-D445-4189-B423-7FB00466DC5C}" srcOrd="5" destOrd="0" presId="urn:microsoft.com/office/officeart/2018/2/layout/IconVerticalSolidList"/>
    <dgm:cxn modelId="{E7AEB977-C273-4956-B342-67281B4FC78D}" type="presParOf" srcId="{F4436AB0-BB25-4CE3-8BB3-CFE836A6859B}" destId="{C3F472CF-B3FA-44A9-A214-B50B4578C9E7}" srcOrd="6" destOrd="0" presId="urn:microsoft.com/office/officeart/2018/2/layout/IconVerticalSolidList"/>
    <dgm:cxn modelId="{084D0E65-8533-42E9-8F41-D9CAA38A4D4D}" type="presParOf" srcId="{C3F472CF-B3FA-44A9-A214-B50B4578C9E7}" destId="{886D688A-1A55-4109-B41A-2A9015621660}" srcOrd="0" destOrd="0" presId="urn:microsoft.com/office/officeart/2018/2/layout/IconVerticalSolidList"/>
    <dgm:cxn modelId="{C7F3B36C-C023-4C93-ACB1-9E8D0D2C4728}" type="presParOf" srcId="{C3F472CF-B3FA-44A9-A214-B50B4578C9E7}" destId="{337BC82A-02FA-49AE-97B6-2968C4131D33}" srcOrd="1" destOrd="0" presId="urn:microsoft.com/office/officeart/2018/2/layout/IconVerticalSolidList"/>
    <dgm:cxn modelId="{36F928B3-46AF-428D-BF95-2378F4F9B6AA}" type="presParOf" srcId="{C3F472CF-B3FA-44A9-A214-B50B4578C9E7}" destId="{04EDDBB2-F797-4E1E-A074-AAB5D3CD03E6}" srcOrd="2" destOrd="0" presId="urn:microsoft.com/office/officeart/2018/2/layout/IconVerticalSolidList"/>
    <dgm:cxn modelId="{C2B36BEF-FFA9-4CF9-BCDB-A9CE2B6C90A0}" type="presParOf" srcId="{C3F472CF-B3FA-44A9-A214-B50B4578C9E7}" destId="{A89731AB-96F8-4C5F-B0A6-415C2984899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728B8EE-96A8-4EAD-B4A5-34B5B18BAF0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66C137-F54F-458A-B08A-8B86C243D909}">
      <dgm:prSet/>
      <dgm:spPr/>
      <dgm:t>
        <a:bodyPr/>
        <a:lstStyle/>
        <a:p>
          <a:r>
            <a:rPr lang="en-US"/>
            <a:t>The skills I have developed </a:t>
          </a:r>
        </a:p>
      </dgm:t>
    </dgm:pt>
    <dgm:pt modelId="{5A2905AA-539D-4817-98FB-43745A255C43}" type="parTrans" cxnId="{875D2646-B67F-40A6-B728-7C4C3AAE326C}">
      <dgm:prSet/>
      <dgm:spPr/>
      <dgm:t>
        <a:bodyPr/>
        <a:lstStyle/>
        <a:p>
          <a:endParaRPr lang="en-US"/>
        </a:p>
      </dgm:t>
    </dgm:pt>
    <dgm:pt modelId="{15E73EEB-D3B5-45D7-B21A-31E6B7DBA988}" type="sibTrans" cxnId="{875D2646-B67F-40A6-B728-7C4C3AAE326C}">
      <dgm:prSet/>
      <dgm:spPr/>
      <dgm:t>
        <a:bodyPr/>
        <a:lstStyle/>
        <a:p>
          <a:endParaRPr lang="en-US"/>
        </a:p>
      </dgm:t>
    </dgm:pt>
    <dgm:pt modelId="{3A573E93-2A19-486A-8889-C5AFA9FEAEED}">
      <dgm:prSet/>
      <dgm:spPr/>
      <dgm:t>
        <a:bodyPr/>
        <a:lstStyle/>
        <a:p>
          <a:r>
            <a:rPr lang="en-US"/>
            <a:t>Key reflection and takeaways from this module</a:t>
          </a:r>
        </a:p>
      </dgm:t>
    </dgm:pt>
    <dgm:pt modelId="{E42B1331-8F31-413C-AF82-3D87ABB04618}" type="parTrans" cxnId="{33D9A1D9-9437-4AE3-9E93-1FB8C8E22157}">
      <dgm:prSet/>
      <dgm:spPr/>
      <dgm:t>
        <a:bodyPr/>
        <a:lstStyle/>
        <a:p>
          <a:endParaRPr lang="en-US"/>
        </a:p>
      </dgm:t>
    </dgm:pt>
    <dgm:pt modelId="{468BEAC9-8066-4C64-9753-BE55D79B2901}" type="sibTrans" cxnId="{33D9A1D9-9437-4AE3-9E93-1FB8C8E22157}">
      <dgm:prSet/>
      <dgm:spPr/>
      <dgm:t>
        <a:bodyPr/>
        <a:lstStyle/>
        <a:p>
          <a:endParaRPr lang="en-US"/>
        </a:p>
      </dgm:t>
    </dgm:pt>
    <dgm:pt modelId="{972151DE-36E3-45F7-B0E2-C823503BF829}">
      <dgm:prSet/>
      <dgm:spPr/>
      <dgm:t>
        <a:bodyPr/>
        <a:lstStyle/>
        <a:p>
          <a:r>
            <a:rPr lang="en-US"/>
            <a:t>The future impact of my learning</a:t>
          </a:r>
        </a:p>
      </dgm:t>
    </dgm:pt>
    <dgm:pt modelId="{9F2D0DC3-34CE-4D90-B65A-AE3897293E97}" type="parTrans" cxnId="{7DA93388-5C72-4E92-9A31-B892DAC2D6E3}">
      <dgm:prSet/>
      <dgm:spPr/>
      <dgm:t>
        <a:bodyPr/>
        <a:lstStyle/>
        <a:p>
          <a:endParaRPr lang="en-US"/>
        </a:p>
      </dgm:t>
    </dgm:pt>
    <dgm:pt modelId="{294B1E54-E635-4202-899C-6F01B1C1324B}" type="sibTrans" cxnId="{7DA93388-5C72-4E92-9A31-B892DAC2D6E3}">
      <dgm:prSet/>
      <dgm:spPr/>
      <dgm:t>
        <a:bodyPr/>
        <a:lstStyle/>
        <a:p>
          <a:endParaRPr lang="en-US"/>
        </a:p>
      </dgm:t>
    </dgm:pt>
    <dgm:pt modelId="{87573EA9-F27A-4D56-AE7D-7B2552C283DA}" type="pres">
      <dgm:prSet presAssocID="{8728B8EE-96A8-4EAD-B4A5-34B5B18BAF0A}" presName="root" presStyleCnt="0">
        <dgm:presLayoutVars>
          <dgm:dir/>
          <dgm:resizeHandles val="exact"/>
        </dgm:presLayoutVars>
      </dgm:prSet>
      <dgm:spPr/>
    </dgm:pt>
    <dgm:pt modelId="{0AD8D62B-2574-44F1-A19F-F516932304CC}" type="pres">
      <dgm:prSet presAssocID="{6966C137-F54F-458A-B08A-8B86C243D909}" presName="compNode" presStyleCnt="0"/>
      <dgm:spPr/>
    </dgm:pt>
    <dgm:pt modelId="{589AD9E3-64B7-4194-95F6-60B1664007D7}" type="pres">
      <dgm:prSet presAssocID="{6966C137-F54F-458A-B08A-8B86C243D90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E97C872-160F-470F-A809-81B045524EAD}" type="pres">
      <dgm:prSet presAssocID="{6966C137-F54F-458A-B08A-8B86C243D909}" presName="spaceRect" presStyleCnt="0"/>
      <dgm:spPr/>
    </dgm:pt>
    <dgm:pt modelId="{67F75107-420E-4513-B359-9D3F084DF903}" type="pres">
      <dgm:prSet presAssocID="{6966C137-F54F-458A-B08A-8B86C243D909}" presName="textRect" presStyleLbl="revTx" presStyleIdx="0" presStyleCnt="3">
        <dgm:presLayoutVars>
          <dgm:chMax val="1"/>
          <dgm:chPref val="1"/>
        </dgm:presLayoutVars>
      </dgm:prSet>
      <dgm:spPr/>
    </dgm:pt>
    <dgm:pt modelId="{E4C4A396-B8CF-4E2F-A776-4A06662C58DA}" type="pres">
      <dgm:prSet presAssocID="{15E73EEB-D3B5-45D7-B21A-31E6B7DBA988}" presName="sibTrans" presStyleCnt="0"/>
      <dgm:spPr/>
    </dgm:pt>
    <dgm:pt modelId="{6F1EBDA9-D658-465C-AE73-4994D1594560}" type="pres">
      <dgm:prSet presAssocID="{3A573E93-2A19-486A-8889-C5AFA9FEAEED}" presName="compNode" presStyleCnt="0"/>
      <dgm:spPr/>
    </dgm:pt>
    <dgm:pt modelId="{77AA785A-3433-4545-8B08-3C275B51DB52}" type="pres">
      <dgm:prSet presAssocID="{3A573E93-2A19-486A-8889-C5AFA9FEAE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nt"/>
        </a:ext>
      </dgm:extLst>
    </dgm:pt>
    <dgm:pt modelId="{7827BDAF-875F-488D-872A-465E449EB4C2}" type="pres">
      <dgm:prSet presAssocID="{3A573E93-2A19-486A-8889-C5AFA9FEAEED}" presName="spaceRect" presStyleCnt="0"/>
      <dgm:spPr/>
    </dgm:pt>
    <dgm:pt modelId="{CD1070FA-F337-4AB2-8610-6C877458DB2A}" type="pres">
      <dgm:prSet presAssocID="{3A573E93-2A19-486A-8889-C5AFA9FEAEED}" presName="textRect" presStyleLbl="revTx" presStyleIdx="1" presStyleCnt="3">
        <dgm:presLayoutVars>
          <dgm:chMax val="1"/>
          <dgm:chPref val="1"/>
        </dgm:presLayoutVars>
      </dgm:prSet>
      <dgm:spPr/>
    </dgm:pt>
    <dgm:pt modelId="{E7E7CDB4-07FD-4479-9F87-6BD2793A090B}" type="pres">
      <dgm:prSet presAssocID="{468BEAC9-8066-4C64-9753-BE55D79B2901}" presName="sibTrans" presStyleCnt="0"/>
      <dgm:spPr/>
    </dgm:pt>
    <dgm:pt modelId="{7AB81F60-9DED-4146-BB67-B8C40224E6C7}" type="pres">
      <dgm:prSet presAssocID="{972151DE-36E3-45F7-B0E2-C823503BF829}" presName="compNode" presStyleCnt="0"/>
      <dgm:spPr/>
    </dgm:pt>
    <dgm:pt modelId="{4091FF50-AD36-4662-A54E-3E7241166DF3}" type="pres">
      <dgm:prSet presAssocID="{972151DE-36E3-45F7-B0E2-C823503BF82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27EF6512-05B9-4C6C-8627-5C1D82AF0A0F}" type="pres">
      <dgm:prSet presAssocID="{972151DE-36E3-45F7-B0E2-C823503BF829}" presName="spaceRect" presStyleCnt="0"/>
      <dgm:spPr/>
    </dgm:pt>
    <dgm:pt modelId="{D838BCE0-0B68-43D0-8A1D-AECA31B08338}" type="pres">
      <dgm:prSet presAssocID="{972151DE-36E3-45F7-B0E2-C823503BF829}" presName="textRect" presStyleLbl="revTx" presStyleIdx="2" presStyleCnt="3">
        <dgm:presLayoutVars>
          <dgm:chMax val="1"/>
          <dgm:chPref val="1"/>
        </dgm:presLayoutVars>
      </dgm:prSet>
      <dgm:spPr/>
    </dgm:pt>
  </dgm:ptLst>
  <dgm:cxnLst>
    <dgm:cxn modelId="{66124D00-6A5E-4E2A-B226-305CB80B4F1B}" type="presOf" srcId="{6966C137-F54F-458A-B08A-8B86C243D909}" destId="{67F75107-420E-4513-B359-9D3F084DF903}" srcOrd="0" destOrd="0" presId="urn:microsoft.com/office/officeart/2018/2/layout/IconLabelList"/>
    <dgm:cxn modelId="{875D2646-B67F-40A6-B728-7C4C3AAE326C}" srcId="{8728B8EE-96A8-4EAD-B4A5-34B5B18BAF0A}" destId="{6966C137-F54F-458A-B08A-8B86C243D909}" srcOrd="0" destOrd="0" parTransId="{5A2905AA-539D-4817-98FB-43745A255C43}" sibTransId="{15E73EEB-D3B5-45D7-B21A-31E6B7DBA988}"/>
    <dgm:cxn modelId="{02953D4F-6D51-4546-875A-E5E1F04661A3}" type="presOf" srcId="{3A573E93-2A19-486A-8889-C5AFA9FEAEED}" destId="{CD1070FA-F337-4AB2-8610-6C877458DB2A}" srcOrd="0" destOrd="0" presId="urn:microsoft.com/office/officeart/2018/2/layout/IconLabelList"/>
    <dgm:cxn modelId="{7DA93388-5C72-4E92-9A31-B892DAC2D6E3}" srcId="{8728B8EE-96A8-4EAD-B4A5-34B5B18BAF0A}" destId="{972151DE-36E3-45F7-B0E2-C823503BF829}" srcOrd="2" destOrd="0" parTransId="{9F2D0DC3-34CE-4D90-B65A-AE3897293E97}" sibTransId="{294B1E54-E635-4202-899C-6F01B1C1324B}"/>
    <dgm:cxn modelId="{13E6B392-DF6B-4F07-8DF4-C5A9DDBF88EA}" type="presOf" srcId="{972151DE-36E3-45F7-B0E2-C823503BF829}" destId="{D838BCE0-0B68-43D0-8A1D-AECA31B08338}" srcOrd="0" destOrd="0" presId="urn:microsoft.com/office/officeart/2018/2/layout/IconLabelList"/>
    <dgm:cxn modelId="{F3A6319A-3592-489D-B48F-C056E21294F1}" type="presOf" srcId="{8728B8EE-96A8-4EAD-B4A5-34B5B18BAF0A}" destId="{87573EA9-F27A-4D56-AE7D-7B2552C283DA}" srcOrd="0" destOrd="0" presId="urn:microsoft.com/office/officeart/2018/2/layout/IconLabelList"/>
    <dgm:cxn modelId="{33D9A1D9-9437-4AE3-9E93-1FB8C8E22157}" srcId="{8728B8EE-96A8-4EAD-B4A5-34B5B18BAF0A}" destId="{3A573E93-2A19-486A-8889-C5AFA9FEAEED}" srcOrd="1" destOrd="0" parTransId="{E42B1331-8F31-413C-AF82-3D87ABB04618}" sibTransId="{468BEAC9-8066-4C64-9753-BE55D79B2901}"/>
    <dgm:cxn modelId="{D83C23F5-3245-4E01-83A6-3F395E26FB56}" type="presParOf" srcId="{87573EA9-F27A-4D56-AE7D-7B2552C283DA}" destId="{0AD8D62B-2574-44F1-A19F-F516932304CC}" srcOrd="0" destOrd="0" presId="urn:microsoft.com/office/officeart/2018/2/layout/IconLabelList"/>
    <dgm:cxn modelId="{555FF6CF-15A0-400B-B9D9-850A3A8C896F}" type="presParOf" srcId="{0AD8D62B-2574-44F1-A19F-F516932304CC}" destId="{589AD9E3-64B7-4194-95F6-60B1664007D7}" srcOrd="0" destOrd="0" presId="urn:microsoft.com/office/officeart/2018/2/layout/IconLabelList"/>
    <dgm:cxn modelId="{00F57612-C520-486B-8318-287638F1FBF1}" type="presParOf" srcId="{0AD8D62B-2574-44F1-A19F-F516932304CC}" destId="{2E97C872-160F-470F-A809-81B045524EAD}" srcOrd="1" destOrd="0" presId="urn:microsoft.com/office/officeart/2018/2/layout/IconLabelList"/>
    <dgm:cxn modelId="{C0CA649A-9D4C-46B9-B5CE-5BF8AA92B789}" type="presParOf" srcId="{0AD8D62B-2574-44F1-A19F-F516932304CC}" destId="{67F75107-420E-4513-B359-9D3F084DF903}" srcOrd="2" destOrd="0" presId="urn:microsoft.com/office/officeart/2018/2/layout/IconLabelList"/>
    <dgm:cxn modelId="{3A538EA3-853D-4A30-8314-6BB2D054D644}" type="presParOf" srcId="{87573EA9-F27A-4D56-AE7D-7B2552C283DA}" destId="{E4C4A396-B8CF-4E2F-A776-4A06662C58DA}" srcOrd="1" destOrd="0" presId="urn:microsoft.com/office/officeart/2018/2/layout/IconLabelList"/>
    <dgm:cxn modelId="{478E30AA-FDFE-40C0-878E-B55C0B428CC4}" type="presParOf" srcId="{87573EA9-F27A-4D56-AE7D-7B2552C283DA}" destId="{6F1EBDA9-D658-465C-AE73-4994D1594560}" srcOrd="2" destOrd="0" presId="urn:microsoft.com/office/officeart/2018/2/layout/IconLabelList"/>
    <dgm:cxn modelId="{7BE6FA01-E346-41FD-AD97-6EBCC5B14DF8}" type="presParOf" srcId="{6F1EBDA9-D658-465C-AE73-4994D1594560}" destId="{77AA785A-3433-4545-8B08-3C275B51DB52}" srcOrd="0" destOrd="0" presId="urn:microsoft.com/office/officeart/2018/2/layout/IconLabelList"/>
    <dgm:cxn modelId="{26826138-F932-4BCC-A759-9933D4CA2EF6}" type="presParOf" srcId="{6F1EBDA9-D658-465C-AE73-4994D1594560}" destId="{7827BDAF-875F-488D-872A-465E449EB4C2}" srcOrd="1" destOrd="0" presId="urn:microsoft.com/office/officeart/2018/2/layout/IconLabelList"/>
    <dgm:cxn modelId="{E24EFECE-157B-47E4-94DF-7F5EF724FD83}" type="presParOf" srcId="{6F1EBDA9-D658-465C-AE73-4994D1594560}" destId="{CD1070FA-F337-4AB2-8610-6C877458DB2A}" srcOrd="2" destOrd="0" presId="urn:microsoft.com/office/officeart/2018/2/layout/IconLabelList"/>
    <dgm:cxn modelId="{AFAD66B9-DB83-4B68-92F9-9C298AE0DBC1}" type="presParOf" srcId="{87573EA9-F27A-4D56-AE7D-7B2552C283DA}" destId="{E7E7CDB4-07FD-4479-9F87-6BD2793A090B}" srcOrd="3" destOrd="0" presId="urn:microsoft.com/office/officeart/2018/2/layout/IconLabelList"/>
    <dgm:cxn modelId="{F6FAAB54-8EAF-45B9-B46A-625E0D2CD8D4}" type="presParOf" srcId="{87573EA9-F27A-4D56-AE7D-7B2552C283DA}" destId="{7AB81F60-9DED-4146-BB67-B8C40224E6C7}" srcOrd="4" destOrd="0" presId="urn:microsoft.com/office/officeart/2018/2/layout/IconLabelList"/>
    <dgm:cxn modelId="{880B558D-7CDA-45B8-A9FA-71C1036148AB}" type="presParOf" srcId="{7AB81F60-9DED-4146-BB67-B8C40224E6C7}" destId="{4091FF50-AD36-4662-A54E-3E7241166DF3}" srcOrd="0" destOrd="0" presId="urn:microsoft.com/office/officeart/2018/2/layout/IconLabelList"/>
    <dgm:cxn modelId="{E0371D37-D612-446E-BA6F-B72EA832EF16}" type="presParOf" srcId="{7AB81F60-9DED-4146-BB67-B8C40224E6C7}" destId="{27EF6512-05B9-4C6C-8627-5C1D82AF0A0F}" srcOrd="1" destOrd="0" presId="urn:microsoft.com/office/officeart/2018/2/layout/IconLabelList"/>
    <dgm:cxn modelId="{04385E3B-3970-4735-90CD-09D77CB985DC}" type="presParOf" srcId="{7AB81F60-9DED-4146-BB67-B8C40224E6C7}" destId="{D838BCE0-0B68-43D0-8A1D-AECA31B0833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BF6062-F804-4668-8AC4-42814E0A7D3F}">
      <dsp:nvSpPr>
        <dsp:cNvPr id="0" name=""/>
        <dsp:cNvSpPr/>
      </dsp:nvSpPr>
      <dsp:spPr>
        <a:xfrm>
          <a:off x="1130019" y="373804"/>
          <a:ext cx="1285965" cy="12859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FAC835-6AA4-47D3-A936-7A06841EBF42}">
      <dsp:nvSpPr>
        <dsp:cNvPr id="0" name=""/>
        <dsp:cNvSpPr/>
      </dsp:nvSpPr>
      <dsp:spPr>
        <a:xfrm>
          <a:off x="344152" y="2013943"/>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The purpose of this presentation </a:t>
          </a:r>
        </a:p>
      </dsp:txBody>
      <dsp:txXfrm>
        <a:off x="344152" y="2013943"/>
        <a:ext cx="2857700" cy="720000"/>
      </dsp:txXfrm>
    </dsp:sp>
    <dsp:sp modelId="{D23C4ACD-4F5C-43E3-B993-92B344C64997}">
      <dsp:nvSpPr>
        <dsp:cNvPr id="0" name=""/>
        <dsp:cNvSpPr/>
      </dsp:nvSpPr>
      <dsp:spPr>
        <a:xfrm>
          <a:off x="4487817" y="373804"/>
          <a:ext cx="1285965" cy="12859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497BF0-91AC-4E7F-8CC4-9DA6BA4533FD}">
      <dsp:nvSpPr>
        <dsp:cNvPr id="0" name=""/>
        <dsp:cNvSpPr/>
      </dsp:nvSpPr>
      <dsp:spPr>
        <a:xfrm>
          <a:off x="3701949" y="2013943"/>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3 key skills developed </a:t>
          </a:r>
        </a:p>
      </dsp:txBody>
      <dsp:txXfrm>
        <a:off x="3701949" y="2013943"/>
        <a:ext cx="2857700" cy="720000"/>
      </dsp:txXfrm>
    </dsp:sp>
    <dsp:sp modelId="{C66D07E3-04C4-4F98-A537-E3C686D19442}">
      <dsp:nvSpPr>
        <dsp:cNvPr id="0" name=""/>
        <dsp:cNvSpPr/>
      </dsp:nvSpPr>
      <dsp:spPr>
        <a:xfrm>
          <a:off x="7845615" y="373804"/>
          <a:ext cx="1285965" cy="12859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900CF8-E7CF-49A5-A64A-3680F7F7F1BA}">
      <dsp:nvSpPr>
        <dsp:cNvPr id="0" name=""/>
        <dsp:cNvSpPr/>
      </dsp:nvSpPr>
      <dsp:spPr>
        <a:xfrm>
          <a:off x="7059747" y="2013943"/>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Reflection and application</a:t>
          </a:r>
        </a:p>
      </dsp:txBody>
      <dsp:txXfrm>
        <a:off x="7059747" y="2013943"/>
        <a:ext cx="28577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F06B03-D731-B142-A69B-32ECC3CFDC77}">
      <dsp:nvSpPr>
        <dsp:cNvPr id="0" name=""/>
        <dsp:cNvSpPr/>
      </dsp:nvSpPr>
      <dsp:spPr>
        <a:xfrm>
          <a:off x="0" y="24240"/>
          <a:ext cx="6151562" cy="16602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The importance of critical thinking</a:t>
          </a:r>
        </a:p>
      </dsp:txBody>
      <dsp:txXfrm>
        <a:off x="81046" y="105286"/>
        <a:ext cx="5989470" cy="1498138"/>
      </dsp:txXfrm>
    </dsp:sp>
    <dsp:sp modelId="{CFA2CA8B-42F3-224E-B3BC-B513226CA30C}">
      <dsp:nvSpPr>
        <dsp:cNvPr id="0" name=""/>
        <dsp:cNvSpPr/>
      </dsp:nvSpPr>
      <dsp:spPr>
        <a:xfrm>
          <a:off x="0" y="1808310"/>
          <a:ext cx="6151562" cy="1660230"/>
        </a:xfrm>
        <a:prstGeom prst="roundRect">
          <a:avLst/>
        </a:prstGeom>
        <a:solidFill>
          <a:schemeClr val="accent2">
            <a:hueOff val="-5175945"/>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Arguments must be structured correctly </a:t>
          </a:r>
        </a:p>
      </dsp:txBody>
      <dsp:txXfrm>
        <a:off x="81046" y="1889356"/>
        <a:ext cx="5989470" cy="1498138"/>
      </dsp:txXfrm>
    </dsp:sp>
    <dsp:sp modelId="{BD67A7CA-D296-CC4D-AC46-5EEF46A15BBE}">
      <dsp:nvSpPr>
        <dsp:cNvPr id="0" name=""/>
        <dsp:cNvSpPr/>
      </dsp:nvSpPr>
      <dsp:spPr>
        <a:xfrm>
          <a:off x="0" y="3592380"/>
          <a:ext cx="6151562" cy="1660230"/>
        </a:xfrm>
        <a:prstGeom prst="roundRect">
          <a:avLst/>
        </a:prstGeom>
        <a:solidFill>
          <a:schemeClr val="accent2">
            <a:hueOff val="-10351890"/>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When writing it must be evidence based</a:t>
          </a:r>
        </a:p>
      </dsp:txBody>
      <dsp:txXfrm>
        <a:off x="81046" y="3673426"/>
        <a:ext cx="5989470" cy="1498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720135-1638-449B-A7E1-235197B9E19E}">
      <dsp:nvSpPr>
        <dsp:cNvPr id="0" name=""/>
        <dsp:cNvSpPr/>
      </dsp:nvSpPr>
      <dsp:spPr>
        <a:xfrm>
          <a:off x="0" y="2190"/>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7536A-D28C-4255-9BAF-1F149056425E}">
      <dsp:nvSpPr>
        <dsp:cNvPr id="0" name=""/>
        <dsp:cNvSpPr/>
      </dsp:nvSpPr>
      <dsp:spPr>
        <a:xfrm>
          <a:off x="335773" y="251938"/>
          <a:ext cx="610496" cy="610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4531F3-0933-4494-8E11-871A06D4CC02}">
      <dsp:nvSpPr>
        <dsp:cNvPr id="0" name=""/>
        <dsp:cNvSpPr/>
      </dsp:nvSpPr>
      <dsp:spPr>
        <a:xfrm>
          <a:off x="1282042" y="2190"/>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The Initial challenge – descriptive writing </a:t>
          </a:r>
        </a:p>
      </dsp:txBody>
      <dsp:txXfrm>
        <a:off x="1282042" y="2190"/>
        <a:ext cx="4869520" cy="1109993"/>
      </dsp:txXfrm>
    </dsp:sp>
    <dsp:sp modelId="{BBE7C64E-CE29-429A-A9E7-C0A41BEAA0EE}">
      <dsp:nvSpPr>
        <dsp:cNvPr id="0" name=""/>
        <dsp:cNvSpPr/>
      </dsp:nvSpPr>
      <dsp:spPr>
        <a:xfrm>
          <a:off x="0" y="1389682"/>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35C992-DC3E-47E8-88EB-9110BA1BFD3C}">
      <dsp:nvSpPr>
        <dsp:cNvPr id="0" name=""/>
        <dsp:cNvSpPr/>
      </dsp:nvSpPr>
      <dsp:spPr>
        <a:xfrm>
          <a:off x="335773" y="1639430"/>
          <a:ext cx="610496" cy="610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0A0F36-89C8-4E56-A845-74FA6D1DA1AE}">
      <dsp:nvSpPr>
        <dsp:cNvPr id="0" name=""/>
        <dsp:cNvSpPr/>
      </dsp:nvSpPr>
      <dsp:spPr>
        <a:xfrm>
          <a:off x="1282042" y="1389682"/>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How feedback has improved analysis</a:t>
          </a:r>
        </a:p>
      </dsp:txBody>
      <dsp:txXfrm>
        <a:off x="1282042" y="1389682"/>
        <a:ext cx="4869520" cy="1109993"/>
      </dsp:txXfrm>
    </dsp:sp>
    <dsp:sp modelId="{1B36A1E9-E8B3-430A-8340-9EBAFA8AC746}">
      <dsp:nvSpPr>
        <dsp:cNvPr id="0" name=""/>
        <dsp:cNvSpPr/>
      </dsp:nvSpPr>
      <dsp:spPr>
        <a:xfrm>
          <a:off x="0" y="2777174"/>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54D6F1-5C63-44CA-8B0E-A9221747BBCC}">
      <dsp:nvSpPr>
        <dsp:cNvPr id="0" name=""/>
        <dsp:cNvSpPr/>
      </dsp:nvSpPr>
      <dsp:spPr>
        <a:xfrm>
          <a:off x="335773" y="3026922"/>
          <a:ext cx="610496" cy="610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0031CC-469F-4783-BBAC-0AF30B4EE4B7}">
      <dsp:nvSpPr>
        <dsp:cNvPr id="0" name=""/>
        <dsp:cNvSpPr/>
      </dsp:nvSpPr>
      <dsp:spPr>
        <a:xfrm>
          <a:off x="1282042" y="2777174"/>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The improvement of structure and planning</a:t>
          </a:r>
        </a:p>
      </dsp:txBody>
      <dsp:txXfrm>
        <a:off x="1282042" y="2777174"/>
        <a:ext cx="4869520" cy="1109993"/>
      </dsp:txXfrm>
    </dsp:sp>
    <dsp:sp modelId="{F3AEB05E-37C8-4B14-B6BA-AC822038C123}">
      <dsp:nvSpPr>
        <dsp:cNvPr id="0" name=""/>
        <dsp:cNvSpPr/>
      </dsp:nvSpPr>
      <dsp:spPr>
        <a:xfrm>
          <a:off x="0" y="4164666"/>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132A1-8C6F-464E-9211-297DCEEE008F}">
      <dsp:nvSpPr>
        <dsp:cNvPr id="0" name=""/>
        <dsp:cNvSpPr/>
      </dsp:nvSpPr>
      <dsp:spPr>
        <a:xfrm>
          <a:off x="335773" y="4414414"/>
          <a:ext cx="610496" cy="6104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883C1A-FFD4-482A-80DC-6F73DE9F0A7E}">
      <dsp:nvSpPr>
        <dsp:cNvPr id="0" name=""/>
        <dsp:cNvSpPr/>
      </dsp:nvSpPr>
      <dsp:spPr>
        <a:xfrm>
          <a:off x="1282042" y="4164666"/>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The ongoing development</a:t>
          </a:r>
        </a:p>
      </dsp:txBody>
      <dsp:txXfrm>
        <a:off x="1282042" y="4164666"/>
        <a:ext cx="4869520" cy="11099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B7141-DF79-4223-9F40-AB6D352B843F}">
      <dsp:nvSpPr>
        <dsp:cNvPr id="0" name=""/>
        <dsp:cNvSpPr/>
      </dsp:nvSpPr>
      <dsp:spPr>
        <a:xfrm>
          <a:off x="862601" y="368104"/>
          <a:ext cx="1259299" cy="125929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B1B797-7A3C-40C0-92B8-781D484D1B17}">
      <dsp:nvSpPr>
        <dsp:cNvPr id="0" name=""/>
        <dsp:cNvSpPr/>
      </dsp:nvSpPr>
      <dsp:spPr>
        <a:xfrm>
          <a:off x="1130976" y="636479"/>
          <a:ext cx="722548" cy="72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F4F412-D9CF-4D51-9A81-CF2D78ECA829}">
      <dsp:nvSpPr>
        <dsp:cNvPr id="0" name=""/>
        <dsp:cNvSpPr/>
      </dsp:nvSpPr>
      <dsp:spPr>
        <a:xfrm>
          <a:off x="460038" y="201964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Supported my academic success</a:t>
          </a:r>
        </a:p>
      </dsp:txBody>
      <dsp:txXfrm>
        <a:off x="460038" y="2019644"/>
        <a:ext cx="2064425" cy="720000"/>
      </dsp:txXfrm>
    </dsp:sp>
    <dsp:sp modelId="{0D4016FB-4368-41B5-9846-8D08C2CA278C}">
      <dsp:nvSpPr>
        <dsp:cNvPr id="0" name=""/>
        <dsp:cNvSpPr/>
      </dsp:nvSpPr>
      <dsp:spPr>
        <a:xfrm>
          <a:off x="3288300" y="368104"/>
          <a:ext cx="1259299" cy="125929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DF39D3-C469-4331-A49B-6C72C43E27C3}">
      <dsp:nvSpPr>
        <dsp:cNvPr id="0" name=""/>
        <dsp:cNvSpPr/>
      </dsp:nvSpPr>
      <dsp:spPr>
        <a:xfrm>
          <a:off x="3556675" y="636479"/>
          <a:ext cx="722548" cy="72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7EBBEC-AED5-44FA-BD67-25B37A5B5DAC}">
      <dsp:nvSpPr>
        <dsp:cNvPr id="0" name=""/>
        <dsp:cNvSpPr/>
      </dsp:nvSpPr>
      <dsp:spPr>
        <a:xfrm>
          <a:off x="2885737" y="201964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Improved my communication</a:t>
          </a:r>
        </a:p>
      </dsp:txBody>
      <dsp:txXfrm>
        <a:off x="2885737" y="2019644"/>
        <a:ext cx="2064425" cy="720000"/>
      </dsp:txXfrm>
    </dsp:sp>
    <dsp:sp modelId="{7EC106EC-037A-4254-A79E-EB4001A58966}">
      <dsp:nvSpPr>
        <dsp:cNvPr id="0" name=""/>
        <dsp:cNvSpPr/>
      </dsp:nvSpPr>
      <dsp:spPr>
        <a:xfrm>
          <a:off x="5714000" y="368104"/>
          <a:ext cx="1259299" cy="125929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21AD7E-89CF-49EB-B401-FFA093BE6FFF}">
      <dsp:nvSpPr>
        <dsp:cNvPr id="0" name=""/>
        <dsp:cNvSpPr/>
      </dsp:nvSpPr>
      <dsp:spPr>
        <a:xfrm>
          <a:off x="5982375" y="636479"/>
          <a:ext cx="722548" cy="72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48268E-59C0-42A5-B57D-67940FC849BE}">
      <dsp:nvSpPr>
        <dsp:cNvPr id="0" name=""/>
        <dsp:cNvSpPr/>
      </dsp:nvSpPr>
      <dsp:spPr>
        <a:xfrm>
          <a:off x="5311437" y="201964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Used in my university reports and assignments</a:t>
          </a:r>
        </a:p>
      </dsp:txBody>
      <dsp:txXfrm>
        <a:off x="5311437" y="2019644"/>
        <a:ext cx="2064425" cy="720000"/>
      </dsp:txXfrm>
    </dsp:sp>
    <dsp:sp modelId="{D69C6CF8-ACBB-4FE6-9B43-6D2078F5AFB1}">
      <dsp:nvSpPr>
        <dsp:cNvPr id="0" name=""/>
        <dsp:cNvSpPr/>
      </dsp:nvSpPr>
      <dsp:spPr>
        <a:xfrm>
          <a:off x="8139699" y="368104"/>
          <a:ext cx="1259299" cy="125929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0F8B41-4A7E-49A3-B890-E72D924E39C5}">
      <dsp:nvSpPr>
        <dsp:cNvPr id="0" name=""/>
        <dsp:cNvSpPr/>
      </dsp:nvSpPr>
      <dsp:spPr>
        <a:xfrm>
          <a:off x="8408074" y="636479"/>
          <a:ext cx="722548" cy="72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A02B8F-53B7-4210-8D80-A5A7E82D332C}">
      <dsp:nvSpPr>
        <dsp:cNvPr id="0" name=""/>
        <dsp:cNvSpPr/>
      </dsp:nvSpPr>
      <dsp:spPr>
        <a:xfrm>
          <a:off x="7737136" y="201964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A Transferable skill</a:t>
          </a:r>
        </a:p>
      </dsp:txBody>
      <dsp:txXfrm>
        <a:off x="7737136" y="2019644"/>
        <a:ext cx="2064425"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6CAC1-2F3C-47E9-84AB-C69A50C528A0}">
      <dsp:nvSpPr>
        <dsp:cNvPr id="0" name=""/>
        <dsp:cNvSpPr/>
      </dsp:nvSpPr>
      <dsp:spPr>
        <a:xfrm>
          <a:off x="1027755" y="583793"/>
          <a:ext cx="928991" cy="92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82E1CA-7162-4556-9721-63FF025D0138}">
      <dsp:nvSpPr>
        <dsp:cNvPr id="0" name=""/>
        <dsp:cNvSpPr/>
      </dsp:nvSpPr>
      <dsp:spPr>
        <a:xfrm>
          <a:off x="460038"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t>The tourism, events and leisure industry is a customer focused industry.</a:t>
          </a:r>
        </a:p>
      </dsp:txBody>
      <dsp:txXfrm>
        <a:off x="460038" y="1803954"/>
        <a:ext cx="2064425" cy="720000"/>
      </dsp:txXfrm>
    </dsp:sp>
    <dsp:sp modelId="{517A2091-C180-4158-90CB-9858C3054090}">
      <dsp:nvSpPr>
        <dsp:cNvPr id="0" name=""/>
        <dsp:cNvSpPr/>
      </dsp:nvSpPr>
      <dsp:spPr>
        <a:xfrm>
          <a:off x="3453454" y="583793"/>
          <a:ext cx="928991" cy="92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C45564-8C7D-4637-8B0D-DFC3F6AB0B8A}">
      <dsp:nvSpPr>
        <dsp:cNvPr id="0" name=""/>
        <dsp:cNvSpPr/>
      </dsp:nvSpPr>
      <dsp:spPr>
        <a:xfrm>
          <a:off x="2885737"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t>Professional behaviour is a key factor </a:t>
          </a:r>
        </a:p>
      </dsp:txBody>
      <dsp:txXfrm>
        <a:off x="2885737" y="1803954"/>
        <a:ext cx="2064425" cy="720000"/>
      </dsp:txXfrm>
    </dsp:sp>
    <dsp:sp modelId="{0EDDC7F4-4AAD-4BDC-9F18-07F21E467B9F}">
      <dsp:nvSpPr>
        <dsp:cNvPr id="0" name=""/>
        <dsp:cNvSpPr/>
      </dsp:nvSpPr>
      <dsp:spPr>
        <a:xfrm>
          <a:off x="5879154" y="583793"/>
          <a:ext cx="928991" cy="9289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B60749-C63E-494E-A810-85EB44A2DD53}">
      <dsp:nvSpPr>
        <dsp:cNvPr id="0" name=""/>
        <dsp:cNvSpPr/>
      </dsp:nvSpPr>
      <dsp:spPr>
        <a:xfrm>
          <a:off x="5311437"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t>Team-work and communication are key skills </a:t>
          </a:r>
        </a:p>
      </dsp:txBody>
      <dsp:txXfrm>
        <a:off x="5311437" y="1803954"/>
        <a:ext cx="2064425" cy="720000"/>
      </dsp:txXfrm>
    </dsp:sp>
    <dsp:sp modelId="{EEAFD09B-B4E7-4A93-A314-ADDB40B99DCE}">
      <dsp:nvSpPr>
        <dsp:cNvPr id="0" name=""/>
        <dsp:cNvSpPr/>
      </dsp:nvSpPr>
      <dsp:spPr>
        <a:xfrm>
          <a:off x="8304853" y="583793"/>
          <a:ext cx="928991" cy="9289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F812A9-BF2A-48B9-8A34-7DD5B69A18C4}">
      <dsp:nvSpPr>
        <dsp:cNvPr id="0" name=""/>
        <dsp:cNvSpPr/>
      </dsp:nvSpPr>
      <dsp:spPr>
        <a:xfrm>
          <a:off x="7737136"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t>Adaptability is crucial in the industry.</a:t>
          </a:r>
        </a:p>
      </dsp:txBody>
      <dsp:txXfrm>
        <a:off x="7737136" y="1803954"/>
        <a:ext cx="2064425"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0C985-4723-4386-BC61-8F597487C835}">
      <dsp:nvSpPr>
        <dsp:cNvPr id="0" name=""/>
        <dsp:cNvSpPr/>
      </dsp:nvSpPr>
      <dsp:spPr>
        <a:xfrm>
          <a:off x="1027755" y="583793"/>
          <a:ext cx="928991" cy="92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610C66-BA2B-468E-ACD1-34792547C4FA}">
      <dsp:nvSpPr>
        <dsp:cNvPr id="0" name=""/>
        <dsp:cNvSpPr/>
      </dsp:nvSpPr>
      <dsp:spPr>
        <a:xfrm>
          <a:off x="460038"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The use of research tools </a:t>
          </a:r>
        </a:p>
      </dsp:txBody>
      <dsp:txXfrm>
        <a:off x="460038" y="1803954"/>
        <a:ext cx="2064425" cy="720000"/>
      </dsp:txXfrm>
    </dsp:sp>
    <dsp:sp modelId="{2E4DA45C-7BD6-4866-BE65-318594A50632}">
      <dsp:nvSpPr>
        <dsp:cNvPr id="0" name=""/>
        <dsp:cNvSpPr/>
      </dsp:nvSpPr>
      <dsp:spPr>
        <a:xfrm>
          <a:off x="3453454" y="583793"/>
          <a:ext cx="928991" cy="92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6972FB-5F02-473F-9B9A-5FCB62B6D732}">
      <dsp:nvSpPr>
        <dsp:cNvPr id="0" name=""/>
        <dsp:cNvSpPr/>
      </dsp:nvSpPr>
      <dsp:spPr>
        <a:xfrm>
          <a:off x="2885737"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Various e-learning platforms </a:t>
          </a:r>
        </a:p>
      </dsp:txBody>
      <dsp:txXfrm>
        <a:off x="2885737" y="1803954"/>
        <a:ext cx="2064425" cy="720000"/>
      </dsp:txXfrm>
    </dsp:sp>
    <dsp:sp modelId="{5F0114C3-4AE1-4710-88F8-F715A955DEF8}">
      <dsp:nvSpPr>
        <dsp:cNvPr id="0" name=""/>
        <dsp:cNvSpPr/>
      </dsp:nvSpPr>
      <dsp:spPr>
        <a:xfrm>
          <a:off x="5879154" y="583793"/>
          <a:ext cx="928991" cy="9289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98806F-D010-49FD-9C08-F9B8A7382E4E}">
      <dsp:nvSpPr>
        <dsp:cNvPr id="0" name=""/>
        <dsp:cNvSpPr/>
      </dsp:nvSpPr>
      <dsp:spPr>
        <a:xfrm>
          <a:off x="5311437"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The vast presentation tools</a:t>
          </a:r>
        </a:p>
      </dsp:txBody>
      <dsp:txXfrm>
        <a:off x="5311437" y="1803954"/>
        <a:ext cx="2064425" cy="720000"/>
      </dsp:txXfrm>
    </dsp:sp>
    <dsp:sp modelId="{0D1E8DBA-4BF9-4CEF-B72B-D76E5DA398DA}">
      <dsp:nvSpPr>
        <dsp:cNvPr id="0" name=""/>
        <dsp:cNvSpPr/>
      </dsp:nvSpPr>
      <dsp:spPr>
        <a:xfrm>
          <a:off x="8304853" y="583793"/>
          <a:ext cx="928991" cy="9289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7CCCE6-BF43-4B64-9032-FCEDC8F7FC9F}">
      <dsp:nvSpPr>
        <dsp:cNvPr id="0" name=""/>
        <dsp:cNvSpPr/>
      </dsp:nvSpPr>
      <dsp:spPr>
        <a:xfrm>
          <a:off x="7737136"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The importance and knowledge of evaluating sources</a:t>
          </a:r>
        </a:p>
      </dsp:txBody>
      <dsp:txXfrm>
        <a:off x="7737136" y="1803954"/>
        <a:ext cx="2064425"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0855A-5E4A-4393-B31B-620B6BF152F5}">
      <dsp:nvSpPr>
        <dsp:cNvPr id="0" name=""/>
        <dsp:cNvSpPr/>
      </dsp:nvSpPr>
      <dsp:spPr>
        <a:xfrm>
          <a:off x="0" y="2190"/>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D39E79-E1ED-4C62-AB7F-8E253FE16294}">
      <dsp:nvSpPr>
        <dsp:cNvPr id="0" name=""/>
        <dsp:cNvSpPr/>
      </dsp:nvSpPr>
      <dsp:spPr>
        <a:xfrm>
          <a:off x="335773" y="251938"/>
          <a:ext cx="610496" cy="610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F66B82-0F92-4F43-BDA3-BDF7A1D6C45F}">
      <dsp:nvSpPr>
        <dsp:cNvPr id="0" name=""/>
        <dsp:cNvSpPr/>
      </dsp:nvSpPr>
      <dsp:spPr>
        <a:xfrm>
          <a:off x="1282042" y="2190"/>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Confidence increase is significant </a:t>
          </a:r>
        </a:p>
      </dsp:txBody>
      <dsp:txXfrm>
        <a:off x="1282042" y="2190"/>
        <a:ext cx="4869520" cy="1109993"/>
      </dsp:txXfrm>
    </dsp:sp>
    <dsp:sp modelId="{B369C7B2-AAD4-4DBD-9439-5598D5419A7E}">
      <dsp:nvSpPr>
        <dsp:cNvPr id="0" name=""/>
        <dsp:cNvSpPr/>
      </dsp:nvSpPr>
      <dsp:spPr>
        <a:xfrm>
          <a:off x="0" y="1389682"/>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4EC5C2-8EC6-402D-A718-419DBBCD7E26}">
      <dsp:nvSpPr>
        <dsp:cNvPr id="0" name=""/>
        <dsp:cNvSpPr/>
      </dsp:nvSpPr>
      <dsp:spPr>
        <a:xfrm>
          <a:off x="335773" y="1639430"/>
          <a:ext cx="610496" cy="610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0038DA-5184-4A97-A5BA-64F8E72D6754}">
      <dsp:nvSpPr>
        <dsp:cNvPr id="0" name=""/>
        <dsp:cNvSpPr/>
      </dsp:nvSpPr>
      <dsp:spPr>
        <a:xfrm>
          <a:off x="1282042" y="1389682"/>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My efficiency and knowledge improvement </a:t>
          </a:r>
        </a:p>
      </dsp:txBody>
      <dsp:txXfrm>
        <a:off x="1282042" y="1389682"/>
        <a:ext cx="4869520" cy="1109993"/>
      </dsp:txXfrm>
    </dsp:sp>
    <dsp:sp modelId="{73DA5C29-6287-4FC4-9547-8328E952078E}">
      <dsp:nvSpPr>
        <dsp:cNvPr id="0" name=""/>
        <dsp:cNvSpPr/>
      </dsp:nvSpPr>
      <dsp:spPr>
        <a:xfrm>
          <a:off x="0" y="2777174"/>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68E5F6-0B53-4A0F-B813-1842FC9AA0C1}">
      <dsp:nvSpPr>
        <dsp:cNvPr id="0" name=""/>
        <dsp:cNvSpPr/>
      </dsp:nvSpPr>
      <dsp:spPr>
        <a:xfrm>
          <a:off x="335773" y="3026922"/>
          <a:ext cx="610496" cy="610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F5B581-6541-4110-8F03-557DD742640B}">
      <dsp:nvSpPr>
        <dsp:cNvPr id="0" name=""/>
        <dsp:cNvSpPr/>
      </dsp:nvSpPr>
      <dsp:spPr>
        <a:xfrm>
          <a:off x="1282042" y="2777174"/>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Digital skills benefited me academically</a:t>
          </a:r>
        </a:p>
      </dsp:txBody>
      <dsp:txXfrm>
        <a:off x="1282042" y="2777174"/>
        <a:ext cx="4869520" cy="1109993"/>
      </dsp:txXfrm>
    </dsp:sp>
    <dsp:sp modelId="{886D688A-1A55-4109-B41A-2A9015621660}">
      <dsp:nvSpPr>
        <dsp:cNvPr id="0" name=""/>
        <dsp:cNvSpPr/>
      </dsp:nvSpPr>
      <dsp:spPr>
        <a:xfrm>
          <a:off x="0" y="4164666"/>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7BC82A-02FA-49AE-97B6-2968C4131D33}">
      <dsp:nvSpPr>
        <dsp:cNvPr id="0" name=""/>
        <dsp:cNvSpPr/>
      </dsp:nvSpPr>
      <dsp:spPr>
        <a:xfrm>
          <a:off x="335773" y="4414414"/>
          <a:ext cx="610496" cy="6104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9731AB-96F8-4C5F-B0A6-415C2984899D}">
      <dsp:nvSpPr>
        <dsp:cNvPr id="0" name=""/>
        <dsp:cNvSpPr/>
      </dsp:nvSpPr>
      <dsp:spPr>
        <a:xfrm>
          <a:off x="1282042" y="4164666"/>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The skills developed are also relevant in a workplace. </a:t>
          </a:r>
        </a:p>
      </dsp:txBody>
      <dsp:txXfrm>
        <a:off x="1282042" y="4164666"/>
        <a:ext cx="4869520" cy="11099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AD9E3-64B7-4194-95F6-60B1664007D7}">
      <dsp:nvSpPr>
        <dsp:cNvPr id="0" name=""/>
        <dsp:cNvSpPr/>
      </dsp:nvSpPr>
      <dsp:spPr>
        <a:xfrm>
          <a:off x="1130019" y="373804"/>
          <a:ext cx="1285965" cy="12859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F75107-420E-4513-B359-9D3F084DF903}">
      <dsp:nvSpPr>
        <dsp:cNvPr id="0" name=""/>
        <dsp:cNvSpPr/>
      </dsp:nvSpPr>
      <dsp:spPr>
        <a:xfrm>
          <a:off x="344152" y="2013943"/>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The skills I have developed </a:t>
          </a:r>
        </a:p>
      </dsp:txBody>
      <dsp:txXfrm>
        <a:off x="344152" y="2013943"/>
        <a:ext cx="2857700" cy="720000"/>
      </dsp:txXfrm>
    </dsp:sp>
    <dsp:sp modelId="{77AA785A-3433-4545-8B08-3C275B51DB52}">
      <dsp:nvSpPr>
        <dsp:cNvPr id="0" name=""/>
        <dsp:cNvSpPr/>
      </dsp:nvSpPr>
      <dsp:spPr>
        <a:xfrm>
          <a:off x="4487817" y="373804"/>
          <a:ext cx="1285965" cy="12859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1070FA-F337-4AB2-8610-6C877458DB2A}">
      <dsp:nvSpPr>
        <dsp:cNvPr id="0" name=""/>
        <dsp:cNvSpPr/>
      </dsp:nvSpPr>
      <dsp:spPr>
        <a:xfrm>
          <a:off x="3701949" y="2013943"/>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Key reflection and takeaways from this module</a:t>
          </a:r>
        </a:p>
      </dsp:txBody>
      <dsp:txXfrm>
        <a:off x="3701949" y="2013943"/>
        <a:ext cx="2857700" cy="720000"/>
      </dsp:txXfrm>
    </dsp:sp>
    <dsp:sp modelId="{4091FF50-AD36-4662-A54E-3E7241166DF3}">
      <dsp:nvSpPr>
        <dsp:cNvPr id="0" name=""/>
        <dsp:cNvSpPr/>
      </dsp:nvSpPr>
      <dsp:spPr>
        <a:xfrm>
          <a:off x="7845615" y="373804"/>
          <a:ext cx="1285965" cy="12859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38BCE0-0B68-43D0-8A1D-AECA31B08338}">
      <dsp:nvSpPr>
        <dsp:cNvPr id="0" name=""/>
        <dsp:cNvSpPr/>
      </dsp:nvSpPr>
      <dsp:spPr>
        <a:xfrm>
          <a:off x="7059747" y="2013943"/>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The future impact of my learning</a:t>
          </a:r>
        </a:p>
      </dsp:txBody>
      <dsp:txXfrm>
        <a:off x="7059747" y="2013943"/>
        <a:ext cx="28577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29C60A-6FE6-AD4F-9F1B-04640BFB0472}" type="datetimeFigureOut">
              <a:rPr lang="en-US" smtClean="0"/>
              <a:t>4/30/26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F6289F-4AF4-504D-96D1-AE8E7FF983CF}" type="slidenum">
              <a:rPr lang="en-US" smtClean="0"/>
              <a:t>‹#›</a:t>
            </a:fld>
            <a:endParaRPr lang="en-US"/>
          </a:p>
        </p:txBody>
      </p:sp>
    </p:spTree>
    <p:extLst>
      <p:ext uri="{BB962C8B-B14F-4D97-AF65-F5344CB8AC3E}">
        <p14:creationId xmlns:p14="http://schemas.microsoft.com/office/powerpoint/2010/main" val="2484760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panose="020F0502020204030204" pitchFamily="34" charset="0"/>
                <a:cs typeface="Calibri" panose="020F0502020204030204" pitchFamily="34" charset="0"/>
              </a:rPr>
              <a:t>Good morning/afternoon. My name is Chenai Woods, and today I will reflect on how the Academic, Industry &amp; Digital Skill module I have studied at university by my lecturer has prepared me for my education at university and my future career. I will be focusing on three key skills: academic writing, industry awareness, and digital skills. I will do this by </a:t>
            </a:r>
            <a:r>
              <a:rPr lang="en-US" dirty="0" err="1">
                <a:latin typeface="Calibri" panose="020F0502020204030204" pitchFamily="34" charset="0"/>
                <a:cs typeface="Calibri" panose="020F0502020204030204" pitchFamily="34" charset="0"/>
              </a:rPr>
              <a:t>analysing</a:t>
            </a:r>
            <a:r>
              <a:rPr lang="en-US" dirty="0">
                <a:latin typeface="Calibri" panose="020F0502020204030204" pitchFamily="34" charset="0"/>
                <a:cs typeface="Calibri" panose="020F0502020204030204" pitchFamily="34" charset="0"/>
              </a:rPr>
              <a:t> how they were developed and how they apply to me as an individual academically and professionally.</a:t>
            </a:r>
          </a:p>
        </p:txBody>
      </p:sp>
      <p:sp>
        <p:nvSpPr>
          <p:cNvPr id="4" name="Slide Number Placeholder 3"/>
          <p:cNvSpPr>
            <a:spLocks noGrp="1"/>
          </p:cNvSpPr>
          <p:nvPr>
            <p:ph type="sldNum" sz="quarter" idx="5"/>
          </p:nvPr>
        </p:nvSpPr>
        <p:spPr/>
        <p:txBody>
          <a:bodyPr/>
          <a:lstStyle/>
          <a:p>
            <a:fld id="{43F6289F-4AF4-504D-96D1-AE8E7FF983CF}" type="slidenum">
              <a:rPr lang="en-US" smtClean="0"/>
              <a:t>1</a:t>
            </a:fld>
            <a:endParaRPr lang="en-US"/>
          </a:p>
        </p:txBody>
      </p:sp>
    </p:spTree>
    <p:extLst>
      <p:ext uri="{BB962C8B-B14F-4D97-AF65-F5344CB8AC3E}">
        <p14:creationId xmlns:p14="http://schemas.microsoft.com/office/powerpoint/2010/main" val="845086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explores three essential skills developed during this module. Whilst studying this module I have gained knowledge and understanding of my skills developed. I believe academic writing supports success in higher education, industry awareness connects learning to real-world expectations, and digital skills are increasingly necessary in both academic and professional environments. </a:t>
            </a:r>
          </a:p>
          <a:p>
            <a:endParaRPr lang="en-US" dirty="0"/>
          </a:p>
          <a:p>
            <a:r>
              <a:rPr lang="en-US" dirty="0"/>
              <a:t>Importantly, in this presentation I will not just describe these skills I will reflect on how I developed them and how I have improved as an individual because of my learning at university, I will </a:t>
            </a:r>
            <a:r>
              <a:rPr lang="en-US" dirty="0" err="1"/>
              <a:t>analyse</a:t>
            </a:r>
            <a:r>
              <a:rPr lang="en-US" dirty="0"/>
              <a:t> their importance and significance to my learning, and evaluate how they apply to my future career in tourism, events and leisure. </a:t>
            </a:r>
          </a:p>
        </p:txBody>
      </p:sp>
      <p:sp>
        <p:nvSpPr>
          <p:cNvPr id="4" name="Slide Number Placeholder 3"/>
          <p:cNvSpPr>
            <a:spLocks noGrp="1"/>
          </p:cNvSpPr>
          <p:nvPr>
            <p:ph type="sldNum" sz="quarter" idx="5"/>
          </p:nvPr>
        </p:nvSpPr>
        <p:spPr/>
        <p:txBody>
          <a:bodyPr/>
          <a:lstStyle/>
          <a:p>
            <a:fld id="{43F6289F-4AF4-504D-96D1-AE8E7FF983CF}" type="slidenum">
              <a:rPr lang="en-US" smtClean="0"/>
              <a:t>3</a:t>
            </a:fld>
            <a:endParaRPr lang="en-US"/>
          </a:p>
        </p:txBody>
      </p:sp>
    </p:spTree>
    <p:extLst>
      <p:ext uri="{BB962C8B-B14F-4D97-AF65-F5344CB8AC3E}">
        <p14:creationId xmlns:p14="http://schemas.microsoft.com/office/powerpoint/2010/main" val="2167393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Academic writing is more than just writing essays, it is about building logical, evidence- based arguments. According to Bailey (2018), academic writing requires clarity, structure, and critical engagement with sources rather than simple description. </a:t>
            </a:r>
          </a:p>
          <a:p>
            <a:endParaRPr lang="en-US" dirty="0"/>
          </a:p>
          <a:p>
            <a:r>
              <a:rPr lang="en-US" dirty="0"/>
              <a:t>Before starting this module, my writing lacked knowledge, accuracy, and my writing was mostly descriptive. I would explain ideas but not question or explore them. Through this module, I began to understand the importance of critical thinking. For example, comparing authors perspectives rather than accepting information at face value. </a:t>
            </a:r>
          </a:p>
          <a:p>
            <a:endParaRPr lang="en-US" dirty="0"/>
          </a:p>
          <a:p>
            <a:r>
              <a:rPr lang="en-US" dirty="0"/>
              <a:t>Referencing also became a key area of development for me because I always find the Harvard referencing style difficult to understand and complicated. Neville (2016) highlights that correct referencing is essential not only for avoiding plagiarism but also for demonstrating academic credibility. However, since learning Harvard referencing in further detail it helped me understand the importance of the method and how knowledge is build through existing research. </a:t>
            </a:r>
          </a:p>
        </p:txBody>
      </p:sp>
      <p:sp>
        <p:nvSpPr>
          <p:cNvPr id="4" name="Slide Number Placeholder 3"/>
          <p:cNvSpPr>
            <a:spLocks noGrp="1"/>
          </p:cNvSpPr>
          <p:nvPr>
            <p:ph type="sldNum" sz="quarter" idx="5"/>
          </p:nvPr>
        </p:nvSpPr>
        <p:spPr/>
        <p:txBody>
          <a:bodyPr/>
          <a:lstStyle/>
          <a:p>
            <a:fld id="{43F6289F-4AF4-504D-96D1-AE8E7FF983CF}" type="slidenum">
              <a:rPr lang="en-US" smtClean="0"/>
              <a:t>4</a:t>
            </a:fld>
            <a:endParaRPr lang="en-US"/>
          </a:p>
        </p:txBody>
      </p:sp>
    </p:spTree>
    <p:extLst>
      <p:ext uri="{BB962C8B-B14F-4D97-AF65-F5344CB8AC3E}">
        <p14:creationId xmlns:p14="http://schemas.microsoft.com/office/powerpoint/2010/main" val="932653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Reflecting on my development during this module, I initially found academic writing challenging especially structured assignments, the Harvard refencing style, and using sources effectively. Using Gibbs reflective cycle (1988), I can identify that my main weakness was a lack of critical analysis. </a:t>
            </a:r>
          </a:p>
          <a:p>
            <a:endParaRPr lang="en-US" dirty="0"/>
          </a:p>
          <a:p>
            <a:r>
              <a:rPr lang="en-US" dirty="0"/>
              <a:t>Additionally, feedback from my tutors was very valuable and helpful. Some feedback highlighted that I needed to move beyond description and start </a:t>
            </a:r>
            <a:r>
              <a:rPr lang="en-US" dirty="0" err="1"/>
              <a:t>analysing</a:t>
            </a:r>
            <a:r>
              <a:rPr lang="en-US" dirty="0"/>
              <a:t> ‘how’ and ‘why’ to ensure my work improved. Over time, after multiple written assignments in forms like reporting writing and presentation writing I improved by planning my work more carefully and carrying out reliable research with credible sources of information. </a:t>
            </a:r>
          </a:p>
          <a:p>
            <a:endParaRPr lang="en-US" dirty="0"/>
          </a:p>
          <a:p>
            <a:r>
              <a:rPr lang="en-US" dirty="0"/>
              <a:t>However, I do </a:t>
            </a:r>
            <a:r>
              <a:rPr lang="en-US" dirty="0" err="1"/>
              <a:t>recognise</a:t>
            </a:r>
            <a:r>
              <a:rPr lang="en-US" dirty="0"/>
              <a:t> that this is an ongoing process, and improvements can still be made. Academic writing is a skill that develops overtime, and I still need to become more confident in evaluating difficult sources critically and effectively. </a:t>
            </a:r>
          </a:p>
        </p:txBody>
      </p:sp>
      <p:sp>
        <p:nvSpPr>
          <p:cNvPr id="4" name="Slide Number Placeholder 3"/>
          <p:cNvSpPr>
            <a:spLocks noGrp="1"/>
          </p:cNvSpPr>
          <p:nvPr>
            <p:ph type="sldNum" sz="quarter" idx="5"/>
          </p:nvPr>
        </p:nvSpPr>
        <p:spPr/>
        <p:txBody>
          <a:bodyPr/>
          <a:lstStyle/>
          <a:p>
            <a:fld id="{43F6289F-4AF4-504D-96D1-AE8E7FF983CF}" type="slidenum">
              <a:rPr lang="en-US" smtClean="0"/>
              <a:t>5</a:t>
            </a:fld>
            <a:endParaRPr lang="en-US"/>
          </a:p>
        </p:txBody>
      </p:sp>
    </p:spTree>
    <p:extLst>
      <p:ext uri="{BB962C8B-B14F-4D97-AF65-F5344CB8AC3E}">
        <p14:creationId xmlns:p14="http://schemas.microsoft.com/office/powerpoint/2010/main" val="1764628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skill is essential for my academic journey, as my university assignments rely heavily on strong written assignments. Strong academic writing allows me to communicate ideas in writing clearly and support them with reliable evidence. </a:t>
            </a:r>
          </a:p>
          <a:p>
            <a:endParaRPr lang="en-US" dirty="0"/>
          </a:p>
          <a:p>
            <a:r>
              <a:rPr lang="en-US" dirty="0"/>
              <a:t>In a professional context, particularly in tourism and events, writing is also important. For examples, individuals in the industry may need to produce reports, proposals, or marketing content. As noted by Holloway and Humphreys (2019), communication skills are crucial in service industries where clarity and professionalism directly impacts customer satisfactions. </a:t>
            </a:r>
          </a:p>
          <a:p>
            <a:endParaRPr lang="en-US" dirty="0"/>
          </a:p>
          <a:p>
            <a:r>
              <a:rPr lang="en-US" dirty="0"/>
              <a:t>Therefore, after carrying out my research, academic writing is not just and academic requirement and skill, it is a valuable transferable skill that supports future employability success.  </a:t>
            </a:r>
          </a:p>
        </p:txBody>
      </p:sp>
      <p:sp>
        <p:nvSpPr>
          <p:cNvPr id="4" name="Slide Number Placeholder 3"/>
          <p:cNvSpPr>
            <a:spLocks noGrp="1"/>
          </p:cNvSpPr>
          <p:nvPr>
            <p:ph type="sldNum" sz="quarter" idx="5"/>
          </p:nvPr>
        </p:nvSpPr>
        <p:spPr/>
        <p:txBody>
          <a:bodyPr/>
          <a:lstStyle/>
          <a:p>
            <a:fld id="{43F6289F-4AF4-504D-96D1-AE8E7FF983CF}" type="slidenum">
              <a:rPr lang="en-US" smtClean="0"/>
              <a:t>6</a:t>
            </a:fld>
            <a:endParaRPr lang="en-US"/>
          </a:p>
        </p:txBody>
      </p:sp>
    </p:spTree>
    <p:extLst>
      <p:ext uri="{BB962C8B-B14F-4D97-AF65-F5344CB8AC3E}">
        <p14:creationId xmlns:p14="http://schemas.microsoft.com/office/powerpoint/2010/main" val="2512776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Industry awareness involves understanding how the tourism, events, and leisure sectors operate and what these employers expect from individuals. These industries are highly customer-focused and require strong interpersonal and organizational skills. </a:t>
            </a:r>
          </a:p>
          <a:p>
            <a:endParaRPr lang="en-US" dirty="0"/>
          </a:p>
          <a:p>
            <a:r>
              <a:rPr lang="en-US" dirty="0"/>
              <a:t>According to Getz and Page (2020), successful event and tourism management is dependent on effective planning, adaptability, and communication. Throughout this module, I developed a better understanding of these expectations, particularly the importance of teamwork, communication and professionalism. </a:t>
            </a:r>
          </a:p>
          <a:p>
            <a:endParaRPr lang="en-US" dirty="0"/>
          </a:p>
          <a:p>
            <a:r>
              <a:rPr lang="en-US" dirty="0"/>
              <a:t>One key realization for me when research and studying was that academic success alone is not enough, employers also value other skills like </a:t>
            </a:r>
            <a:r>
              <a:rPr lang="en-US" dirty="0" err="1"/>
              <a:t>behaviour</a:t>
            </a:r>
            <a:r>
              <a:rPr lang="en-US" dirty="0"/>
              <a:t>, attitude, and practical skills. </a:t>
            </a:r>
          </a:p>
        </p:txBody>
      </p:sp>
      <p:sp>
        <p:nvSpPr>
          <p:cNvPr id="4" name="Slide Number Placeholder 3"/>
          <p:cNvSpPr>
            <a:spLocks noGrp="1"/>
          </p:cNvSpPr>
          <p:nvPr>
            <p:ph type="sldNum" sz="quarter" idx="5"/>
          </p:nvPr>
        </p:nvSpPr>
        <p:spPr/>
        <p:txBody>
          <a:bodyPr/>
          <a:lstStyle/>
          <a:p>
            <a:fld id="{43F6289F-4AF4-504D-96D1-AE8E7FF983CF}" type="slidenum">
              <a:rPr lang="en-US" smtClean="0"/>
              <a:t>7</a:t>
            </a:fld>
            <a:endParaRPr lang="en-US"/>
          </a:p>
        </p:txBody>
      </p:sp>
    </p:spTree>
    <p:extLst>
      <p:ext uri="{BB962C8B-B14F-4D97-AF65-F5344CB8AC3E}">
        <p14:creationId xmlns:p14="http://schemas.microsoft.com/office/powerpoint/2010/main" val="2991959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relevant example of this would be a large-scale event management, such as festivals or conferences. These events require staff to mange time and jobs effectively, response to challenges, and maintain professionalism under pressure. </a:t>
            </a:r>
          </a:p>
          <a:p>
            <a:endParaRPr lang="en-US" dirty="0"/>
          </a:p>
          <a:p>
            <a:r>
              <a:rPr lang="en-US" dirty="0"/>
              <a:t>For example, during events, issues such as delays or customer complaints must be handled quickly and professionally. Research by Allen et al. (2011) highlights that adaptability and communication are key competencies in event management. </a:t>
            </a:r>
          </a:p>
          <a:p>
            <a:endParaRPr lang="en-US" dirty="0"/>
          </a:p>
          <a:p>
            <a:r>
              <a:rPr lang="en-US" dirty="0"/>
              <a:t>What I found most valuable is understanding how these expectations apply to me. For instance, improving my teamwork and communication skills during this module directly prepared me for my first-year university placements and future placement opportunities. </a:t>
            </a:r>
          </a:p>
          <a:p>
            <a:endParaRPr lang="en-US" dirty="0"/>
          </a:p>
          <a:p>
            <a:r>
              <a:rPr lang="en-US" dirty="0"/>
              <a:t>This shows how my academic learning connects to real-life industry demands. </a:t>
            </a:r>
          </a:p>
        </p:txBody>
      </p:sp>
      <p:sp>
        <p:nvSpPr>
          <p:cNvPr id="4" name="Slide Number Placeholder 3"/>
          <p:cNvSpPr>
            <a:spLocks noGrp="1"/>
          </p:cNvSpPr>
          <p:nvPr>
            <p:ph type="sldNum" sz="quarter" idx="5"/>
          </p:nvPr>
        </p:nvSpPr>
        <p:spPr/>
        <p:txBody>
          <a:bodyPr/>
          <a:lstStyle/>
          <a:p>
            <a:fld id="{43F6289F-4AF4-504D-96D1-AE8E7FF983CF}" type="slidenum">
              <a:rPr lang="en-US" smtClean="0"/>
              <a:t>8</a:t>
            </a:fld>
            <a:endParaRPr lang="en-US"/>
          </a:p>
        </p:txBody>
      </p:sp>
    </p:spTree>
    <p:extLst>
      <p:ext uri="{BB962C8B-B14F-4D97-AF65-F5344CB8AC3E}">
        <p14:creationId xmlns:p14="http://schemas.microsoft.com/office/powerpoint/2010/main" val="3192167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skills are essential in modern education and employment. </a:t>
            </a:r>
            <a:r>
              <a:rPr lang="en-US" dirty="0" err="1"/>
              <a:t>Jisc</a:t>
            </a:r>
            <a:r>
              <a:rPr lang="en-US" dirty="0"/>
              <a:t> (2022) defines digital capability as the ability to use technology effectively for learning, working, and communication. </a:t>
            </a:r>
          </a:p>
          <a:p>
            <a:endParaRPr lang="en-US" dirty="0"/>
          </a:p>
          <a:p>
            <a:r>
              <a:rPr lang="en-US" dirty="0"/>
              <a:t>During this module, I developed skills in using academic technology, online sources, PowerPoint, and online learning platforms. However, I learned how to critically evaluation online information and sources </a:t>
            </a:r>
            <a:r>
              <a:rPr lang="en-US" dirty="0" err="1"/>
              <a:t>utilsing</a:t>
            </a:r>
            <a:r>
              <a:rPr lang="en-US" dirty="0"/>
              <a:t> them as research my assignments. </a:t>
            </a:r>
          </a:p>
          <a:p>
            <a:endParaRPr lang="en-US" dirty="0"/>
          </a:p>
          <a:p>
            <a:endParaRPr lang="en-US" dirty="0"/>
          </a:p>
          <a:p>
            <a:r>
              <a:rPr lang="en-US" dirty="0"/>
              <a:t>This is important because not all sources are reliable. As Pears and Shields (2022) explain, students must be able to distinguish between credible academic sources and less reliable online content. </a:t>
            </a:r>
          </a:p>
        </p:txBody>
      </p:sp>
      <p:sp>
        <p:nvSpPr>
          <p:cNvPr id="4" name="Slide Number Placeholder 3"/>
          <p:cNvSpPr>
            <a:spLocks noGrp="1"/>
          </p:cNvSpPr>
          <p:nvPr>
            <p:ph type="sldNum" sz="quarter" idx="5"/>
          </p:nvPr>
        </p:nvSpPr>
        <p:spPr/>
        <p:txBody>
          <a:bodyPr/>
          <a:lstStyle/>
          <a:p>
            <a:fld id="{43F6289F-4AF4-504D-96D1-AE8E7FF983CF}" type="slidenum">
              <a:rPr lang="en-US" smtClean="0"/>
              <a:t>9</a:t>
            </a:fld>
            <a:endParaRPr lang="en-US"/>
          </a:p>
        </p:txBody>
      </p:sp>
    </p:spTree>
    <p:extLst>
      <p:ext uri="{BB962C8B-B14F-4D97-AF65-F5344CB8AC3E}">
        <p14:creationId xmlns:p14="http://schemas.microsoft.com/office/powerpoint/2010/main" val="751616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believe I have become more confident in using digital tools, considering I often found them difficult or confusing. Overall, this has massively improved my quality of academic work and made research more efficient. </a:t>
            </a:r>
          </a:p>
          <a:p>
            <a:endParaRPr lang="en-US" dirty="0"/>
          </a:p>
          <a:p>
            <a:r>
              <a:rPr lang="en-US" dirty="0"/>
              <a:t>In the tourism and events industry, digital skills are crucial. For example, online booking systems, social media marketing, and digital events all rely on digital knowledge and understanding. </a:t>
            </a:r>
          </a:p>
          <a:p>
            <a:endParaRPr lang="en-US" dirty="0"/>
          </a:p>
          <a:p>
            <a:r>
              <a:rPr lang="en-US" dirty="0"/>
              <a:t>Therefore, these skills are highly transferable and will support both my academic success and future career. </a:t>
            </a:r>
          </a:p>
        </p:txBody>
      </p:sp>
      <p:sp>
        <p:nvSpPr>
          <p:cNvPr id="4" name="Slide Number Placeholder 3"/>
          <p:cNvSpPr>
            <a:spLocks noGrp="1"/>
          </p:cNvSpPr>
          <p:nvPr>
            <p:ph type="sldNum" sz="quarter" idx="5"/>
          </p:nvPr>
        </p:nvSpPr>
        <p:spPr/>
        <p:txBody>
          <a:bodyPr/>
          <a:lstStyle/>
          <a:p>
            <a:fld id="{43F6289F-4AF4-504D-96D1-AE8E7FF983CF}" type="slidenum">
              <a:rPr lang="en-US" smtClean="0"/>
              <a:t>10</a:t>
            </a:fld>
            <a:endParaRPr lang="en-US"/>
          </a:p>
        </p:txBody>
      </p:sp>
    </p:spTree>
    <p:extLst>
      <p:ext uri="{BB962C8B-B14F-4D97-AF65-F5344CB8AC3E}">
        <p14:creationId xmlns:p14="http://schemas.microsoft.com/office/powerpoint/2010/main" val="184224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this module has played a crucial role in preparing me for both university and my future career. </a:t>
            </a:r>
          </a:p>
          <a:p>
            <a:endParaRPr lang="en-US" dirty="0"/>
          </a:p>
          <a:p>
            <a:r>
              <a:rPr lang="en-US" dirty="0"/>
              <a:t>I have developed academic writing skills that allow me to think critically and communicate effectively, industry awareness that helps me understand professional expectations for my future career, and digital skills that support both my learning and employability. </a:t>
            </a:r>
          </a:p>
          <a:p>
            <a:endParaRPr lang="en-US" dirty="0"/>
          </a:p>
          <a:p>
            <a:r>
              <a:rPr lang="en-US" dirty="0"/>
              <a:t>Most importantly, I have learnt that these skills are transferable and continuously developing. This module provided me with a strong foundation that I will continue to build on throughout my academic and professional journey </a:t>
            </a:r>
          </a:p>
        </p:txBody>
      </p:sp>
      <p:sp>
        <p:nvSpPr>
          <p:cNvPr id="4" name="Slide Number Placeholder 3"/>
          <p:cNvSpPr>
            <a:spLocks noGrp="1"/>
          </p:cNvSpPr>
          <p:nvPr>
            <p:ph type="sldNum" sz="quarter" idx="5"/>
          </p:nvPr>
        </p:nvSpPr>
        <p:spPr/>
        <p:txBody>
          <a:bodyPr/>
          <a:lstStyle/>
          <a:p>
            <a:fld id="{43F6289F-4AF4-504D-96D1-AE8E7FF983CF}" type="slidenum">
              <a:rPr lang="en-US" smtClean="0"/>
              <a:t>11</a:t>
            </a:fld>
            <a:endParaRPr lang="en-US"/>
          </a:p>
        </p:txBody>
      </p:sp>
    </p:spTree>
    <p:extLst>
      <p:ext uri="{BB962C8B-B14F-4D97-AF65-F5344CB8AC3E}">
        <p14:creationId xmlns:p14="http://schemas.microsoft.com/office/powerpoint/2010/main" val="1991978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4/30/26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4/30/26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4/30/26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4/30/26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4/30/26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4/30/26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4/30/26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4/30/26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4/30/26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4/30/26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4/30/26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4/30/26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www.jisc.ac.uk/building-digital-capability" TargetMode="External"/><Relationship Id="rId2" Type="http://schemas.openxmlformats.org/officeDocument/2006/relationships/hyperlink" Target="http://www.taylorfrancis.com/books/mono/10.4324/9780429023002/event-studies-stephen-page-donald-getz"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CE6E7-82A4-CCBB-9865-2B428CA7C3E9}"/>
              </a:ext>
            </a:extLst>
          </p:cNvPr>
          <p:cNvSpPr>
            <a:spLocks noGrp="1"/>
          </p:cNvSpPr>
          <p:nvPr>
            <p:ph type="ctrTitle"/>
          </p:nvPr>
        </p:nvSpPr>
        <p:spPr>
          <a:xfrm>
            <a:off x="1600200" y="2184400"/>
            <a:ext cx="8991600" cy="1848264"/>
          </a:xfrm>
        </p:spPr>
        <p:txBody>
          <a:bodyPr>
            <a:noAutofit/>
          </a:bodyPr>
          <a:lstStyle/>
          <a:p>
            <a:r>
              <a:rPr lang="en-US" sz="3200" dirty="0"/>
              <a:t>Reflecting on skill development: preparing for academic success and careers in Tourism, Events and Leisure </a:t>
            </a:r>
          </a:p>
        </p:txBody>
      </p:sp>
      <p:sp>
        <p:nvSpPr>
          <p:cNvPr id="3" name="Subtitle 2">
            <a:extLst>
              <a:ext uri="{FF2B5EF4-FFF2-40B4-BE49-F238E27FC236}">
                <a16:creationId xmlns:a16="http://schemas.microsoft.com/office/drawing/2014/main" id="{2DDB9487-FD91-5AB9-38E7-A6F985D12066}"/>
              </a:ext>
            </a:extLst>
          </p:cNvPr>
          <p:cNvSpPr>
            <a:spLocks noGrp="1"/>
          </p:cNvSpPr>
          <p:nvPr>
            <p:ph type="subTitle" idx="1"/>
          </p:nvPr>
        </p:nvSpPr>
        <p:spPr/>
        <p:txBody>
          <a:bodyPr>
            <a:normAutofit fontScale="70000" lnSpcReduction="20000"/>
          </a:bodyPr>
          <a:lstStyle/>
          <a:p>
            <a:r>
              <a:rPr lang="en-US" dirty="0"/>
              <a:t>Chenai Woods 2501493</a:t>
            </a:r>
          </a:p>
          <a:p>
            <a:r>
              <a:rPr lang="en-US" dirty="0"/>
              <a:t>Module:  Academic, Industry &amp; Digital Skills</a:t>
            </a:r>
          </a:p>
          <a:p>
            <a:r>
              <a:rPr lang="en-US" dirty="0"/>
              <a:t>Lecturer: Lissa Bassler</a:t>
            </a:r>
          </a:p>
          <a:p>
            <a:r>
              <a:rPr lang="en-US" dirty="0"/>
              <a:t>Submission date: 01/05/2026</a:t>
            </a:r>
          </a:p>
        </p:txBody>
      </p:sp>
    </p:spTree>
    <p:extLst>
      <p:ext uri="{BB962C8B-B14F-4D97-AF65-F5344CB8AC3E}">
        <p14:creationId xmlns:p14="http://schemas.microsoft.com/office/powerpoint/2010/main" val="2460764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EE602-D09E-5BE3-C135-296494F99289}"/>
              </a:ext>
            </a:extLst>
          </p:cNvPr>
          <p:cNvSpPr>
            <a:spLocks noGrp="1"/>
          </p:cNvSpPr>
          <p:nvPr>
            <p:ph type="title"/>
          </p:nvPr>
        </p:nvSpPr>
        <p:spPr/>
        <p:txBody>
          <a:bodyPr/>
          <a:lstStyle/>
          <a:p>
            <a:r>
              <a:rPr lang="en-US" dirty="0"/>
              <a:t>Ai acknowledgement statement </a:t>
            </a:r>
          </a:p>
        </p:txBody>
      </p:sp>
      <p:sp>
        <p:nvSpPr>
          <p:cNvPr id="3" name="Content Placeholder 2">
            <a:extLst>
              <a:ext uri="{FF2B5EF4-FFF2-40B4-BE49-F238E27FC236}">
                <a16:creationId xmlns:a16="http://schemas.microsoft.com/office/drawing/2014/main" id="{385E719F-EC53-CF7B-2D55-C8F3E516B3EA}"/>
              </a:ext>
            </a:extLst>
          </p:cNvPr>
          <p:cNvSpPr>
            <a:spLocks noGrp="1"/>
          </p:cNvSpPr>
          <p:nvPr>
            <p:ph idx="1"/>
          </p:nvPr>
        </p:nvSpPr>
        <p:spPr/>
        <p:txBody>
          <a:bodyPr/>
          <a:lstStyle/>
          <a:p>
            <a:r>
              <a:rPr lang="en-US"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p:txBody>
      </p:sp>
    </p:spTree>
    <p:extLst>
      <p:ext uri="{BB962C8B-B14F-4D97-AF65-F5344CB8AC3E}">
        <p14:creationId xmlns:p14="http://schemas.microsoft.com/office/powerpoint/2010/main" val="19021674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36FE2-D1EB-EDF8-ADED-09BF198105DB}"/>
              </a:ext>
            </a:extLst>
          </p:cNvPr>
          <p:cNvSpPr>
            <a:spLocks noGrp="1"/>
          </p:cNvSpPr>
          <p:nvPr>
            <p:ph type="title"/>
          </p:nvPr>
        </p:nvSpPr>
        <p:spPr>
          <a:xfrm>
            <a:off x="2231136" y="964692"/>
            <a:ext cx="7729728" cy="1188720"/>
          </a:xfrm>
        </p:spPr>
        <p:txBody>
          <a:bodyPr>
            <a:normAutofit/>
          </a:bodyPr>
          <a:lstStyle/>
          <a:p>
            <a:r>
              <a:rPr lang="en-US" dirty="0"/>
              <a:t>Introduction </a:t>
            </a:r>
          </a:p>
        </p:txBody>
      </p:sp>
      <p:graphicFrame>
        <p:nvGraphicFramePr>
          <p:cNvPr id="5" name="Content Placeholder 2">
            <a:extLst>
              <a:ext uri="{FF2B5EF4-FFF2-40B4-BE49-F238E27FC236}">
                <a16:creationId xmlns:a16="http://schemas.microsoft.com/office/drawing/2014/main" id="{39240872-33E4-FB71-380F-B24DF5DF7C62}"/>
              </a:ext>
            </a:extLst>
          </p:cNvPr>
          <p:cNvGraphicFramePr>
            <a:graphicFrameLocks noGrp="1"/>
          </p:cNvGraphicFramePr>
          <p:nvPr>
            <p:ph idx="1"/>
            <p:extLst>
              <p:ext uri="{D42A27DB-BD31-4B8C-83A1-F6EECF244321}">
                <p14:modId xmlns:p14="http://schemas.microsoft.com/office/powerpoint/2010/main" val="1918393165"/>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802734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3B848-14C7-6018-F2CB-535B2A180ABD}"/>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US" dirty="0"/>
              <a:t>Academic writing </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1DF3310-93DF-2184-FDDD-2AEC47C0C87C}"/>
              </a:ext>
            </a:extLst>
          </p:cNvPr>
          <p:cNvGraphicFramePr>
            <a:graphicFrameLocks noGrp="1"/>
          </p:cNvGraphicFramePr>
          <p:nvPr>
            <p:ph idx="1"/>
            <p:extLst>
              <p:ext uri="{D42A27DB-BD31-4B8C-83A1-F6EECF244321}">
                <p14:modId xmlns:p14="http://schemas.microsoft.com/office/powerpoint/2010/main" val="3473296891"/>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093685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F218C-F517-5147-8A09-00F51CA673BA}"/>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US" sz="2600"/>
              <a:t>Reflection of academic writing</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E5A3D3C-0960-53B8-74A3-A78F250C1048}"/>
              </a:ext>
            </a:extLst>
          </p:cNvPr>
          <p:cNvGraphicFramePr>
            <a:graphicFrameLocks noGrp="1"/>
          </p:cNvGraphicFramePr>
          <p:nvPr>
            <p:ph idx="1"/>
            <p:extLst>
              <p:ext uri="{D42A27DB-BD31-4B8C-83A1-F6EECF244321}">
                <p14:modId xmlns:p14="http://schemas.microsoft.com/office/powerpoint/2010/main" val="454157033"/>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0702994"/>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56CF8-9A0F-9AE6-02A4-2CB83B7CECA5}"/>
              </a:ext>
            </a:extLst>
          </p:cNvPr>
          <p:cNvSpPr>
            <a:spLocks noGrp="1"/>
          </p:cNvSpPr>
          <p:nvPr>
            <p:ph type="title"/>
          </p:nvPr>
        </p:nvSpPr>
        <p:spPr>
          <a:xfrm>
            <a:off x="2231136" y="964692"/>
            <a:ext cx="7729728" cy="1188720"/>
          </a:xfrm>
        </p:spPr>
        <p:txBody>
          <a:bodyPr>
            <a:normAutofit/>
          </a:bodyPr>
          <a:lstStyle/>
          <a:p>
            <a:r>
              <a:rPr lang="en-US" dirty="0"/>
              <a:t>Application of academic writing </a:t>
            </a:r>
          </a:p>
        </p:txBody>
      </p:sp>
      <p:graphicFrame>
        <p:nvGraphicFramePr>
          <p:cNvPr id="5" name="Content Placeholder 2">
            <a:extLst>
              <a:ext uri="{FF2B5EF4-FFF2-40B4-BE49-F238E27FC236}">
                <a16:creationId xmlns:a16="http://schemas.microsoft.com/office/drawing/2014/main" id="{FB3C2A61-827F-005D-2456-2007B2381FF4}"/>
              </a:ext>
            </a:extLst>
          </p:cNvPr>
          <p:cNvGraphicFramePr>
            <a:graphicFrameLocks noGrp="1"/>
          </p:cNvGraphicFramePr>
          <p:nvPr>
            <p:ph idx="1"/>
            <p:extLst>
              <p:ext uri="{D42A27DB-BD31-4B8C-83A1-F6EECF244321}">
                <p14:modId xmlns:p14="http://schemas.microsoft.com/office/powerpoint/2010/main" val="4172405481"/>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69217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85A3B-FE06-DBA6-EFD6-98E8ACDE99F9}"/>
              </a:ext>
            </a:extLst>
          </p:cNvPr>
          <p:cNvSpPr>
            <a:spLocks noGrp="1"/>
          </p:cNvSpPr>
          <p:nvPr>
            <p:ph type="title"/>
          </p:nvPr>
        </p:nvSpPr>
        <p:spPr>
          <a:xfrm>
            <a:off x="2231136" y="964692"/>
            <a:ext cx="7729728" cy="1188720"/>
          </a:xfrm>
        </p:spPr>
        <p:txBody>
          <a:bodyPr>
            <a:normAutofit/>
          </a:bodyPr>
          <a:lstStyle/>
          <a:p>
            <a:r>
              <a:rPr lang="en-US" dirty="0"/>
              <a:t>Industry awareness</a:t>
            </a:r>
          </a:p>
        </p:txBody>
      </p:sp>
      <p:graphicFrame>
        <p:nvGraphicFramePr>
          <p:cNvPr id="5" name="Content Placeholder 2">
            <a:extLst>
              <a:ext uri="{FF2B5EF4-FFF2-40B4-BE49-F238E27FC236}">
                <a16:creationId xmlns:a16="http://schemas.microsoft.com/office/drawing/2014/main" id="{E53D3933-6B13-412B-F925-C50B76022F07}"/>
              </a:ext>
            </a:extLst>
          </p:cNvPr>
          <p:cNvGraphicFramePr>
            <a:graphicFrameLocks noGrp="1"/>
          </p:cNvGraphicFramePr>
          <p:nvPr>
            <p:ph idx="1"/>
            <p:extLst>
              <p:ext uri="{D42A27DB-BD31-4B8C-83A1-F6EECF244321}">
                <p14:modId xmlns:p14="http://schemas.microsoft.com/office/powerpoint/2010/main" val="2472084577"/>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0707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What Is Live Event Production?">
            <a:extLst>
              <a:ext uri="{FF2B5EF4-FFF2-40B4-BE49-F238E27FC236}">
                <a16:creationId xmlns:a16="http://schemas.microsoft.com/office/drawing/2014/main" id="{E7000D61-0736-267D-FADF-CE64F53B0FB7}"/>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t="11915" b="13085"/>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B91CE32-DB72-500E-FCF3-AA7B1CE574BE}"/>
              </a:ext>
            </a:extLst>
          </p:cNvPr>
          <p:cNvSpPr>
            <a:spLocks noGrp="1"/>
          </p:cNvSpPr>
          <p:nvPr>
            <p:ph type="title"/>
          </p:nvPr>
        </p:nvSpPr>
        <p:spPr>
          <a:xfrm>
            <a:off x="2231136" y="964692"/>
            <a:ext cx="7729728" cy="1188720"/>
          </a:xfrm>
          <a:noFill/>
          <a:ln>
            <a:solidFill>
              <a:srgbClr val="FFFFFF"/>
            </a:solidFill>
          </a:ln>
        </p:spPr>
        <p:txBody>
          <a:bodyPr>
            <a:normAutofit/>
          </a:bodyPr>
          <a:lstStyle/>
          <a:p>
            <a:r>
              <a:rPr lang="en-US">
                <a:solidFill>
                  <a:schemeClr val="tx1"/>
                </a:solidFill>
              </a:rPr>
              <a:t>Case study for the events industry</a:t>
            </a:r>
          </a:p>
        </p:txBody>
      </p:sp>
      <p:sp>
        <p:nvSpPr>
          <p:cNvPr id="3" name="Content Placeholder 2">
            <a:extLst>
              <a:ext uri="{FF2B5EF4-FFF2-40B4-BE49-F238E27FC236}">
                <a16:creationId xmlns:a16="http://schemas.microsoft.com/office/drawing/2014/main" id="{DDF7A0FB-0E4E-C20A-E120-42525A3CD1ED}"/>
              </a:ext>
            </a:extLst>
          </p:cNvPr>
          <p:cNvSpPr>
            <a:spLocks noGrp="1"/>
          </p:cNvSpPr>
          <p:nvPr>
            <p:ph idx="1"/>
          </p:nvPr>
        </p:nvSpPr>
        <p:spPr>
          <a:xfrm>
            <a:off x="2231136" y="2638044"/>
            <a:ext cx="7729728" cy="3101983"/>
          </a:xfrm>
        </p:spPr>
        <p:txBody>
          <a:bodyPr>
            <a:normAutofit/>
          </a:bodyPr>
          <a:lstStyle/>
          <a:p>
            <a:r>
              <a:rPr lang="en-US" dirty="0"/>
              <a:t>Example: event management</a:t>
            </a:r>
          </a:p>
          <a:p>
            <a:r>
              <a:rPr lang="en-US" dirty="0"/>
              <a:t>A very fast-paced environment</a:t>
            </a:r>
          </a:p>
          <a:p>
            <a:r>
              <a:rPr lang="en-US" dirty="0"/>
              <a:t>Problem solving is required </a:t>
            </a:r>
          </a:p>
          <a:p>
            <a:r>
              <a:rPr lang="en-US" dirty="0"/>
              <a:t>The knowledge of professionalism. </a:t>
            </a:r>
          </a:p>
        </p:txBody>
      </p:sp>
      <p:sp>
        <p:nvSpPr>
          <p:cNvPr id="4" name="TextBox 3">
            <a:extLst>
              <a:ext uri="{FF2B5EF4-FFF2-40B4-BE49-F238E27FC236}">
                <a16:creationId xmlns:a16="http://schemas.microsoft.com/office/drawing/2014/main" id="{6BE939B2-8D7A-722A-FD3D-E2CB60CD72F7}"/>
              </a:ext>
            </a:extLst>
          </p:cNvPr>
          <p:cNvSpPr txBox="1"/>
          <p:nvPr/>
        </p:nvSpPr>
        <p:spPr>
          <a:xfrm>
            <a:off x="477078" y="318052"/>
            <a:ext cx="2014331" cy="646331"/>
          </a:xfrm>
          <a:prstGeom prst="rect">
            <a:avLst/>
          </a:prstGeom>
          <a:noFill/>
        </p:spPr>
        <p:txBody>
          <a:bodyPr wrap="square" rtlCol="0">
            <a:spAutoFit/>
          </a:bodyPr>
          <a:lstStyle/>
          <a:p>
            <a:r>
              <a:rPr lang="en-US" dirty="0"/>
              <a:t>Gustaf (2024) accessed 28</a:t>
            </a:r>
            <a:r>
              <a:rPr lang="en-US" baseline="30000" dirty="0"/>
              <a:t>th</a:t>
            </a:r>
            <a:r>
              <a:rPr lang="en-US" dirty="0"/>
              <a:t> April  </a:t>
            </a:r>
          </a:p>
        </p:txBody>
      </p:sp>
    </p:spTree>
    <p:extLst>
      <p:ext uri="{BB962C8B-B14F-4D97-AF65-F5344CB8AC3E}">
        <p14:creationId xmlns:p14="http://schemas.microsoft.com/office/powerpoint/2010/main" val="3275248406"/>
      </p:ext>
    </p:extLst>
  </p:cSld>
  <p:clrMapOvr>
    <a:overrideClrMapping bg1="dk1" tx1="lt1" bg2="dk2" tx2="lt2" accent1="accent1" accent2="accent2" accent3="accent3" accent4="accent4" accent5="accent5" accent6="accent6" hlink="hlink" folHlink="folHlink"/>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A78FD-2A24-0449-CC4F-27A09C7405FB}"/>
              </a:ext>
            </a:extLst>
          </p:cNvPr>
          <p:cNvSpPr>
            <a:spLocks noGrp="1"/>
          </p:cNvSpPr>
          <p:nvPr>
            <p:ph type="title"/>
          </p:nvPr>
        </p:nvSpPr>
        <p:spPr>
          <a:xfrm>
            <a:off x="2231136" y="964692"/>
            <a:ext cx="7729728" cy="1188720"/>
          </a:xfrm>
        </p:spPr>
        <p:txBody>
          <a:bodyPr>
            <a:normAutofit/>
          </a:bodyPr>
          <a:lstStyle/>
          <a:p>
            <a:r>
              <a:rPr lang="en-US" dirty="0"/>
              <a:t>Digital skills </a:t>
            </a:r>
          </a:p>
        </p:txBody>
      </p:sp>
      <p:graphicFrame>
        <p:nvGraphicFramePr>
          <p:cNvPr id="5" name="Content Placeholder 2">
            <a:extLst>
              <a:ext uri="{FF2B5EF4-FFF2-40B4-BE49-F238E27FC236}">
                <a16:creationId xmlns:a16="http://schemas.microsoft.com/office/drawing/2014/main" id="{6F8FCA58-CD50-8055-F1D4-C4243AA71F5D}"/>
              </a:ext>
            </a:extLst>
          </p:cNvPr>
          <p:cNvGraphicFramePr>
            <a:graphicFrameLocks noGrp="1"/>
          </p:cNvGraphicFramePr>
          <p:nvPr>
            <p:ph idx="1"/>
            <p:extLst>
              <p:ext uri="{D42A27DB-BD31-4B8C-83A1-F6EECF244321}">
                <p14:modId xmlns:p14="http://schemas.microsoft.com/office/powerpoint/2010/main" val="3851433843"/>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653528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76EAC-A85B-A4FA-7316-2D5F9EA70843}"/>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US" sz="2400"/>
              <a:t>Reflection and application of my digital skills </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BAB200C-724B-1B69-2779-B174646AA35F}"/>
              </a:ext>
            </a:extLst>
          </p:cNvPr>
          <p:cNvGraphicFramePr>
            <a:graphicFrameLocks noGrp="1"/>
          </p:cNvGraphicFramePr>
          <p:nvPr>
            <p:ph idx="1"/>
            <p:extLst>
              <p:ext uri="{D42A27DB-BD31-4B8C-83A1-F6EECF244321}">
                <p14:modId xmlns:p14="http://schemas.microsoft.com/office/powerpoint/2010/main" val="4155580958"/>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84628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3168-94AE-069A-E8B0-A1F29BF346C4}"/>
              </a:ext>
            </a:extLst>
          </p:cNvPr>
          <p:cNvSpPr>
            <a:spLocks noGrp="1"/>
          </p:cNvSpPr>
          <p:nvPr>
            <p:ph type="title"/>
          </p:nvPr>
        </p:nvSpPr>
        <p:spPr>
          <a:xfrm>
            <a:off x="2231136" y="964692"/>
            <a:ext cx="7729728" cy="1188720"/>
          </a:xfrm>
        </p:spPr>
        <p:txBody>
          <a:bodyPr>
            <a:normAutofit/>
          </a:bodyPr>
          <a:lstStyle/>
          <a:p>
            <a:r>
              <a:rPr lang="en-US" dirty="0"/>
              <a:t>conclusion</a:t>
            </a:r>
          </a:p>
        </p:txBody>
      </p:sp>
      <p:graphicFrame>
        <p:nvGraphicFramePr>
          <p:cNvPr id="5" name="Content Placeholder 2">
            <a:extLst>
              <a:ext uri="{FF2B5EF4-FFF2-40B4-BE49-F238E27FC236}">
                <a16:creationId xmlns:a16="http://schemas.microsoft.com/office/drawing/2014/main" id="{2BCD8003-FB9B-F4EC-1A04-A3DC870812C7}"/>
              </a:ext>
            </a:extLst>
          </p:cNvPr>
          <p:cNvGraphicFramePr>
            <a:graphicFrameLocks noGrp="1"/>
          </p:cNvGraphicFramePr>
          <p:nvPr>
            <p:ph idx="1"/>
            <p:extLst>
              <p:ext uri="{D42A27DB-BD31-4B8C-83A1-F6EECF244321}">
                <p14:modId xmlns:p14="http://schemas.microsoft.com/office/powerpoint/2010/main" val="1442000751"/>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226689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B9E0F-F3DB-E055-7D62-03CA01D05D74}"/>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References </a:t>
            </a:r>
          </a:p>
        </p:txBody>
      </p:sp>
      <p:sp>
        <p:nvSpPr>
          <p:cNvPr id="9" name="Rectangle 8">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11FB6665-54B9-2BFD-F92F-5D156D80818D}"/>
              </a:ext>
            </a:extLst>
          </p:cNvPr>
          <p:cNvSpPr>
            <a:spLocks noGrp="1" noChangeArrowheads="1"/>
          </p:cNvSpPr>
          <p:nvPr>
            <p:ph idx="1"/>
          </p:nvPr>
        </p:nvSpPr>
        <p:spPr bwMode="auto">
          <a:xfrm>
            <a:off x="6049182" y="802638"/>
            <a:ext cx="5408696" cy="525272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000" b="1" i="0" u="none" strike="noStrike" cap="none" normalizeH="0" baseline="0">
                <a:ln>
                  <a:noFill/>
                </a:ln>
                <a:solidFill>
                  <a:schemeClr val="bg1"/>
                </a:solidFill>
                <a:effectLst/>
                <a:latin typeface="Times New Roman" panose="02020603050405020304" pitchFamily="18" charset="0"/>
              </a:rPr>
              <a:t>Works Cited</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000" b="0" i="0" u="none" strike="noStrike" cap="none" normalizeH="0" baseline="0">
                <a:ln>
                  <a:noFill/>
                </a:ln>
                <a:solidFill>
                  <a:schemeClr val="bg1"/>
                </a:solidFill>
                <a:effectLst/>
                <a:latin typeface="Times New Roman" panose="02020603050405020304" pitchFamily="18" charset="0"/>
              </a:rPr>
              <a:t>Allen, Johnny, et al. </a:t>
            </a:r>
            <a:r>
              <a:rPr kumimoji="0" lang="en-US" altLang="en-US" sz="1000" b="0" i="1" u="none" strike="noStrike" cap="none" normalizeH="0" baseline="0">
                <a:ln>
                  <a:noFill/>
                </a:ln>
                <a:solidFill>
                  <a:schemeClr val="bg1"/>
                </a:solidFill>
                <a:effectLst/>
                <a:latin typeface="Times New Roman" panose="02020603050405020304" pitchFamily="18" charset="0"/>
              </a:rPr>
              <a:t>Festival and Special Event Management</a:t>
            </a:r>
            <a:r>
              <a:rPr kumimoji="0" lang="en-US" altLang="en-US" sz="1000" b="0" i="0" u="none" strike="noStrike" cap="none" normalizeH="0" baseline="0">
                <a:ln>
                  <a:noFill/>
                </a:ln>
                <a:solidFill>
                  <a:schemeClr val="bg1"/>
                </a:solidFill>
                <a:effectLst/>
                <a:latin typeface="Times New Roman" panose="02020603050405020304" pitchFamily="18" charset="0"/>
              </a:rPr>
              <a:t>. </a:t>
            </a:r>
            <a:r>
              <a:rPr kumimoji="0" lang="en-US" altLang="en-US" sz="1000" b="0" i="1" u="none" strike="noStrike" cap="none" normalizeH="0" baseline="0">
                <a:ln>
                  <a:noFill/>
                </a:ln>
                <a:solidFill>
                  <a:schemeClr val="bg1"/>
                </a:solidFill>
                <a:effectLst/>
                <a:latin typeface="Times New Roman" panose="02020603050405020304" pitchFamily="18" charset="0"/>
              </a:rPr>
              <a:t>Google Books</a:t>
            </a:r>
            <a:r>
              <a:rPr kumimoji="0" lang="en-US" altLang="en-US" sz="1000" b="0" i="0" u="none" strike="noStrike" cap="none" normalizeH="0" baseline="0">
                <a:ln>
                  <a:noFill/>
                </a:ln>
                <a:solidFill>
                  <a:schemeClr val="bg1"/>
                </a:solidFill>
                <a:effectLst/>
                <a:latin typeface="Times New Roman" panose="02020603050405020304" pitchFamily="18" charset="0"/>
              </a:rPr>
              <a:t>, Wiley, 1 Nov. 2010, books.google.co.uk/books/about/Festival_and_Special_Event_Management.html?id=4K5PPgAACAAJ&amp;redir_esc=y.</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0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000" b="0" i="0" u="none" strike="noStrike" cap="none" normalizeH="0" baseline="0">
                <a:ln>
                  <a:noFill/>
                </a:ln>
                <a:solidFill>
                  <a:schemeClr val="bg1"/>
                </a:solidFill>
                <a:effectLst/>
                <a:latin typeface="Times New Roman" panose="02020603050405020304" pitchFamily="18" charset="0"/>
              </a:rPr>
              <a:t>Bailey, Stephen. </a:t>
            </a:r>
            <a:r>
              <a:rPr kumimoji="0" lang="en-US" altLang="en-US" sz="1000" b="0" i="1" u="none" strike="noStrike" cap="none" normalizeH="0" baseline="0">
                <a:ln>
                  <a:noFill/>
                </a:ln>
                <a:solidFill>
                  <a:schemeClr val="bg1"/>
                </a:solidFill>
                <a:effectLst/>
                <a:latin typeface="Times New Roman" panose="02020603050405020304" pitchFamily="18" charset="0"/>
              </a:rPr>
              <a:t>Academic Writing</a:t>
            </a:r>
            <a:r>
              <a:rPr kumimoji="0" lang="en-US" altLang="en-US" sz="1000" b="0" i="0" u="none" strike="noStrike" cap="none" normalizeH="0" baseline="0">
                <a:ln>
                  <a:noFill/>
                </a:ln>
                <a:solidFill>
                  <a:schemeClr val="bg1"/>
                </a:solidFill>
                <a:effectLst/>
                <a:latin typeface="Times New Roman" panose="02020603050405020304" pitchFamily="18" charset="0"/>
              </a:rPr>
              <a:t>. Fifth Edition. | New York : Routledge, 2018., Routledge, 6 Dec. 2017.</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0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000" b="0" i="0" u="none" strike="noStrike" cap="none" normalizeH="0" baseline="0">
                <a:ln>
                  <a:noFill/>
                </a:ln>
                <a:solidFill>
                  <a:schemeClr val="bg1"/>
                </a:solidFill>
                <a:effectLst/>
                <a:latin typeface="Times New Roman" panose="02020603050405020304" pitchFamily="18" charset="0"/>
              </a:rPr>
              <a:t>Getz, Donald, and Stephen J. Page. </a:t>
            </a:r>
            <a:r>
              <a:rPr kumimoji="0" lang="en-US" altLang="en-US" sz="1000" b="0" i="1" u="none" strike="noStrike" cap="none" normalizeH="0" baseline="0">
                <a:ln>
                  <a:noFill/>
                </a:ln>
                <a:solidFill>
                  <a:schemeClr val="bg1"/>
                </a:solidFill>
                <a:effectLst/>
                <a:latin typeface="Times New Roman" panose="02020603050405020304" pitchFamily="18" charset="0"/>
              </a:rPr>
              <a:t>Event Studies: Theory, Research and Policy for Planned Events</a:t>
            </a:r>
            <a:r>
              <a:rPr kumimoji="0" lang="en-US" altLang="en-US" sz="1000" b="0" i="0" u="none" strike="noStrike" cap="none" normalizeH="0" baseline="0">
                <a:ln>
                  <a:noFill/>
                </a:ln>
                <a:solidFill>
                  <a:schemeClr val="bg1"/>
                </a:solidFill>
                <a:effectLst/>
                <a:latin typeface="Times New Roman" panose="02020603050405020304" pitchFamily="18" charset="0"/>
              </a:rPr>
              <a:t>. Fourth Edition. | New York : Routledge, 2020. | Series: Events management series | “First edition published by Butterworth-Heinemann 2007. Third edition published by Routledge 2016”—T.p. verso., Routledge, 30 Oct. 2019, </a:t>
            </a:r>
            <a:r>
              <a:rPr kumimoji="0" lang="en-US" altLang="en-US" sz="1000" b="0" i="0" u="none" strike="noStrike" cap="none" normalizeH="0" baseline="0">
                <a:ln>
                  <a:noFill/>
                </a:ln>
                <a:solidFill>
                  <a:schemeClr val="bg1"/>
                </a:solidFill>
                <a:effectLst/>
                <a:latin typeface="Times New Roman" panose="02020603050405020304" pitchFamily="18" charset="0"/>
                <a:hlinkClick r:id="rId2"/>
              </a:rPr>
              <a:t>www.taylorfrancis.com/books/mono/10.4324/9780429023002/event-studies-stephen-page-donald-getz</a:t>
            </a:r>
            <a:r>
              <a:rPr kumimoji="0" lang="en-US" altLang="en-US" sz="1000" b="0" i="0" u="none" strike="noStrike" cap="none" normalizeH="0" baseline="0">
                <a:ln>
                  <a:noFill/>
                </a:ln>
                <a:solidFill>
                  <a:schemeClr val="bg1"/>
                </a:solidFill>
                <a:effectLst/>
                <a:latin typeface="Times New Roman" panose="02020603050405020304" pitchFamily="18" charset="0"/>
              </a:rPr>
              <a:t>.</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0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000" b="0" i="0" u="none" strike="noStrike" cap="none" normalizeH="0" baseline="0">
                <a:ln>
                  <a:noFill/>
                </a:ln>
                <a:solidFill>
                  <a:schemeClr val="bg1"/>
                </a:solidFill>
                <a:effectLst/>
                <a:latin typeface="Times New Roman" panose="02020603050405020304" pitchFamily="18" charset="0"/>
              </a:rPr>
              <a:t>Gibbs, Graham. </a:t>
            </a:r>
            <a:r>
              <a:rPr kumimoji="0" lang="en-US" altLang="en-US" sz="1000" b="0" i="1" u="none" strike="noStrike" cap="none" normalizeH="0" baseline="0">
                <a:ln>
                  <a:noFill/>
                </a:ln>
                <a:solidFill>
                  <a:schemeClr val="bg1"/>
                </a:solidFill>
                <a:effectLst/>
                <a:latin typeface="Times New Roman" panose="02020603050405020304" pitchFamily="18" charset="0"/>
              </a:rPr>
              <a:t>Learning by Doing, a Guide to Teaching and Learning Methods</a:t>
            </a:r>
            <a:r>
              <a:rPr kumimoji="0" lang="en-US" altLang="en-US" sz="1000" b="0" i="0" u="none" strike="noStrike" cap="none" normalizeH="0" baseline="0">
                <a:ln>
                  <a:noFill/>
                </a:ln>
                <a:solidFill>
                  <a:schemeClr val="bg1"/>
                </a:solidFill>
                <a:effectLst/>
                <a:latin typeface="Times New Roman" panose="02020603050405020304" pitchFamily="18" charset="0"/>
              </a:rPr>
              <a:t>. Oxford Brookes University, 1988.</a:t>
            </a:r>
            <a:endParaRPr kumimoji="0" lang="en-US" altLang="en-US" sz="10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000" b="0" i="0" u="none" strike="noStrike" cap="none" normalizeH="0" baseline="0">
                <a:ln>
                  <a:noFill/>
                </a:ln>
                <a:solidFill>
                  <a:schemeClr val="bg1"/>
                </a:solidFill>
                <a:effectLst/>
                <a:latin typeface="Times New Roman" panose="02020603050405020304" pitchFamily="18" charset="0"/>
              </a:rPr>
              <a:t>Holloway, J. Christopher, and Claire Humphreys. </a:t>
            </a:r>
            <a:r>
              <a:rPr kumimoji="0" lang="en-US" altLang="en-US" sz="1000" b="0" i="1" u="none" strike="noStrike" cap="none" normalizeH="0" baseline="0">
                <a:ln>
                  <a:noFill/>
                </a:ln>
                <a:solidFill>
                  <a:schemeClr val="bg1"/>
                </a:solidFill>
                <a:effectLst/>
                <a:latin typeface="Times New Roman" panose="02020603050405020304" pitchFamily="18" charset="0"/>
              </a:rPr>
              <a:t>The Business of Tourism</a:t>
            </a:r>
            <a:r>
              <a:rPr kumimoji="0" lang="en-US" altLang="en-US" sz="1000" b="0" i="0" u="none" strike="noStrike" cap="none" normalizeH="0" baseline="0">
                <a:ln>
                  <a:noFill/>
                </a:ln>
                <a:solidFill>
                  <a:schemeClr val="bg1"/>
                </a:solidFill>
                <a:effectLst/>
                <a:latin typeface="Times New Roman" panose="02020603050405020304" pitchFamily="18" charset="0"/>
              </a:rPr>
              <a:t>. SAGE, 7 Sept. 2022.</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0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000" b="0" i="0" u="none" strike="noStrike" cap="none" normalizeH="0" baseline="0">
                <a:ln>
                  <a:noFill/>
                </a:ln>
                <a:solidFill>
                  <a:schemeClr val="bg1"/>
                </a:solidFill>
                <a:effectLst/>
                <a:latin typeface="Times New Roman" panose="02020603050405020304" pitchFamily="18" charset="0"/>
              </a:rPr>
              <a:t>Jisc. “Building Digital Capability.” </a:t>
            </a:r>
            <a:r>
              <a:rPr kumimoji="0" lang="en-US" altLang="en-US" sz="1000" b="0" i="1" u="none" strike="noStrike" cap="none" normalizeH="0" baseline="0">
                <a:ln>
                  <a:noFill/>
                </a:ln>
                <a:solidFill>
                  <a:schemeClr val="bg1"/>
                </a:solidFill>
                <a:effectLst/>
                <a:latin typeface="Times New Roman" panose="02020603050405020304" pitchFamily="18" charset="0"/>
              </a:rPr>
              <a:t>Jisc</a:t>
            </a:r>
            <a:r>
              <a:rPr kumimoji="0" lang="en-US" altLang="en-US" sz="1000" b="0" i="0" u="none" strike="noStrike" cap="none" normalizeH="0" baseline="0">
                <a:ln>
                  <a:noFill/>
                </a:ln>
                <a:solidFill>
                  <a:schemeClr val="bg1"/>
                </a:solidFill>
                <a:effectLst/>
                <a:latin typeface="Times New Roman" panose="02020603050405020304" pitchFamily="18" charset="0"/>
              </a:rPr>
              <a:t>, </a:t>
            </a:r>
            <a:r>
              <a:rPr kumimoji="0" lang="en-US" altLang="en-US" sz="1000" b="0" i="0" u="none" strike="noStrike" cap="none" normalizeH="0" baseline="0">
                <a:ln>
                  <a:noFill/>
                </a:ln>
                <a:solidFill>
                  <a:schemeClr val="bg1"/>
                </a:solidFill>
                <a:effectLst/>
                <a:latin typeface="Times New Roman" panose="02020603050405020304" pitchFamily="18" charset="0"/>
                <a:hlinkClick r:id="rId3"/>
              </a:rPr>
              <a:t>www.jisc.ac.uk/building-digital-capability</a:t>
            </a:r>
            <a:r>
              <a:rPr kumimoji="0" lang="en-US" altLang="en-US" sz="1000" b="0" i="0" u="none" strike="noStrike" cap="none" normalizeH="0" baseline="0">
                <a:ln>
                  <a:noFill/>
                </a:ln>
                <a:solidFill>
                  <a:schemeClr val="bg1"/>
                </a:solidFill>
                <a:effectLst/>
                <a:latin typeface="Times New Roman" panose="02020603050405020304" pitchFamily="18" charset="0"/>
              </a:rPr>
              <a:t>.</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0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000" b="0" i="0" u="none" strike="noStrike" cap="none" normalizeH="0" baseline="0">
                <a:ln>
                  <a:noFill/>
                </a:ln>
                <a:solidFill>
                  <a:schemeClr val="bg1"/>
                </a:solidFill>
                <a:effectLst/>
                <a:latin typeface="Times New Roman" panose="02020603050405020304" pitchFamily="18" charset="0"/>
              </a:rPr>
              <a:t>Neville, Colin. </a:t>
            </a:r>
            <a:r>
              <a:rPr kumimoji="0" lang="en-US" altLang="en-US" sz="1000" b="0" i="1" u="none" strike="noStrike" cap="none" normalizeH="0" baseline="0">
                <a:ln>
                  <a:noFill/>
                </a:ln>
                <a:solidFill>
                  <a:schemeClr val="bg1"/>
                </a:solidFill>
                <a:effectLst/>
                <a:latin typeface="Times New Roman" panose="02020603050405020304" pitchFamily="18" charset="0"/>
              </a:rPr>
              <a:t>The Complete Guide to Referencing and Avoiding Plagiarism</a:t>
            </a:r>
            <a:r>
              <a:rPr kumimoji="0" lang="en-US" altLang="en-US" sz="1000" b="0" i="0" u="none" strike="noStrike" cap="none" normalizeH="0" baseline="0">
                <a:ln>
                  <a:noFill/>
                </a:ln>
                <a:solidFill>
                  <a:schemeClr val="bg1"/>
                </a:solidFill>
                <a:effectLst/>
                <a:latin typeface="Times New Roman" panose="02020603050405020304" pitchFamily="18" charset="0"/>
              </a:rPr>
              <a:t>. 3rd ed., London, Open University Press, 2016.</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0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000" b="0" i="0" u="none" strike="noStrike" cap="none" normalizeH="0" baseline="0">
                <a:ln>
                  <a:noFill/>
                </a:ln>
                <a:solidFill>
                  <a:schemeClr val="bg1"/>
                </a:solidFill>
                <a:effectLst/>
                <a:latin typeface="Times New Roman" panose="02020603050405020304" pitchFamily="18" charset="0"/>
              </a:rPr>
              <a:t>Pears, Richard, and Graham Shields. </a:t>
            </a:r>
            <a:r>
              <a:rPr kumimoji="0" lang="en-US" altLang="en-US" sz="1000" b="0" i="1" u="none" strike="noStrike" cap="none" normalizeH="0" baseline="0">
                <a:ln>
                  <a:noFill/>
                </a:ln>
                <a:solidFill>
                  <a:schemeClr val="bg1"/>
                </a:solidFill>
                <a:effectLst/>
                <a:latin typeface="Times New Roman" panose="02020603050405020304" pitchFamily="18" charset="0"/>
              </a:rPr>
              <a:t>Cite Them Right</a:t>
            </a:r>
            <a:r>
              <a:rPr kumimoji="0" lang="en-US" altLang="en-US" sz="1000" b="0" i="0" u="none" strike="noStrike" cap="none" normalizeH="0" baseline="0">
                <a:ln>
                  <a:noFill/>
                </a:ln>
                <a:solidFill>
                  <a:schemeClr val="bg1"/>
                </a:solidFill>
                <a:effectLst/>
                <a:latin typeface="Times New Roman" panose="02020603050405020304" pitchFamily="18" charset="0"/>
              </a:rPr>
              <a:t>. Bloomsbury Publishing, 1 May 2025.</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0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000" b="0" i="0" u="none" strike="noStrike" cap="none" normalizeH="0" baseline="0">
                <a:ln>
                  <a:noFill/>
                </a:ln>
                <a:solidFill>
                  <a:schemeClr val="bg1"/>
                </a:solidFill>
                <a:effectLst/>
                <a:latin typeface="Times New Roman" panose="02020603050405020304" pitchFamily="18" charset="0"/>
              </a:rPr>
              <a:t>The University of Edinburgh. “Gibbs’ Reflective Cycle.” </a:t>
            </a:r>
            <a:r>
              <a:rPr kumimoji="0" lang="en-US" altLang="en-US" sz="1000" b="0" i="1" u="none" strike="noStrike" cap="none" normalizeH="0" baseline="0">
                <a:ln>
                  <a:noFill/>
                </a:ln>
                <a:solidFill>
                  <a:schemeClr val="bg1"/>
                </a:solidFill>
                <a:effectLst/>
                <a:latin typeface="Times New Roman" panose="02020603050405020304" pitchFamily="18" charset="0"/>
              </a:rPr>
              <a:t>The University of Edinburgh</a:t>
            </a:r>
            <a:r>
              <a:rPr kumimoji="0" lang="en-US" altLang="en-US" sz="1000" b="0" i="0" u="none" strike="noStrike" cap="none" normalizeH="0" baseline="0">
                <a:ln>
                  <a:noFill/>
                </a:ln>
                <a:solidFill>
                  <a:schemeClr val="bg1"/>
                </a:solidFill>
                <a:effectLst/>
                <a:latin typeface="Times New Roman" panose="02020603050405020304" pitchFamily="18" charset="0"/>
              </a:rPr>
              <a:t>, 2024, reflection.ed.ac.uk/reflectors-toolkit/reflecting-on-experience/gibbs-reflective-cycle.</a:t>
            </a:r>
            <a:endParaRPr kumimoji="0" lang="en-US" altLang="en-US" sz="1000" b="0" i="0" u="none" strike="noStrike" cap="none" normalizeH="0" baseline="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6637975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2459</TotalTime>
  <Words>1842</Words>
  <Application>Microsoft Macintosh PowerPoint</Application>
  <PresentationFormat>Widescreen</PresentationFormat>
  <Paragraphs>125</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Calibri</vt:lpstr>
      <vt:lpstr>Gill Sans MT</vt:lpstr>
      <vt:lpstr>Times New Roman</vt:lpstr>
      <vt:lpstr>Parcel</vt:lpstr>
      <vt:lpstr>Reflecting on skill development: preparing for academic success and careers in Tourism, Events and Leisure </vt:lpstr>
      <vt:lpstr>Ai acknowledgement statement </vt:lpstr>
      <vt:lpstr>Introduction </vt:lpstr>
      <vt:lpstr>Academic writing </vt:lpstr>
      <vt:lpstr>Reflection of academic writing</vt:lpstr>
      <vt:lpstr>Application of academic writing </vt:lpstr>
      <vt:lpstr>Industry awareness</vt:lpstr>
      <vt:lpstr>Case study for the events industry</vt:lpstr>
      <vt:lpstr>Digital skills </vt:lpstr>
      <vt:lpstr>Reflection and application of my digital skills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Chenai Woods (2501493)</dc:creator>
  <cp:lastModifiedBy>Chenai Woods (2501493)</cp:lastModifiedBy>
  <cp:revision>1</cp:revision>
  <dcterms:created xsi:type="dcterms:W3CDTF">2026-04-26T17:20:17Z</dcterms:created>
  <dcterms:modified xsi:type="dcterms:W3CDTF">2026-04-30T08:53:36Z</dcterms:modified>
</cp:coreProperties>
</file>