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7" r:id="rId3"/>
    <p:sldId id="258" r:id="rId4"/>
    <p:sldId id="259" r:id="rId5"/>
    <p:sldId id="276" r:id="rId6"/>
    <p:sldId id="260" r:id="rId7"/>
    <p:sldId id="261" r:id="rId8"/>
    <p:sldId id="277" r:id="rId9"/>
    <p:sldId id="262" r:id="rId10"/>
    <p:sldId id="263" r:id="rId11"/>
    <p:sldId id="264" r:id="rId12"/>
    <p:sldId id="265" r:id="rId13"/>
    <p:sldId id="266" r:id="rId14"/>
    <p:sldId id="267" r:id="rId15"/>
    <p:sldId id="268" r:id="rId16"/>
    <p:sldId id="269" r:id="rId17"/>
    <p:sldId id="270" r:id="rId18"/>
    <p:sldId id="278" r:id="rId19"/>
    <p:sldId id="271" r:id="rId20"/>
    <p:sldId id="280" r:id="rId21"/>
    <p:sldId id="285" r:id="rId22"/>
    <p:sldId id="272" r:id="rId23"/>
    <p:sldId id="279" r:id="rId24"/>
    <p:sldId id="273" r:id="rId25"/>
    <p:sldId id="274" r:id="rId26"/>
    <p:sldId id="275" r:id="rId27"/>
    <p:sldId id="281" r:id="rId28"/>
    <p:sldId id="286" r:id="rId29"/>
    <p:sldId id="282" r:id="rId30"/>
    <p:sldId id="288" r:id="rId31"/>
    <p:sldId id="287" r:id="rId32"/>
    <p:sldId id="28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70F05A-F04C-481A-A4A0-FB69F352FCD9}" v="509" dt="2025-01-15T23:48:46.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thompson-richards" userId="0d945fd2c9de7881" providerId="LiveId" clId="{E670F05A-F04C-481A-A4A0-FB69F352FCD9}"/>
    <pc:docChg chg="undo custSel addSld delSld modSld sldOrd">
      <pc:chgData name="lauren thompson-richards" userId="0d945fd2c9de7881" providerId="LiveId" clId="{E670F05A-F04C-481A-A4A0-FB69F352FCD9}" dt="2025-01-16T00:34:00.278" v="7511" actId="1076"/>
      <pc:docMkLst>
        <pc:docMk/>
      </pc:docMkLst>
      <pc:sldChg chg="addSp delSp delDesignElem">
        <pc:chgData name="lauren thompson-richards" userId="0d945fd2c9de7881" providerId="LiveId" clId="{E670F05A-F04C-481A-A4A0-FB69F352FCD9}" dt="2025-01-15T20:13:02.161" v="3243"/>
        <pc:sldMkLst>
          <pc:docMk/>
          <pc:sldMk cId="517413149" sldId="256"/>
        </pc:sldMkLst>
        <pc:spChg chg="add del">
          <ac:chgData name="lauren thompson-richards" userId="0d945fd2c9de7881" providerId="LiveId" clId="{E670F05A-F04C-481A-A4A0-FB69F352FCD9}" dt="2025-01-15T20:13:02.161" v="3243"/>
          <ac:spMkLst>
            <pc:docMk/>
            <pc:sldMk cId="517413149" sldId="256"/>
            <ac:spMk id="15" creationId="{9B45BA4C-9B54-4496-821F-9E0985CA984D}"/>
          </ac:spMkLst>
        </pc:spChg>
      </pc:sldChg>
      <pc:sldChg chg="addSp delSp delDesignElem">
        <pc:chgData name="lauren thompson-richards" userId="0d945fd2c9de7881" providerId="LiveId" clId="{E670F05A-F04C-481A-A4A0-FB69F352FCD9}" dt="2025-01-15T20:13:02.161" v="3243"/>
        <pc:sldMkLst>
          <pc:docMk/>
          <pc:sldMk cId="773307470" sldId="257"/>
        </pc:sldMkLst>
        <pc:spChg chg="add del">
          <ac:chgData name="lauren thompson-richards" userId="0d945fd2c9de7881" providerId="LiveId" clId="{E670F05A-F04C-481A-A4A0-FB69F352FCD9}" dt="2025-01-15T20:13:02.161" v="3243"/>
          <ac:spMkLst>
            <pc:docMk/>
            <pc:sldMk cId="773307470" sldId="257"/>
            <ac:spMk id="32" creationId="{84136905-015B-4510-B514-027CBA846BD6}"/>
          </ac:spMkLst>
        </pc:spChg>
      </pc:sldChg>
      <pc:sldChg chg="addSp delSp delDesignElem">
        <pc:chgData name="lauren thompson-richards" userId="0d945fd2c9de7881" providerId="LiveId" clId="{E670F05A-F04C-481A-A4A0-FB69F352FCD9}" dt="2025-01-15T20:13:02.161" v="3243"/>
        <pc:sldMkLst>
          <pc:docMk/>
          <pc:sldMk cId="3708738891" sldId="258"/>
        </pc:sldMkLst>
        <pc:spChg chg="add del">
          <ac:chgData name="lauren thompson-richards" userId="0d945fd2c9de7881" providerId="LiveId" clId="{E670F05A-F04C-481A-A4A0-FB69F352FCD9}" dt="2025-01-15T20:13:02.161" v="3243"/>
          <ac:spMkLst>
            <pc:docMk/>
            <pc:sldMk cId="3708738891" sldId="258"/>
            <ac:spMk id="18" creationId="{84136905-015B-4510-B514-027CBA846BD6}"/>
          </ac:spMkLst>
        </pc:spChg>
      </pc:sldChg>
      <pc:sldChg chg="addSp delSp delDesignElem">
        <pc:chgData name="lauren thompson-richards" userId="0d945fd2c9de7881" providerId="LiveId" clId="{E670F05A-F04C-481A-A4A0-FB69F352FCD9}" dt="2025-01-15T20:13:02.161" v="3243"/>
        <pc:sldMkLst>
          <pc:docMk/>
          <pc:sldMk cId="1628377379" sldId="259"/>
        </pc:sldMkLst>
        <pc:spChg chg="add del">
          <ac:chgData name="lauren thompson-richards" userId="0d945fd2c9de7881" providerId="LiveId" clId="{E670F05A-F04C-481A-A4A0-FB69F352FCD9}" dt="2025-01-15T20:13:02.161" v="3243"/>
          <ac:spMkLst>
            <pc:docMk/>
            <pc:sldMk cId="1628377379" sldId="259"/>
            <ac:spMk id="1031" creationId="{49306479-8C4D-4E4A-A330-DFC80A8A01BE}"/>
          </ac:spMkLst>
        </pc:spChg>
        <pc:spChg chg="add del">
          <ac:chgData name="lauren thompson-richards" userId="0d945fd2c9de7881" providerId="LiveId" clId="{E670F05A-F04C-481A-A4A0-FB69F352FCD9}" dt="2025-01-15T20:13:02.161" v="3243"/>
          <ac:spMkLst>
            <pc:docMk/>
            <pc:sldMk cId="1628377379" sldId="259"/>
            <ac:spMk id="1033" creationId="{9B45BA4C-9B54-4496-821F-9E0985CA984D}"/>
          </ac:spMkLst>
        </pc:spChg>
      </pc:sldChg>
      <pc:sldChg chg="addSp delSp delDesignElem">
        <pc:chgData name="lauren thompson-richards" userId="0d945fd2c9de7881" providerId="LiveId" clId="{E670F05A-F04C-481A-A4A0-FB69F352FCD9}" dt="2025-01-15T20:13:02.161" v="3243"/>
        <pc:sldMkLst>
          <pc:docMk/>
          <pc:sldMk cId="4276910701" sldId="260"/>
        </pc:sldMkLst>
        <pc:spChg chg="add del">
          <ac:chgData name="lauren thompson-richards" userId="0d945fd2c9de7881" providerId="LiveId" clId="{E670F05A-F04C-481A-A4A0-FB69F352FCD9}" dt="2025-01-15T20:13:02.161" v="3243"/>
          <ac:spMkLst>
            <pc:docMk/>
            <pc:sldMk cId="4276910701" sldId="260"/>
            <ac:spMk id="18" creationId="{84136905-015B-4510-B514-027CBA846BD6}"/>
          </ac:spMkLst>
        </pc:spChg>
      </pc:sldChg>
      <pc:sldChg chg="addSp delSp modSp mod delDesignElem">
        <pc:chgData name="lauren thompson-richards" userId="0d945fd2c9de7881" providerId="LiveId" clId="{E670F05A-F04C-481A-A4A0-FB69F352FCD9}" dt="2025-01-15T20:13:02.161" v="3243"/>
        <pc:sldMkLst>
          <pc:docMk/>
          <pc:sldMk cId="2404812296" sldId="261"/>
        </pc:sldMkLst>
        <pc:spChg chg="mod">
          <ac:chgData name="lauren thompson-richards" userId="0d945fd2c9de7881" providerId="LiveId" clId="{E670F05A-F04C-481A-A4A0-FB69F352FCD9}" dt="2025-01-15T20:12:13.823" v="3215"/>
          <ac:spMkLst>
            <pc:docMk/>
            <pc:sldMk cId="2404812296" sldId="261"/>
            <ac:spMk id="3" creationId="{00D168EC-20F6-ED07-17CD-D30C0215B976}"/>
          </ac:spMkLst>
        </pc:spChg>
        <pc:spChg chg="add del">
          <ac:chgData name="lauren thompson-richards" userId="0d945fd2c9de7881" providerId="LiveId" clId="{E670F05A-F04C-481A-A4A0-FB69F352FCD9}" dt="2025-01-15T20:13:02.161" v="3243"/>
          <ac:spMkLst>
            <pc:docMk/>
            <pc:sldMk cId="2404812296" sldId="261"/>
            <ac:spMk id="17" creationId="{84136905-015B-4510-B514-027CBA846BD6}"/>
          </ac:spMkLst>
        </pc:spChg>
      </pc:sldChg>
      <pc:sldChg chg="addSp delSp modSp mod delDesignElem">
        <pc:chgData name="lauren thompson-richards" userId="0d945fd2c9de7881" providerId="LiveId" clId="{E670F05A-F04C-481A-A4A0-FB69F352FCD9}" dt="2025-01-16T00:34:00.278" v="7511" actId="1076"/>
        <pc:sldMkLst>
          <pc:docMk/>
          <pc:sldMk cId="1418397611" sldId="262"/>
        </pc:sldMkLst>
        <pc:spChg chg="mod">
          <ac:chgData name="lauren thompson-richards" userId="0d945fd2c9de7881" providerId="LiveId" clId="{E670F05A-F04C-481A-A4A0-FB69F352FCD9}" dt="2025-01-16T00:33:55.614" v="7510" actId="14100"/>
          <ac:spMkLst>
            <pc:docMk/>
            <pc:sldMk cId="1418397611" sldId="262"/>
            <ac:spMk id="4" creationId="{0D6CFD17-B2FA-8C02-78AB-104FE0707DB8}"/>
          </ac:spMkLst>
        </pc:spChg>
        <pc:spChg chg="add del">
          <ac:chgData name="lauren thompson-richards" userId="0d945fd2c9de7881" providerId="LiveId" clId="{E670F05A-F04C-481A-A4A0-FB69F352FCD9}" dt="2025-01-15T20:13:02.161" v="3243"/>
          <ac:spMkLst>
            <pc:docMk/>
            <pc:sldMk cId="1418397611" sldId="262"/>
            <ac:spMk id="18" creationId="{84136905-015B-4510-B514-027CBA846BD6}"/>
          </ac:spMkLst>
        </pc:spChg>
        <pc:graphicFrameChg chg="mod">
          <ac:chgData name="lauren thompson-richards" userId="0d945fd2c9de7881" providerId="LiveId" clId="{E670F05A-F04C-481A-A4A0-FB69F352FCD9}" dt="2025-01-16T00:34:00.278" v="7511" actId="1076"/>
          <ac:graphicFrameMkLst>
            <pc:docMk/>
            <pc:sldMk cId="1418397611" sldId="262"/>
            <ac:graphicFrameMk id="15" creationId="{B9518E40-341F-29AC-3B14-79B041ED6D1B}"/>
          </ac:graphicFrameMkLst>
        </pc:graphicFrameChg>
      </pc:sldChg>
      <pc:sldChg chg="addSp delSp modSp mod delDesignElem">
        <pc:chgData name="lauren thompson-richards" userId="0d945fd2c9de7881" providerId="LiveId" clId="{E670F05A-F04C-481A-A4A0-FB69F352FCD9}" dt="2025-01-15T20:13:02.161" v="3243"/>
        <pc:sldMkLst>
          <pc:docMk/>
          <pc:sldMk cId="2470413268" sldId="263"/>
        </pc:sldMkLst>
        <pc:spChg chg="mod">
          <ac:chgData name="lauren thompson-richards" userId="0d945fd2c9de7881" providerId="LiveId" clId="{E670F05A-F04C-481A-A4A0-FB69F352FCD9}" dt="2025-01-15T16:47:51.802" v="301" actId="1076"/>
          <ac:spMkLst>
            <pc:docMk/>
            <pc:sldMk cId="2470413268" sldId="263"/>
            <ac:spMk id="3" creationId="{B0749D51-6F6B-8A12-9427-2B9703EB6A2A}"/>
          </ac:spMkLst>
        </pc:spChg>
        <pc:spChg chg="add del">
          <ac:chgData name="lauren thompson-richards" userId="0d945fd2c9de7881" providerId="LiveId" clId="{E670F05A-F04C-481A-A4A0-FB69F352FCD9}" dt="2025-01-15T20:13:02.161" v="3243"/>
          <ac:spMkLst>
            <pc:docMk/>
            <pc:sldMk cId="2470413268" sldId="263"/>
            <ac:spMk id="22" creationId="{84136905-015B-4510-B514-027CBA846BD6}"/>
          </ac:spMkLst>
        </pc:spChg>
      </pc:sldChg>
      <pc:sldChg chg="addSp delSp modSp mod delDesignElem">
        <pc:chgData name="lauren thompson-richards" userId="0d945fd2c9de7881" providerId="LiveId" clId="{E670F05A-F04C-481A-A4A0-FB69F352FCD9}" dt="2025-01-15T20:13:02.161" v="3243"/>
        <pc:sldMkLst>
          <pc:docMk/>
          <pc:sldMk cId="460011997" sldId="264"/>
        </pc:sldMkLst>
        <pc:spChg chg="mod">
          <ac:chgData name="lauren thompson-richards" userId="0d945fd2c9de7881" providerId="LiveId" clId="{E670F05A-F04C-481A-A4A0-FB69F352FCD9}" dt="2025-01-15T18:56:54.475" v="2199" actId="27636"/>
          <ac:spMkLst>
            <pc:docMk/>
            <pc:sldMk cId="460011997" sldId="264"/>
            <ac:spMk id="3" creationId="{1EF5C999-E700-105E-EAA7-1539522857A0}"/>
          </ac:spMkLst>
        </pc:spChg>
        <pc:spChg chg="add mod">
          <ac:chgData name="lauren thompson-richards" userId="0d945fd2c9de7881" providerId="LiveId" clId="{E670F05A-F04C-481A-A4A0-FB69F352FCD9}" dt="2025-01-15T18:59:44.348" v="2378" actId="1076"/>
          <ac:spMkLst>
            <pc:docMk/>
            <pc:sldMk cId="460011997" sldId="264"/>
            <ac:spMk id="6" creationId="{77E9F04C-B3EA-3E72-79A2-6BEB9B2A7D58}"/>
          </ac:spMkLst>
        </pc:spChg>
        <pc:spChg chg="add del">
          <ac:chgData name="lauren thompson-richards" userId="0d945fd2c9de7881" providerId="LiveId" clId="{E670F05A-F04C-481A-A4A0-FB69F352FCD9}" dt="2025-01-15T20:13:02.161" v="3243"/>
          <ac:spMkLst>
            <pc:docMk/>
            <pc:sldMk cId="460011997" sldId="264"/>
            <ac:spMk id="17" creationId="{84136905-015B-4510-B514-027CBA846BD6}"/>
          </ac:spMkLst>
        </pc:spChg>
      </pc:sldChg>
      <pc:sldChg chg="addSp delSp modSp mod delDesignElem">
        <pc:chgData name="lauren thompson-richards" userId="0d945fd2c9de7881" providerId="LiveId" clId="{E670F05A-F04C-481A-A4A0-FB69F352FCD9}" dt="2025-01-15T20:13:02.161" v="3243"/>
        <pc:sldMkLst>
          <pc:docMk/>
          <pc:sldMk cId="1201589071" sldId="265"/>
        </pc:sldMkLst>
        <pc:spChg chg="mod">
          <ac:chgData name="lauren thompson-richards" userId="0d945fd2c9de7881" providerId="LiveId" clId="{E670F05A-F04C-481A-A4A0-FB69F352FCD9}" dt="2025-01-15T18:10:03.261" v="831" actId="14100"/>
          <ac:spMkLst>
            <pc:docMk/>
            <pc:sldMk cId="1201589071" sldId="265"/>
            <ac:spMk id="2" creationId="{6DF22DE5-61E5-E378-C49E-3EE53B695167}"/>
          </ac:spMkLst>
        </pc:spChg>
        <pc:spChg chg="mod">
          <ac:chgData name="lauren thompson-richards" userId="0d945fd2c9de7881" providerId="LiveId" clId="{E670F05A-F04C-481A-A4A0-FB69F352FCD9}" dt="2025-01-15T18:11:01.854" v="848" actId="20577"/>
          <ac:spMkLst>
            <pc:docMk/>
            <pc:sldMk cId="1201589071" sldId="265"/>
            <ac:spMk id="3" creationId="{8F5B52FB-42C1-76D2-59CF-73B1826D9938}"/>
          </ac:spMkLst>
        </pc:spChg>
        <pc:spChg chg="del">
          <ac:chgData name="lauren thompson-richards" userId="0d945fd2c9de7881" providerId="LiveId" clId="{E670F05A-F04C-481A-A4A0-FB69F352FCD9}" dt="2025-01-15T18:09:35.180" v="828" actId="26606"/>
          <ac:spMkLst>
            <pc:docMk/>
            <pc:sldMk cId="1201589071" sldId="265"/>
            <ac:spMk id="8" creationId="{84136905-015B-4510-B514-027CBA846BD6}"/>
          </ac:spMkLst>
        </pc:spChg>
        <pc:spChg chg="del">
          <ac:chgData name="lauren thompson-richards" userId="0d945fd2c9de7881" providerId="LiveId" clId="{E670F05A-F04C-481A-A4A0-FB69F352FCD9}" dt="2025-01-15T18:09:35.180" v="828" actId="26606"/>
          <ac:spMkLst>
            <pc:docMk/>
            <pc:sldMk cId="1201589071" sldId="265"/>
            <ac:spMk id="10" creationId="{ACD0CF1E-4915-4854-AE1A-BE8E8ABDE396}"/>
          </ac:spMkLst>
        </pc:spChg>
        <pc:spChg chg="del">
          <ac:chgData name="lauren thompson-richards" userId="0d945fd2c9de7881" providerId="LiveId" clId="{E670F05A-F04C-481A-A4A0-FB69F352FCD9}" dt="2025-01-15T18:09:35.180" v="828" actId="26606"/>
          <ac:spMkLst>
            <pc:docMk/>
            <pc:sldMk cId="1201589071" sldId="265"/>
            <ac:spMk id="12" creationId="{C378B036-879B-4F45-A653-56FC275A70F6}"/>
          </ac:spMkLst>
        </pc:spChg>
        <pc:spChg chg="add del">
          <ac:chgData name="lauren thompson-richards" userId="0d945fd2c9de7881" providerId="LiveId" clId="{E670F05A-F04C-481A-A4A0-FB69F352FCD9}" dt="2025-01-15T20:13:02.161" v="3243"/>
          <ac:spMkLst>
            <pc:docMk/>
            <pc:sldMk cId="1201589071" sldId="265"/>
            <ac:spMk id="19" creationId="{84136905-015B-4510-B514-027CBA846BD6}"/>
          </ac:spMkLst>
        </pc:spChg>
        <pc:picChg chg="add mod">
          <ac:chgData name="lauren thompson-richards" userId="0d945fd2c9de7881" providerId="LiveId" clId="{E670F05A-F04C-481A-A4A0-FB69F352FCD9}" dt="2025-01-15T18:09:56.286" v="830" actId="208"/>
          <ac:picMkLst>
            <pc:docMk/>
            <pc:sldMk cId="1201589071" sldId="265"/>
            <ac:picMk id="16" creationId="{B23A697F-3862-2159-405F-C3AD6FAEA272}"/>
          </ac:picMkLst>
        </pc:picChg>
      </pc:sldChg>
      <pc:sldChg chg="addSp delSp modSp mod delDesignElem">
        <pc:chgData name="lauren thompson-richards" userId="0d945fd2c9de7881" providerId="LiveId" clId="{E670F05A-F04C-481A-A4A0-FB69F352FCD9}" dt="2025-01-15T20:13:02.161" v="3243"/>
        <pc:sldMkLst>
          <pc:docMk/>
          <pc:sldMk cId="1523010562" sldId="266"/>
        </pc:sldMkLst>
        <pc:spChg chg="mod">
          <ac:chgData name="lauren thompson-richards" userId="0d945fd2c9de7881" providerId="LiveId" clId="{E670F05A-F04C-481A-A4A0-FB69F352FCD9}" dt="2025-01-15T18:37:47.337" v="1183" actId="26606"/>
          <ac:spMkLst>
            <pc:docMk/>
            <pc:sldMk cId="1523010562" sldId="266"/>
            <ac:spMk id="2" creationId="{9F2DB29C-AC21-4EAF-AB01-C717FE46F669}"/>
          </ac:spMkLst>
        </pc:spChg>
        <pc:spChg chg="mod">
          <ac:chgData name="lauren thompson-richards" userId="0d945fd2c9de7881" providerId="LiveId" clId="{E670F05A-F04C-481A-A4A0-FB69F352FCD9}" dt="2025-01-15T18:37:47.337" v="1183" actId="26606"/>
          <ac:spMkLst>
            <pc:docMk/>
            <pc:sldMk cId="1523010562" sldId="266"/>
            <ac:spMk id="3" creationId="{5D020420-3D02-215F-2BB6-6FB3C37724B1}"/>
          </ac:spMkLst>
        </pc:spChg>
        <pc:spChg chg="del">
          <ac:chgData name="lauren thompson-richards" userId="0d945fd2c9de7881" providerId="LiveId" clId="{E670F05A-F04C-481A-A4A0-FB69F352FCD9}" dt="2025-01-15T18:37:47.337" v="1183" actId="26606"/>
          <ac:spMkLst>
            <pc:docMk/>
            <pc:sldMk cId="1523010562" sldId="266"/>
            <ac:spMk id="8" creationId="{84136905-015B-4510-B514-027CBA846BD6}"/>
          </ac:spMkLst>
        </pc:spChg>
        <pc:spChg chg="del">
          <ac:chgData name="lauren thompson-richards" userId="0d945fd2c9de7881" providerId="LiveId" clId="{E670F05A-F04C-481A-A4A0-FB69F352FCD9}" dt="2025-01-15T18:37:47.337" v="1183" actId="26606"/>
          <ac:spMkLst>
            <pc:docMk/>
            <pc:sldMk cId="1523010562" sldId="266"/>
            <ac:spMk id="10" creationId="{ACD0CF1E-4915-4854-AE1A-BE8E8ABDE396}"/>
          </ac:spMkLst>
        </pc:spChg>
        <pc:spChg chg="del">
          <ac:chgData name="lauren thompson-richards" userId="0d945fd2c9de7881" providerId="LiveId" clId="{E670F05A-F04C-481A-A4A0-FB69F352FCD9}" dt="2025-01-15T18:37:47.337" v="1183" actId="26606"/>
          <ac:spMkLst>
            <pc:docMk/>
            <pc:sldMk cId="1523010562" sldId="266"/>
            <ac:spMk id="12" creationId="{C378B036-879B-4F45-A653-56FC275A70F6}"/>
          </ac:spMkLst>
        </pc:spChg>
        <pc:spChg chg="add del">
          <ac:chgData name="lauren thompson-richards" userId="0d945fd2c9de7881" providerId="LiveId" clId="{E670F05A-F04C-481A-A4A0-FB69F352FCD9}" dt="2025-01-15T20:13:02.161" v="3243"/>
          <ac:spMkLst>
            <pc:docMk/>
            <pc:sldMk cId="1523010562" sldId="266"/>
            <ac:spMk id="17" creationId="{84136905-015B-4510-B514-027CBA846BD6}"/>
          </ac:spMkLst>
        </pc:spChg>
        <pc:picChg chg="add mod">
          <ac:chgData name="lauren thompson-richards" userId="0d945fd2c9de7881" providerId="LiveId" clId="{E670F05A-F04C-481A-A4A0-FB69F352FCD9}" dt="2025-01-15T18:37:54.202" v="1185" actId="962"/>
          <ac:picMkLst>
            <pc:docMk/>
            <pc:sldMk cId="1523010562" sldId="266"/>
            <ac:picMk id="4" creationId="{1CB90499-CC35-2D60-158C-D42B9ACD2560}"/>
          </ac:picMkLst>
        </pc:picChg>
      </pc:sldChg>
      <pc:sldChg chg="addSp delSp modSp mod delDesignElem">
        <pc:chgData name="lauren thompson-richards" userId="0d945fd2c9de7881" providerId="LiveId" clId="{E670F05A-F04C-481A-A4A0-FB69F352FCD9}" dt="2025-01-15T23:49:38.861" v="7505" actId="20577"/>
        <pc:sldMkLst>
          <pc:docMk/>
          <pc:sldMk cId="1935136380" sldId="267"/>
        </pc:sldMkLst>
        <pc:spChg chg="mod">
          <ac:chgData name="lauren thompson-richards" userId="0d945fd2c9de7881" providerId="LiveId" clId="{E670F05A-F04C-481A-A4A0-FB69F352FCD9}" dt="2025-01-15T23:46:24.468" v="7385" actId="20577"/>
          <ac:spMkLst>
            <pc:docMk/>
            <pc:sldMk cId="1935136380" sldId="267"/>
            <ac:spMk id="2" creationId="{F11BB4FB-DFA5-8B5F-B2BF-61A26718F157}"/>
          </ac:spMkLst>
        </pc:spChg>
        <pc:spChg chg="mod">
          <ac:chgData name="lauren thompson-richards" userId="0d945fd2c9de7881" providerId="LiveId" clId="{E670F05A-F04C-481A-A4A0-FB69F352FCD9}" dt="2025-01-15T23:49:38.861" v="7505" actId="20577"/>
          <ac:spMkLst>
            <pc:docMk/>
            <pc:sldMk cId="1935136380" sldId="267"/>
            <ac:spMk id="3" creationId="{29014B13-E729-C2F7-F78D-E64D07002644}"/>
          </ac:spMkLst>
        </pc:spChg>
        <pc:spChg chg="add del">
          <ac:chgData name="lauren thompson-richards" userId="0d945fd2c9de7881" providerId="LiveId" clId="{E670F05A-F04C-481A-A4A0-FB69F352FCD9}" dt="2025-01-15T20:13:02.161" v="3243"/>
          <ac:spMkLst>
            <pc:docMk/>
            <pc:sldMk cId="1935136380" sldId="267"/>
            <ac:spMk id="8" creationId="{84136905-015B-4510-B514-027CBA846BD6}"/>
          </ac:spMkLst>
        </pc:spChg>
        <pc:spChg chg="add del">
          <ac:chgData name="lauren thompson-richards" userId="0d945fd2c9de7881" providerId="LiveId" clId="{E670F05A-F04C-481A-A4A0-FB69F352FCD9}" dt="2025-01-15T20:13:02.161" v="3243"/>
          <ac:spMkLst>
            <pc:docMk/>
            <pc:sldMk cId="1935136380" sldId="267"/>
            <ac:spMk id="10" creationId="{ACD0CF1E-4915-4854-AE1A-BE8E8ABDE396}"/>
          </ac:spMkLst>
        </pc:spChg>
        <pc:spChg chg="add del">
          <ac:chgData name="lauren thompson-richards" userId="0d945fd2c9de7881" providerId="LiveId" clId="{E670F05A-F04C-481A-A4A0-FB69F352FCD9}" dt="2025-01-15T20:13:02.161" v="3243"/>
          <ac:spMkLst>
            <pc:docMk/>
            <pc:sldMk cId="1935136380" sldId="267"/>
            <ac:spMk id="12" creationId="{C378B036-879B-4F45-A653-56FC275A70F6}"/>
          </ac:spMkLst>
        </pc:spChg>
      </pc:sldChg>
      <pc:sldChg chg="addSp delSp modSp mod delDesignElem">
        <pc:chgData name="lauren thompson-richards" userId="0d945fd2c9de7881" providerId="LiveId" clId="{E670F05A-F04C-481A-A4A0-FB69F352FCD9}" dt="2025-01-15T20:13:02.161" v="3243"/>
        <pc:sldMkLst>
          <pc:docMk/>
          <pc:sldMk cId="954901160" sldId="268"/>
        </pc:sldMkLst>
        <pc:spChg chg="mod">
          <ac:chgData name="lauren thompson-richards" userId="0d945fd2c9de7881" providerId="LiveId" clId="{E670F05A-F04C-481A-A4A0-FB69F352FCD9}" dt="2025-01-15T18:39:09.859" v="1206" actId="26606"/>
          <ac:spMkLst>
            <pc:docMk/>
            <pc:sldMk cId="954901160" sldId="268"/>
            <ac:spMk id="2" creationId="{D26C4214-D917-81BF-F8D0-9ECACFAC8AF4}"/>
          </ac:spMkLst>
        </pc:spChg>
        <pc:spChg chg="del">
          <ac:chgData name="lauren thompson-richards" userId="0d945fd2c9de7881" providerId="LiveId" clId="{E670F05A-F04C-481A-A4A0-FB69F352FCD9}" dt="2025-01-15T18:38:52.157" v="1205"/>
          <ac:spMkLst>
            <pc:docMk/>
            <pc:sldMk cId="954901160" sldId="268"/>
            <ac:spMk id="3" creationId="{5C1E51EF-7B06-DCCB-68A1-496806447A4F}"/>
          </ac:spMkLst>
        </pc:spChg>
        <pc:spChg chg="del">
          <ac:chgData name="lauren thompson-richards" userId="0d945fd2c9de7881" providerId="LiveId" clId="{E670F05A-F04C-481A-A4A0-FB69F352FCD9}" dt="2025-01-15T18:39:09.859" v="1206" actId="26606"/>
          <ac:spMkLst>
            <pc:docMk/>
            <pc:sldMk cId="954901160" sldId="268"/>
            <ac:spMk id="8" creationId="{84136905-015B-4510-B514-027CBA846BD6}"/>
          </ac:spMkLst>
        </pc:spChg>
        <pc:spChg chg="del">
          <ac:chgData name="lauren thompson-richards" userId="0d945fd2c9de7881" providerId="LiveId" clId="{E670F05A-F04C-481A-A4A0-FB69F352FCD9}" dt="2025-01-15T18:39:09.859" v="1206" actId="26606"/>
          <ac:spMkLst>
            <pc:docMk/>
            <pc:sldMk cId="954901160" sldId="268"/>
            <ac:spMk id="10" creationId="{ACD0CF1E-4915-4854-AE1A-BE8E8ABDE396}"/>
          </ac:spMkLst>
        </pc:spChg>
        <pc:spChg chg="del">
          <ac:chgData name="lauren thompson-richards" userId="0d945fd2c9de7881" providerId="LiveId" clId="{E670F05A-F04C-481A-A4A0-FB69F352FCD9}" dt="2025-01-15T18:39:09.859" v="1206" actId="26606"/>
          <ac:spMkLst>
            <pc:docMk/>
            <pc:sldMk cId="954901160" sldId="268"/>
            <ac:spMk id="12" creationId="{C378B036-879B-4F45-A653-56FC275A70F6}"/>
          </ac:spMkLst>
        </pc:spChg>
        <pc:spChg chg="add del">
          <ac:chgData name="lauren thompson-richards" userId="0d945fd2c9de7881" providerId="LiveId" clId="{E670F05A-F04C-481A-A4A0-FB69F352FCD9}" dt="2025-01-15T18:40:05.247" v="1211" actId="478"/>
          <ac:spMkLst>
            <pc:docMk/>
            <pc:sldMk cId="954901160" sldId="268"/>
            <ac:spMk id="16" creationId="{844C9959-83A6-4767-A3D6-2CB9623A0408}"/>
          </ac:spMkLst>
        </pc:spChg>
        <pc:spChg chg="add del">
          <ac:chgData name="lauren thompson-richards" userId="0d945fd2c9de7881" providerId="LiveId" clId="{E670F05A-F04C-481A-A4A0-FB69F352FCD9}" dt="2025-01-15T20:13:02.161" v="3243"/>
          <ac:spMkLst>
            <pc:docMk/>
            <pc:sldMk cId="954901160" sldId="268"/>
            <ac:spMk id="19" creationId="{84136905-015B-4510-B514-027CBA846BD6}"/>
          </ac:spMkLst>
        </pc:spChg>
        <pc:picChg chg="add mod">
          <ac:chgData name="lauren thompson-richards" userId="0d945fd2c9de7881" providerId="LiveId" clId="{E670F05A-F04C-481A-A4A0-FB69F352FCD9}" dt="2025-01-15T18:40:16.160" v="1215" actId="1076"/>
          <ac:picMkLst>
            <pc:docMk/>
            <pc:sldMk cId="954901160" sldId="268"/>
            <ac:picMk id="4" creationId="{4C9FFFB7-DD52-102F-DF6B-74FA672114AC}"/>
          </ac:picMkLst>
        </pc:picChg>
      </pc:sldChg>
      <pc:sldChg chg="addSp delSp modSp mod delDesignElem">
        <pc:chgData name="lauren thompson-richards" userId="0d945fd2c9de7881" providerId="LiveId" clId="{E670F05A-F04C-481A-A4A0-FB69F352FCD9}" dt="2025-01-15T20:13:02.161" v="3243"/>
        <pc:sldMkLst>
          <pc:docMk/>
          <pc:sldMk cId="4237008508" sldId="269"/>
        </pc:sldMkLst>
        <pc:spChg chg="del">
          <ac:chgData name="lauren thompson-richards" userId="0d945fd2c9de7881" providerId="LiveId" clId="{E670F05A-F04C-481A-A4A0-FB69F352FCD9}" dt="2025-01-15T18:39:29.990" v="1208" actId="26606"/>
          <ac:spMkLst>
            <pc:docMk/>
            <pc:sldMk cId="4237008508" sldId="269"/>
            <ac:spMk id="2" creationId="{0B0FFC5D-FFE5-F01A-5749-4A3CA8ABC28A}"/>
          </ac:spMkLst>
        </pc:spChg>
        <pc:spChg chg="del">
          <ac:chgData name="lauren thompson-richards" userId="0d945fd2c9de7881" providerId="LiveId" clId="{E670F05A-F04C-481A-A4A0-FB69F352FCD9}" dt="2025-01-15T18:39:29.990" v="1208" actId="26606"/>
          <ac:spMkLst>
            <pc:docMk/>
            <pc:sldMk cId="4237008508" sldId="269"/>
            <ac:spMk id="3" creationId="{69423382-B078-AC93-FF56-37754D53E78C}"/>
          </ac:spMkLst>
        </pc:spChg>
        <pc:spChg chg="del">
          <ac:chgData name="lauren thompson-richards" userId="0d945fd2c9de7881" providerId="LiveId" clId="{E670F05A-F04C-481A-A4A0-FB69F352FCD9}" dt="2025-01-15T18:39:29.990" v="1208" actId="26606"/>
          <ac:spMkLst>
            <pc:docMk/>
            <pc:sldMk cId="4237008508" sldId="269"/>
            <ac:spMk id="8" creationId="{84136905-015B-4510-B514-027CBA846BD6}"/>
          </ac:spMkLst>
        </pc:spChg>
        <pc:spChg chg="del">
          <ac:chgData name="lauren thompson-richards" userId="0d945fd2c9de7881" providerId="LiveId" clId="{E670F05A-F04C-481A-A4A0-FB69F352FCD9}" dt="2025-01-15T18:39:29.990" v="1208" actId="26606"/>
          <ac:spMkLst>
            <pc:docMk/>
            <pc:sldMk cId="4237008508" sldId="269"/>
            <ac:spMk id="10" creationId="{ACD0CF1E-4915-4854-AE1A-BE8E8ABDE396}"/>
          </ac:spMkLst>
        </pc:spChg>
        <pc:spChg chg="del">
          <ac:chgData name="lauren thompson-richards" userId="0d945fd2c9de7881" providerId="LiveId" clId="{E670F05A-F04C-481A-A4A0-FB69F352FCD9}" dt="2025-01-15T18:39:29.990" v="1208" actId="26606"/>
          <ac:spMkLst>
            <pc:docMk/>
            <pc:sldMk cId="4237008508" sldId="269"/>
            <ac:spMk id="12" creationId="{C378B036-879B-4F45-A653-56FC275A70F6}"/>
          </ac:spMkLst>
        </pc:spChg>
        <pc:spChg chg="add del">
          <ac:chgData name="lauren thompson-richards" userId="0d945fd2c9de7881" providerId="LiveId" clId="{E670F05A-F04C-481A-A4A0-FB69F352FCD9}" dt="2025-01-15T20:13:02.161" v="3243"/>
          <ac:spMkLst>
            <pc:docMk/>
            <pc:sldMk cId="4237008508" sldId="269"/>
            <ac:spMk id="17" creationId="{49306479-8C4D-4E4A-A330-DFC80A8A01BE}"/>
          </ac:spMkLst>
        </pc:spChg>
        <pc:spChg chg="add del">
          <ac:chgData name="lauren thompson-richards" userId="0d945fd2c9de7881" providerId="LiveId" clId="{E670F05A-F04C-481A-A4A0-FB69F352FCD9}" dt="2025-01-15T20:13:02.161" v="3243"/>
          <ac:spMkLst>
            <pc:docMk/>
            <pc:sldMk cId="4237008508" sldId="269"/>
            <ac:spMk id="19" creationId="{BC4A0336-662C-41C3-8DC8-3104A1694777}"/>
          </ac:spMkLst>
        </pc:spChg>
        <pc:picChg chg="add mod">
          <ac:chgData name="lauren thompson-richards" userId="0d945fd2c9de7881" providerId="LiveId" clId="{E670F05A-F04C-481A-A4A0-FB69F352FCD9}" dt="2025-01-15T18:39:29.990" v="1208" actId="26606"/>
          <ac:picMkLst>
            <pc:docMk/>
            <pc:sldMk cId="4237008508" sldId="269"/>
            <ac:picMk id="4" creationId="{F72A5C24-FE4C-CB2B-F742-52BE6B59BA7E}"/>
          </ac:picMkLst>
        </pc:picChg>
      </pc:sldChg>
      <pc:sldChg chg="addSp delSp modSp mod delDesignElem">
        <pc:chgData name="lauren thompson-richards" userId="0d945fd2c9de7881" providerId="LiveId" clId="{E670F05A-F04C-481A-A4A0-FB69F352FCD9}" dt="2025-01-15T20:13:02.161" v="3243"/>
        <pc:sldMkLst>
          <pc:docMk/>
          <pc:sldMk cId="1643661090" sldId="270"/>
        </pc:sldMkLst>
        <pc:spChg chg="del">
          <ac:chgData name="lauren thompson-richards" userId="0d945fd2c9de7881" providerId="LiveId" clId="{E670F05A-F04C-481A-A4A0-FB69F352FCD9}" dt="2025-01-15T18:40:00.965" v="1210" actId="26606"/>
          <ac:spMkLst>
            <pc:docMk/>
            <pc:sldMk cId="1643661090" sldId="270"/>
            <ac:spMk id="2" creationId="{3EB7C46D-FDF7-B67B-AAB8-2BB0AFDF2B4A}"/>
          </ac:spMkLst>
        </pc:spChg>
        <pc:spChg chg="del">
          <ac:chgData name="lauren thompson-richards" userId="0d945fd2c9de7881" providerId="LiveId" clId="{E670F05A-F04C-481A-A4A0-FB69F352FCD9}" dt="2025-01-15T18:39:59.006" v="1209"/>
          <ac:spMkLst>
            <pc:docMk/>
            <pc:sldMk cId="1643661090" sldId="270"/>
            <ac:spMk id="3" creationId="{D17826DE-A0F7-93FB-F8A2-AA77216BC273}"/>
          </ac:spMkLst>
        </pc:spChg>
        <pc:spChg chg="del">
          <ac:chgData name="lauren thompson-richards" userId="0d945fd2c9de7881" providerId="LiveId" clId="{E670F05A-F04C-481A-A4A0-FB69F352FCD9}" dt="2025-01-15T18:40:00.965" v="1210" actId="26606"/>
          <ac:spMkLst>
            <pc:docMk/>
            <pc:sldMk cId="1643661090" sldId="270"/>
            <ac:spMk id="8" creationId="{84136905-015B-4510-B514-027CBA846BD6}"/>
          </ac:spMkLst>
        </pc:spChg>
        <pc:spChg chg="del">
          <ac:chgData name="lauren thompson-richards" userId="0d945fd2c9de7881" providerId="LiveId" clId="{E670F05A-F04C-481A-A4A0-FB69F352FCD9}" dt="2025-01-15T18:40:00.965" v="1210" actId="26606"/>
          <ac:spMkLst>
            <pc:docMk/>
            <pc:sldMk cId="1643661090" sldId="270"/>
            <ac:spMk id="10" creationId="{ACD0CF1E-4915-4854-AE1A-BE8E8ABDE396}"/>
          </ac:spMkLst>
        </pc:spChg>
        <pc:spChg chg="del">
          <ac:chgData name="lauren thompson-richards" userId="0d945fd2c9de7881" providerId="LiveId" clId="{E670F05A-F04C-481A-A4A0-FB69F352FCD9}" dt="2025-01-15T18:40:00.965" v="1210" actId="26606"/>
          <ac:spMkLst>
            <pc:docMk/>
            <pc:sldMk cId="1643661090" sldId="270"/>
            <ac:spMk id="12" creationId="{C378B036-879B-4F45-A653-56FC275A70F6}"/>
          </ac:spMkLst>
        </pc:spChg>
        <pc:spChg chg="add del">
          <ac:chgData name="lauren thompson-richards" userId="0d945fd2c9de7881" providerId="LiveId" clId="{E670F05A-F04C-481A-A4A0-FB69F352FCD9}" dt="2025-01-15T20:13:02.161" v="3243"/>
          <ac:spMkLst>
            <pc:docMk/>
            <pc:sldMk cId="1643661090" sldId="270"/>
            <ac:spMk id="17" creationId="{49306479-8C4D-4E4A-A330-DFC80A8A01BE}"/>
          </ac:spMkLst>
        </pc:spChg>
        <pc:spChg chg="add del">
          <ac:chgData name="lauren thompson-richards" userId="0d945fd2c9de7881" providerId="LiveId" clId="{E670F05A-F04C-481A-A4A0-FB69F352FCD9}" dt="2025-01-15T20:13:02.161" v="3243"/>
          <ac:spMkLst>
            <pc:docMk/>
            <pc:sldMk cId="1643661090" sldId="270"/>
            <ac:spMk id="19" creationId="{BC4A0336-662C-41C3-8DC8-3104A1694777}"/>
          </ac:spMkLst>
        </pc:spChg>
        <pc:picChg chg="add mod">
          <ac:chgData name="lauren thompson-richards" userId="0d945fd2c9de7881" providerId="LiveId" clId="{E670F05A-F04C-481A-A4A0-FB69F352FCD9}" dt="2025-01-15T18:40:00.965" v="1210" actId="26606"/>
          <ac:picMkLst>
            <pc:docMk/>
            <pc:sldMk cId="1643661090" sldId="270"/>
            <ac:picMk id="4" creationId="{8BFABF2E-C124-D445-4F63-B05C13150616}"/>
          </ac:picMkLst>
        </pc:picChg>
      </pc:sldChg>
      <pc:sldChg chg="addSp delSp modSp mod delDesignElem">
        <pc:chgData name="lauren thompson-richards" userId="0d945fd2c9de7881" providerId="LiveId" clId="{E670F05A-F04C-481A-A4A0-FB69F352FCD9}" dt="2025-01-15T20:13:02.161" v="3243"/>
        <pc:sldMkLst>
          <pc:docMk/>
          <pc:sldMk cId="558095163" sldId="271"/>
        </pc:sldMkLst>
        <pc:spChg chg="mod">
          <ac:chgData name="lauren thompson-richards" userId="0d945fd2c9de7881" providerId="LiveId" clId="{E670F05A-F04C-481A-A4A0-FB69F352FCD9}" dt="2025-01-15T18:47:53.338" v="1696" actId="26606"/>
          <ac:spMkLst>
            <pc:docMk/>
            <pc:sldMk cId="558095163" sldId="271"/>
            <ac:spMk id="2" creationId="{6796FFA0-CDF6-B52E-788E-189A3FDDF4B0}"/>
          </ac:spMkLst>
        </pc:spChg>
        <pc:spChg chg="mod">
          <ac:chgData name="lauren thompson-richards" userId="0d945fd2c9de7881" providerId="LiveId" clId="{E670F05A-F04C-481A-A4A0-FB69F352FCD9}" dt="2025-01-15T20:02:43.548" v="2487" actId="20577"/>
          <ac:spMkLst>
            <pc:docMk/>
            <pc:sldMk cId="558095163" sldId="271"/>
            <ac:spMk id="3" creationId="{A8880395-3374-E9A7-EC8B-485714C8B71D}"/>
          </ac:spMkLst>
        </pc:spChg>
        <pc:spChg chg="del">
          <ac:chgData name="lauren thompson-richards" userId="0d945fd2c9de7881" providerId="LiveId" clId="{E670F05A-F04C-481A-A4A0-FB69F352FCD9}" dt="2025-01-15T18:47:53.338" v="1696" actId="26606"/>
          <ac:spMkLst>
            <pc:docMk/>
            <pc:sldMk cId="558095163" sldId="271"/>
            <ac:spMk id="8" creationId="{84136905-015B-4510-B514-027CBA846BD6}"/>
          </ac:spMkLst>
        </pc:spChg>
        <pc:spChg chg="del">
          <ac:chgData name="lauren thompson-richards" userId="0d945fd2c9de7881" providerId="LiveId" clId="{E670F05A-F04C-481A-A4A0-FB69F352FCD9}" dt="2025-01-15T18:47:53.338" v="1696" actId="26606"/>
          <ac:spMkLst>
            <pc:docMk/>
            <pc:sldMk cId="558095163" sldId="271"/>
            <ac:spMk id="10" creationId="{ACD0CF1E-4915-4854-AE1A-BE8E8ABDE396}"/>
          </ac:spMkLst>
        </pc:spChg>
        <pc:spChg chg="del">
          <ac:chgData name="lauren thompson-richards" userId="0d945fd2c9de7881" providerId="LiveId" clId="{E670F05A-F04C-481A-A4A0-FB69F352FCD9}" dt="2025-01-15T18:47:53.338" v="1696" actId="26606"/>
          <ac:spMkLst>
            <pc:docMk/>
            <pc:sldMk cId="558095163" sldId="271"/>
            <ac:spMk id="12" creationId="{C378B036-879B-4F45-A653-56FC275A70F6}"/>
          </ac:spMkLst>
        </pc:spChg>
        <pc:spChg chg="add del">
          <ac:chgData name="lauren thompson-richards" userId="0d945fd2c9de7881" providerId="LiveId" clId="{E670F05A-F04C-481A-A4A0-FB69F352FCD9}" dt="2025-01-15T20:13:02.161" v="3243"/>
          <ac:spMkLst>
            <pc:docMk/>
            <pc:sldMk cId="558095163" sldId="271"/>
            <ac:spMk id="17" creationId="{84136905-015B-4510-B514-027CBA846BD6}"/>
          </ac:spMkLst>
        </pc:spChg>
        <pc:picChg chg="add mod">
          <ac:chgData name="lauren thompson-richards" userId="0d945fd2c9de7881" providerId="LiveId" clId="{E670F05A-F04C-481A-A4A0-FB69F352FCD9}" dt="2025-01-15T18:47:53.338" v="1696" actId="26606"/>
          <ac:picMkLst>
            <pc:docMk/>
            <pc:sldMk cId="558095163" sldId="271"/>
            <ac:picMk id="4" creationId="{714B3A96-577F-1CAD-C248-9FBB9FC606FE}"/>
          </ac:picMkLst>
        </pc:picChg>
      </pc:sldChg>
      <pc:sldChg chg="addSp delSp modSp mod setBg delDesignElem">
        <pc:chgData name="lauren thompson-richards" userId="0d945fd2c9de7881" providerId="LiveId" clId="{E670F05A-F04C-481A-A4A0-FB69F352FCD9}" dt="2025-01-15T20:15:38.696" v="3276" actId="1076"/>
        <pc:sldMkLst>
          <pc:docMk/>
          <pc:sldMk cId="2955850893" sldId="272"/>
        </pc:sldMkLst>
        <pc:spChg chg="mod">
          <ac:chgData name="lauren thompson-richards" userId="0d945fd2c9de7881" providerId="LiveId" clId="{E670F05A-F04C-481A-A4A0-FB69F352FCD9}" dt="2025-01-15T20:15:38.696" v="3276" actId="1076"/>
          <ac:spMkLst>
            <pc:docMk/>
            <pc:sldMk cId="2955850893" sldId="272"/>
            <ac:spMk id="2" creationId="{063CADC3-5C1C-B7E0-D268-2162C950BFE0}"/>
          </ac:spMkLst>
        </pc:spChg>
        <pc:spChg chg="mod ord">
          <ac:chgData name="lauren thompson-richards" userId="0d945fd2c9de7881" providerId="LiveId" clId="{E670F05A-F04C-481A-A4A0-FB69F352FCD9}" dt="2025-01-15T20:15:17.524" v="3273" actId="5793"/>
          <ac:spMkLst>
            <pc:docMk/>
            <pc:sldMk cId="2955850893" sldId="272"/>
            <ac:spMk id="3" creationId="{C9EFE9F7-EA52-4242-CB80-1C226D6FDEE8}"/>
          </ac:spMkLst>
        </pc:spChg>
        <pc:spChg chg="add del mod">
          <ac:chgData name="lauren thompson-richards" userId="0d945fd2c9de7881" providerId="LiveId" clId="{E670F05A-F04C-481A-A4A0-FB69F352FCD9}" dt="2025-01-15T20:14:31.539" v="3264" actId="478"/>
          <ac:spMkLst>
            <pc:docMk/>
            <pc:sldMk cId="2955850893" sldId="272"/>
            <ac:spMk id="4" creationId="{11E1D994-863C-F84C-C439-E418FF6E3F7C}"/>
          </ac:spMkLst>
        </pc:spChg>
        <pc:spChg chg="add del">
          <ac:chgData name="lauren thompson-richards" userId="0d945fd2c9de7881" providerId="LiveId" clId="{E670F05A-F04C-481A-A4A0-FB69F352FCD9}" dt="2025-01-15T20:15:08.715" v="3269" actId="26606"/>
          <ac:spMkLst>
            <pc:docMk/>
            <pc:sldMk cId="2955850893" sldId="272"/>
            <ac:spMk id="8" creationId="{84136905-015B-4510-B514-027CBA846BD6}"/>
          </ac:spMkLst>
        </pc:spChg>
        <pc:spChg chg="add del">
          <ac:chgData name="lauren thompson-richards" userId="0d945fd2c9de7881" providerId="LiveId" clId="{E670F05A-F04C-481A-A4A0-FB69F352FCD9}" dt="2025-01-15T20:15:08.715" v="3269" actId="26606"/>
          <ac:spMkLst>
            <pc:docMk/>
            <pc:sldMk cId="2955850893" sldId="272"/>
            <ac:spMk id="10" creationId="{ACD0CF1E-4915-4854-AE1A-BE8E8ABDE396}"/>
          </ac:spMkLst>
        </pc:spChg>
        <pc:spChg chg="add del">
          <ac:chgData name="lauren thompson-richards" userId="0d945fd2c9de7881" providerId="LiveId" clId="{E670F05A-F04C-481A-A4A0-FB69F352FCD9}" dt="2025-01-15T20:15:08.715" v="3269" actId="26606"/>
          <ac:spMkLst>
            <pc:docMk/>
            <pc:sldMk cId="2955850893" sldId="272"/>
            <ac:spMk id="12" creationId="{C378B036-879B-4F45-A653-56FC275A70F6}"/>
          </ac:spMkLst>
        </pc:spChg>
        <pc:spChg chg="add">
          <ac:chgData name="lauren thompson-richards" userId="0d945fd2c9de7881" providerId="LiveId" clId="{E670F05A-F04C-481A-A4A0-FB69F352FCD9}" dt="2025-01-15T20:15:08.715" v="3269" actId="26606"/>
          <ac:spMkLst>
            <pc:docMk/>
            <pc:sldMk cId="2955850893" sldId="272"/>
            <ac:spMk id="17" creationId="{84136905-015B-4510-B514-027CBA846BD6}"/>
          </ac:spMkLst>
        </pc:spChg>
        <pc:picChg chg="add mod">
          <ac:chgData name="lauren thompson-richards" userId="0d945fd2c9de7881" providerId="LiveId" clId="{E670F05A-F04C-481A-A4A0-FB69F352FCD9}" dt="2025-01-15T20:15:28.346" v="3274" actId="1076"/>
          <ac:picMkLst>
            <pc:docMk/>
            <pc:sldMk cId="2955850893" sldId="272"/>
            <ac:picMk id="5" creationId="{A816C197-4EC5-6F9A-0B9E-42C65173948A}"/>
          </ac:picMkLst>
        </pc:picChg>
        <pc:picChg chg="add del">
          <ac:chgData name="lauren thompson-richards" userId="0d945fd2c9de7881" providerId="LiveId" clId="{E670F05A-F04C-481A-A4A0-FB69F352FCD9}" dt="2025-01-15T20:14:23.171" v="3259" actId="478"/>
          <ac:picMkLst>
            <pc:docMk/>
            <pc:sldMk cId="2955850893" sldId="272"/>
            <ac:picMk id="2050" creationId="{C2DC3D14-9F3F-8893-8DBD-7FEF36C9AF08}"/>
          </ac:picMkLst>
        </pc:picChg>
      </pc:sldChg>
      <pc:sldChg chg="addSp delSp modSp mod delDesignElem">
        <pc:chgData name="lauren thompson-richards" userId="0d945fd2c9de7881" providerId="LiveId" clId="{E670F05A-F04C-481A-A4A0-FB69F352FCD9}" dt="2025-01-15T20:28:38.194" v="4122" actId="29295"/>
        <pc:sldMkLst>
          <pc:docMk/>
          <pc:sldMk cId="471442736" sldId="273"/>
        </pc:sldMkLst>
        <pc:spChg chg="mod">
          <ac:chgData name="lauren thompson-richards" userId="0d945fd2c9de7881" providerId="LiveId" clId="{E670F05A-F04C-481A-A4A0-FB69F352FCD9}" dt="2025-01-15T20:28:21.210" v="4117" actId="26606"/>
          <ac:spMkLst>
            <pc:docMk/>
            <pc:sldMk cId="471442736" sldId="273"/>
            <ac:spMk id="2" creationId="{37DB8B2D-C63C-85B1-493F-4D71E0C615FD}"/>
          </ac:spMkLst>
        </pc:spChg>
        <pc:spChg chg="mod">
          <ac:chgData name="lauren thompson-richards" userId="0d945fd2c9de7881" providerId="LiveId" clId="{E670F05A-F04C-481A-A4A0-FB69F352FCD9}" dt="2025-01-15T20:28:26.395" v="4119" actId="14100"/>
          <ac:spMkLst>
            <pc:docMk/>
            <pc:sldMk cId="471442736" sldId="273"/>
            <ac:spMk id="3" creationId="{35B92D21-E0DC-9584-D51E-7760FD482E5D}"/>
          </ac:spMkLst>
        </pc:spChg>
        <pc:spChg chg="add del">
          <ac:chgData name="lauren thompson-richards" userId="0d945fd2c9de7881" providerId="LiveId" clId="{E670F05A-F04C-481A-A4A0-FB69F352FCD9}" dt="2025-01-15T20:28:21.210" v="4117" actId="26606"/>
          <ac:spMkLst>
            <pc:docMk/>
            <pc:sldMk cId="471442736" sldId="273"/>
            <ac:spMk id="8" creationId="{84136905-015B-4510-B514-027CBA846BD6}"/>
          </ac:spMkLst>
        </pc:spChg>
        <pc:spChg chg="add del">
          <ac:chgData name="lauren thompson-richards" userId="0d945fd2c9de7881" providerId="LiveId" clId="{E670F05A-F04C-481A-A4A0-FB69F352FCD9}" dt="2025-01-15T20:28:21.210" v="4117" actId="26606"/>
          <ac:spMkLst>
            <pc:docMk/>
            <pc:sldMk cId="471442736" sldId="273"/>
            <ac:spMk id="10" creationId="{ACD0CF1E-4915-4854-AE1A-BE8E8ABDE396}"/>
          </ac:spMkLst>
        </pc:spChg>
        <pc:spChg chg="add del">
          <ac:chgData name="lauren thompson-richards" userId="0d945fd2c9de7881" providerId="LiveId" clId="{E670F05A-F04C-481A-A4A0-FB69F352FCD9}" dt="2025-01-15T20:28:21.210" v="4117" actId="26606"/>
          <ac:spMkLst>
            <pc:docMk/>
            <pc:sldMk cId="471442736" sldId="273"/>
            <ac:spMk id="12" creationId="{C378B036-879B-4F45-A653-56FC275A70F6}"/>
          </ac:spMkLst>
        </pc:spChg>
        <pc:spChg chg="add">
          <ac:chgData name="lauren thompson-richards" userId="0d945fd2c9de7881" providerId="LiveId" clId="{E670F05A-F04C-481A-A4A0-FB69F352FCD9}" dt="2025-01-15T20:28:21.210" v="4117" actId="26606"/>
          <ac:spMkLst>
            <pc:docMk/>
            <pc:sldMk cId="471442736" sldId="273"/>
            <ac:spMk id="17" creationId="{84136905-015B-4510-B514-027CBA846BD6}"/>
          </ac:spMkLst>
        </pc:spChg>
        <pc:picChg chg="add mod">
          <ac:chgData name="lauren thompson-richards" userId="0d945fd2c9de7881" providerId="LiveId" clId="{E670F05A-F04C-481A-A4A0-FB69F352FCD9}" dt="2025-01-15T20:28:38.194" v="4122" actId="29295"/>
          <ac:picMkLst>
            <pc:docMk/>
            <pc:sldMk cId="471442736" sldId="273"/>
            <ac:picMk id="4" creationId="{D565A938-A745-4C81-3CFC-9FAE7C205CE5}"/>
          </ac:picMkLst>
        </pc:picChg>
      </pc:sldChg>
      <pc:sldChg chg="addSp delSp modSp mod delDesignElem">
        <pc:chgData name="lauren thompson-richards" userId="0d945fd2c9de7881" providerId="LiveId" clId="{E670F05A-F04C-481A-A4A0-FB69F352FCD9}" dt="2025-01-15T20:35:33.162" v="4733" actId="20577"/>
        <pc:sldMkLst>
          <pc:docMk/>
          <pc:sldMk cId="208279248" sldId="274"/>
        </pc:sldMkLst>
        <pc:spChg chg="mod">
          <ac:chgData name="lauren thompson-richards" userId="0d945fd2c9de7881" providerId="LiveId" clId="{E670F05A-F04C-481A-A4A0-FB69F352FCD9}" dt="2025-01-15T20:17:07.417" v="3349" actId="20577"/>
          <ac:spMkLst>
            <pc:docMk/>
            <pc:sldMk cId="208279248" sldId="274"/>
            <ac:spMk id="2" creationId="{29993BFD-4749-8816-ABA4-8C0D163E8B83}"/>
          </ac:spMkLst>
        </pc:spChg>
        <pc:spChg chg="mod">
          <ac:chgData name="lauren thompson-richards" userId="0d945fd2c9de7881" providerId="LiveId" clId="{E670F05A-F04C-481A-A4A0-FB69F352FCD9}" dt="2025-01-15T20:35:33.162" v="4733" actId="20577"/>
          <ac:spMkLst>
            <pc:docMk/>
            <pc:sldMk cId="208279248" sldId="274"/>
            <ac:spMk id="3" creationId="{01004E82-6356-8564-74F0-7F5298BD965D}"/>
          </ac:spMkLst>
        </pc:spChg>
        <pc:spChg chg="add del">
          <ac:chgData name="lauren thompson-richards" userId="0d945fd2c9de7881" providerId="LiveId" clId="{E670F05A-F04C-481A-A4A0-FB69F352FCD9}" dt="2025-01-15T20:13:02.161" v="3243"/>
          <ac:spMkLst>
            <pc:docMk/>
            <pc:sldMk cId="208279248" sldId="274"/>
            <ac:spMk id="8" creationId="{84136905-015B-4510-B514-027CBA846BD6}"/>
          </ac:spMkLst>
        </pc:spChg>
        <pc:spChg chg="add del">
          <ac:chgData name="lauren thompson-richards" userId="0d945fd2c9de7881" providerId="LiveId" clId="{E670F05A-F04C-481A-A4A0-FB69F352FCD9}" dt="2025-01-15T20:13:02.161" v="3243"/>
          <ac:spMkLst>
            <pc:docMk/>
            <pc:sldMk cId="208279248" sldId="274"/>
            <ac:spMk id="10" creationId="{ACD0CF1E-4915-4854-AE1A-BE8E8ABDE396}"/>
          </ac:spMkLst>
        </pc:spChg>
        <pc:spChg chg="add del">
          <ac:chgData name="lauren thompson-richards" userId="0d945fd2c9de7881" providerId="LiveId" clId="{E670F05A-F04C-481A-A4A0-FB69F352FCD9}" dt="2025-01-15T20:13:02.161" v="3243"/>
          <ac:spMkLst>
            <pc:docMk/>
            <pc:sldMk cId="208279248" sldId="274"/>
            <ac:spMk id="12" creationId="{C378B036-879B-4F45-A653-56FC275A70F6}"/>
          </ac:spMkLst>
        </pc:spChg>
      </pc:sldChg>
      <pc:sldChg chg="addSp delSp modSp mod delDesignElem">
        <pc:chgData name="lauren thompson-richards" userId="0d945fd2c9de7881" providerId="LiveId" clId="{E670F05A-F04C-481A-A4A0-FB69F352FCD9}" dt="2025-01-15T20:52:47.758" v="5918" actId="20577"/>
        <pc:sldMkLst>
          <pc:docMk/>
          <pc:sldMk cId="2638778413" sldId="275"/>
        </pc:sldMkLst>
        <pc:spChg chg="mod">
          <ac:chgData name="lauren thompson-richards" userId="0d945fd2c9de7881" providerId="LiveId" clId="{E670F05A-F04C-481A-A4A0-FB69F352FCD9}" dt="2025-01-15T20:51:22.890" v="5792" actId="1076"/>
          <ac:spMkLst>
            <pc:docMk/>
            <pc:sldMk cId="2638778413" sldId="275"/>
            <ac:spMk id="2" creationId="{2F8D025B-7529-8FD2-E10A-A8D9E4693A00}"/>
          </ac:spMkLst>
        </pc:spChg>
        <pc:spChg chg="mod">
          <ac:chgData name="lauren thompson-richards" userId="0d945fd2c9de7881" providerId="LiveId" clId="{E670F05A-F04C-481A-A4A0-FB69F352FCD9}" dt="2025-01-15T20:52:47.758" v="5918" actId="20577"/>
          <ac:spMkLst>
            <pc:docMk/>
            <pc:sldMk cId="2638778413" sldId="275"/>
            <ac:spMk id="3" creationId="{4F47F955-806D-12F4-BF02-5C4E6175DCDF}"/>
          </ac:spMkLst>
        </pc:spChg>
        <pc:spChg chg="add del">
          <ac:chgData name="lauren thompson-richards" userId="0d945fd2c9de7881" providerId="LiveId" clId="{E670F05A-F04C-481A-A4A0-FB69F352FCD9}" dt="2025-01-15T20:13:02.161" v="3243"/>
          <ac:spMkLst>
            <pc:docMk/>
            <pc:sldMk cId="2638778413" sldId="275"/>
            <ac:spMk id="8" creationId="{84136905-015B-4510-B514-027CBA846BD6}"/>
          </ac:spMkLst>
        </pc:spChg>
        <pc:spChg chg="add del">
          <ac:chgData name="lauren thompson-richards" userId="0d945fd2c9de7881" providerId="LiveId" clId="{E670F05A-F04C-481A-A4A0-FB69F352FCD9}" dt="2025-01-15T20:13:02.161" v="3243"/>
          <ac:spMkLst>
            <pc:docMk/>
            <pc:sldMk cId="2638778413" sldId="275"/>
            <ac:spMk id="10" creationId="{ACD0CF1E-4915-4854-AE1A-BE8E8ABDE396}"/>
          </ac:spMkLst>
        </pc:spChg>
        <pc:spChg chg="add del">
          <ac:chgData name="lauren thompson-richards" userId="0d945fd2c9de7881" providerId="LiveId" clId="{E670F05A-F04C-481A-A4A0-FB69F352FCD9}" dt="2025-01-15T20:13:02.161" v="3243"/>
          <ac:spMkLst>
            <pc:docMk/>
            <pc:sldMk cId="2638778413" sldId="275"/>
            <ac:spMk id="12" creationId="{C378B036-879B-4F45-A653-56FC275A70F6}"/>
          </ac:spMkLst>
        </pc:spChg>
      </pc:sldChg>
      <pc:sldChg chg="addSp delSp modSp mod delDesignElem">
        <pc:chgData name="lauren thompson-richards" userId="0d945fd2c9de7881" providerId="LiveId" clId="{E670F05A-F04C-481A-A4A0-FB69F352FCD9}" dt="2025-01-15T20:13:02.161" v="3243"/>
        <pc:sldMkLst>
          <pc:docMk/>
          <pc:sldMk cId="3829668106" sldId="276"/>
        </pc:sldMkLst>
        <pc:spChg chg="mod">
          <ac:chgData name="lauren thompson-richards" userId="0d945fd2c9de7881" providerId="LiveId" clId="{E670F05A-F04C-481A-A4A0-FB69F352FCD9}" dt="2025-01-15T20:12:13.823" v="3215"/>
          <ac:spMkLst>
            <pc:docMk/>
            <pc:sldMk cId="3829668106" sldId="276"/>
            <ac:spMk id="8" creationId="{330845C7-4CDA-9CB8-1C4C-733D9032668F}"/>
          </ac:spMkLst>
        </pc:spChg>
        <pc:spChg chg="add del">
          <ac:chgData name="lauren thompson-richards" userId="0d945fd2c9de7881" providerId="LiveId" clId="{E670F05A-F04C-481A-A4A0-FB69F352FCD9}" dt="2025-01-15T20:13:02.161" v="3243"/>
          <ac:spMkLst>
            <pc:docMk/>
            <pc:sldMk cId="3829668106" sldId="276"/>
            <ac:spMk id="11" creationId="{84136905-015B-4510-B514-027CBA846BD6}"/>
          </ac:spMkLst>
        </pc:spChg>
      </pc:sldChg>
      <pc:sldChg chg="addSp delSp modSp new mod setBg delDesignElem">
        <pc:chgData name="lauren thompson-richards" userId="0d945fd2c9de7881" providerId="LiveId" clId="{E670F05A-F04C-481A-A4A0-FB69F352FCD9}" dt="2025-01-15T20:13:02.161" v="3243"/>
        <pc:sldMkLst>
          <pc:docMk/>
          <pc:sldMk cId="149926736" sldId="277"/>
        </pc:sldMkLst>
        <pc:spChg chg="mod">
          <ac:chgData name="lauren thompson-richards" userId="0d945fd2c9de7881" providerId="LiveId" clId="{E670F05A-F04C-481A-A4A0-FB69F352FCD9}" dt="2025-01-15T18:30:31.725" v="1176" actId="1076"/>
          <ac:spMkLst>
            <pc:docMk/>
            <pc:sldMk cId="149926736" sldId="277"/>
            <ac:spMk id="2" creationId="{3A913257-CE41-B15E-C137-B06B0B196E9A}"/>
          </ac:spMkLst>
        </pc:spChg>
        <pc:spChg chg="del mod">
          <ac:chgData name="lauren thompson-richards" userId="0d945fd2c9de7881" providerId="LiveId" clId="{E670F05A-F04C-481A-A4A0-FB69F352FCD9}" dt="2025-01-15T18:26:34.482" v="1128" actId="26606"/>
          <ac:spMkLst>
            <pc:docMk/>
            <pc:sldMk cId="149926736" sldId="277"/>
            <ac:spMk id="3" creationId="{0F0CF5F0-28E7-1091-639F-BFE3319E1FFA}"/>
          </ac:spMkLst>
        </pc:spChg>
        <pc:spChg chg="add mod">
          <ac:chgData name="lauren thompson-richards" userId="0d945fd2c9de7881" providerId="LiveId" clId="{E670F05A-F04C-481A-A4A0-FB69F352FCD9}" dt="2025-01-15T18:30:25.050" v="1175" actId="1076"/>
          <ac:spMkLst>
            <pc:docMk/>
            <pc:sldMk cId="149926736" sldId="277"/>
            <ac:spMk id="6" creationId="{00A4BBA4-1E35-0F4D-2342-CC309FF96F9E}"/>
          </ac:spMkLst>
        </pc:spChg>
        <pc:spChg chg="add del">
          <ac:chgData name="lauren thompson-richards" userId="0d945fd2c9de7881" providerId="LiveId" clId="{E670F05A-F04C-481A-A4A0-FB69F352FCD9}" dt="2025-01-15T20:13:02.161" v="3243"/>
          <ac:spMkLst>
            <pc:docMk/>
            <pc:sldMk cId="149926736" sldId="277"/>
            <ac:spMk id="9" creationId="{84136905-015B-4510-B514-027CBA846BD6}"/>
          </ac:spMkLst>
        </pc:spChg>
        <pc:graphicFrameChg chg="add mod">
          <ac:chgData name="lauren thompson-richards" userId="0d945fd2c9de7881" providerId="LiveId" clId="{E670F05A-F04C-481A-A4A0-FB69F352FCD9}" dt="2025-01-15T18:30:11.207" v="1171"/>
          <ac:graphicFrameMkLst>
            <pc:docMk/>
            <pc:sldMk cId="149926736" sldId="277"/>
            <ac:graphicFrameMk id="5" creationId="{0B5009CE-B3BA-3F9B-7DAF-63CB10E6E666}"/>
          </ac:graphicFrameMkLst>
        </pc:graphicFrameChg>
        <pc:picChg chg="add mod">
          <ac:chgData name="lauren thompson-richards" userId="0d945fd2c9de7881" providerId="LiveId" clId="{E670F05A-F04C-481A-A4A0-FB69F352FCD9}" dt="2025-01-15T18:30:19.467" v="1174" actId="1076"/>
          <ac:picMkLst>
            <pc:docMk/>
            <pc:sldMk cId="149926736" sldId="277"/>
            <ac:picMk id="4" creationId="{7DD6DB44-D2CD-6C05-5E40-D32B3413CCFD}"/>
          </ac:picMkLst>
        </pc:picChg>
      </pc:sldChg>
      <pc:sldChg chg="addSp delSp modSp new mod setBg delDesignElem">
        <pc:chgData name="lauren thompson-richards" userId="0d945fd2c9de7881" providerId="LiveId" clId="{E670F05A-F04C-481A-A4A0-FB69F352FCD9}" dt="2025-01-15T20:13:02.161" v="3243"/>
        <pc:sldMkLst>
          <pc:docMk/>
          <pc:sldMk cId="361370468" sldId="278"/>
        </pc:sldMkLst>
        <pc:spChg chg="mod">
          <ac:chgData name="lauren thompson-richards" userId="0d945fd2c9de7881" providerId="LiveId" clId="{E670F05A-F04C-481A-A4A0-FB69F352FCD9}" dt="2025-01-15T18:46:44.222" v="1693" actId="26606"/>
          <ac:spMkLst>
            <pc:docMk/>
            <pc:sldMk cId="361370468" sldId="278"/>
            <ac:spMk id="2" creationId="{7D7D11DA-F0FB-8CD4-CC95-C6B25C551687}"/>
          </ac:spMkLst>
        </pc:spChg>
        <pc:spChg chg="del mod">
          <ac:chgData name="lauren thompson-richards" userId="0d945fd2c9de7881" providerId="LiveId" clId="{E670F05A-F04C-481A-A4A0-FB69F352FCD9}" dt="2025-01-15T18:46:44.222" v="1693" actId="26606"/>
          <ac:spMkLst>
            <pc:docMk/>
            <pc:sldMk cId="361370468" sldId="278"/>
            <ac:spMk id="3" creationId="{B81031EB-407A-CE42-2C5B-A5E223AC37F4}"/>
          </ac:spMkLst>
        </pc:spChg>
        <pc:spChg chg="add del">
          <ac:chgData name="lauren thompson-richards" userId="0d945fd2c9de7881" providerId="LiveId" clId="{E670F05A-F04C-481A-A4A0-FB69F352FCD9}" dt="2025-01-15T18:46:56.731" v="1694" actId="26606"/>
          <ac:spMkLst>
            <pc:docMk/>
            <pc:sldMk cId="361370468" sldId="278"/>
            <ac:spMk id="9" creationId="{84136905-015B-4510-B514-027CBA846BD6}"/>
          </ac:spMkLst>
        </pc:spChg>
        <pc:spChg chg="add del">
          <ac:chgData name="lauren thompson-richards" userId="0d945fd2c9de7881" providerId="LiveId" clId="{E670F05A-F04C-481A-A4A0-FB69F352FCD9}" dt="2025-01-15T20:13:02.161" v="3243"/>
          <ac:spMkLst>
            <pc:docMk/>
            <pc:sldMk cId="361370468" sldId="278"/>
            <ac:spMk id="14" creationId="{84136905-015B-4510-B514-027CBA846BD6}"/>
          </ac:spMkLst>
        </pc:spChg>
        <pc:graphicFrameChg chg="add mod modGraphic">
          <ac:chgData name="lauren thompson-richards" userId="0d945fd2c9de7881" providerId="LiveId" clId="{E670F05A-F04C-481A-A4A0-FB69F352FCD9}" dt="2025-01-15T18:46:56.731" v="1694" actId="26606"/>
          <ac:graphicFrameMkLst>
            <pc:docMk/>
            <pc:sldMk cId="361370468" sldId="278"/>
            <ac:graphicFrameMk id="5" creationId="{BDEA6D2B-E41C-6EA5-0BBD-764D42FFC202}"/>
          </ac:graphicFrameMkLst>
        </pc:graphicFrameChg>
      </pc:sldChg>
      <pc:sldChg chg="modSp new del mod">
        <pc:chgData name="lauren thompson-richards" userId="0d945fd2c9de7881" providerId="LiveId" clId="{E670F05A-F04C-481A-A4A0-FB69F352FCD9}" dt="2025-01-15T18:40:57.902" v="1291" actId="47"/>
        <pc:sldMkLst>
          <pc:docMk/>
          <pc:sldMk cId="316790886" sldId="279"/>
        </pc:sldMkLst>
        <pc:spChg chg="mod">
          <ac:chgData name="lauren thompson-richards" userId="0d945fd2c9de7881" providerId="LiveId" clId="{E670F05A-F04C-481A-A4A0-FB69F352FCD9}" dt="2025-01-15T18:40:54.805" v="1290" actId="20577"/>
          <ac:spMkLst>
            <pc:docMk/>
            <pc:sldMk cId="316790886" sldId="279"/>
            <ac:spMk id="2" creationId="{2134D1C8-7B46-7F71-43EA-580693B2E8BB}"/>
          </ac:spMkLst>
        </pc:spChg>
      </pc:sldChg>
      <pc:sldChg chg="addSp delSp modSp new mod ord setBg addAnim modAnim">
        <pc:chgData name="lauren thompson-richards" userId="0d945fd2c9de7881" providerId="LiveId" clId="{E670F05A-F04C-481A-A4A0-FB69F352FCD9}" dt="2025-01-15T20:44:01.244" v="5548" actId="26606"/>
        <pc:sldMkLst>
          <pc:docMk/>
          <pc:sldMk cId="1536070601" sldId="279"/>
        </pc:sldMkLst>
        <pc:spChg chg="mod">
          <ac:chgData name="lauren thompson-richards" userId="0d945fd2c9de7881" providerId="LiveId" clId="{E670F05A-F04C-481A-A4A0-FB69F352FCD9}" dt="2025-01-15T20:43:47.290" v="5547" actId="26606"/>
          <ac:spMkLst>
            <pc:docMk/>
            <pc:sldMk cId="1536070601" sldId="279"/>
            <ac:spMk id="2" creationId="{8E0C46B9-E6F5-A20E-ADEA-079A7C22734D}"/>
          </ac:spMkLst>
        </pc:spChg>
        <pc:spChg chg="del mod">
          <ac:chgData name="lauren thompson-richards" userId="0d945fd2c9de7881" providerId="LiveId" clId="{E670F05A-F04C-481A-A4A0-FB69F352FCD9}" dt="2025-01-15T20:43:47.290" v="5547" actId="26606"/>
          <ac:spMkLst>
            <pc:docMk/>
            <pc:sldMk cId="1536070601" sldId="279"/>
            <ac:spMk id="3" creationId="{CB597ABD-6E57-B726-2816-CF0F747E6476}"/>
          </ac:spMkLst>
        </pc:spChg>
        <pc:spChg chg="add del">
          <ac:chgData name="lauren thompson-richards" userId="0d945fd2c9de7881" providerId="LiveId" clId="{E670F05A-F04C-481A-A4A0-FB69F352FCD9}" dt="2025-01-15T20:32:41.186" v="4418" actId="26606"/>
          <ac:spMkLst>
            <pc:docMk/>
            <pc:sldMk cId="1536070601" sldId="279"/>
            <ac:spMk id="8" creationId="{84136905-015B-4510-B514-027CBA846BD6}"/>
          </ac:spMkLst>
        </pc:spChg>
        <pc:spChg chg="add del">
          <ac:chgData name="lauren thompson-richards" userId="0d945fd2c9de7881" providerId="LiveId" clId="{E670F05A-F04C-481A-A4A0-FB69F352FCD9}" dt="2025-01-15T20:32:41.186" v="4418" actId="26606"/>
          <ac:spMkLst>
            <pc:docMk/>
            <pc:sldMk cId="1536070601" sldId="279"/>
            <ac:spMk id="10" creationId="{ACD0CF1E-4915-4854-AE1A-BE8E8ABDE396}"/>
          </ac:spMkLst>
        </pc:spChg>
        <pc:spChg chg="add del">
          <ac:chgData name="lauren thompson-richards" userId="0d945fd2c9de7881" providerId="LiveId" clId="{E670F05A-F04C-481A-A4A0-FB69F352FCD9}" dt="2025-01-15T20:32:41.186" v="4418" actId="26606"/>
          <ac:spMkLst>
            <pc:docMk/>
            <pc:sldMk cId="1536070601" sldId="279"/>
            <ac:spMk id="12" creationId="{C378B036-879B-4F45-A653-56FC275A70F6}"/>
          </ac:spMkLst>
        </pc:spChg>
        <pc:spChg chg="add del">
          <ac:chgData name="lauren thompson-richards" userId="0d945fd2c9de7881" providerId="LiveId" clId="{E670F05A-F04C-481A-A4A0-FB69F352FCD9}" dt="2025-01-15T20:32:41.170" v="4417" actId="26606"/>
          <ac:spMkLst>
            <pc:docMk/>
            <pc:sldMk cId="1536070601" sldId="279"/>
            <ac:spMk id="17" creationId="{84136905-015B-4510-B514-027CBA846BD6}"/>
          </ac:spMkLst>
        </pc:spChg>
        <pc:spChg chg="add del">
          <ac:chgData name="lauren thompson-richards" userId="0d945fd2c9de7881" providerId="LiveId" clId="{E670F05A-F04C-481A-A4A0-FB69F352FCD9}" dt="2025-01-15T20:32:41.170" v="4417" actId="26606"/>
          <ac:spMkLst>
            <pc:docMk/>
            <pc:sldMk cId="1536070601" sldId="279"/>
            <ac:spMk id="19" creationId="{36CD0F97-2E5B-4E84-8544-EB24DED10446}"/>
          </ac:spMkLst>
        </pc:spChg>
        <pc:spChg chg="add del">
          <ac:chgData name="lauren thompson-richards" userId="0d945fd2c9de7881" providerId="LiveId" clId="{E670F05A-F04C-481A-A4A0-FB69F352FCD9}" dt="2025-01-15T20:32:41.170" v="4417" actId="26606"/>
          <ac:spMkLst>
            <pc:docMk/>
            <pc:sldMk cId="1536070601" sldId="279"/>
            <ac:spMk id="21" creationId="{65CDAFE1-059B-49EF-8E73-47DED29BD77B}"/>
          </ac:spMkLst>
        </pc:spChg>
        <pc:spChg chg="add del">
          <ac:chgData name="lauren thompson-richards" userId="0d945fd2c9de7881" providerId="LiveId" clId="{E670F05A-F04C-481A-A4A0-FB69F352FCD9}" dt="2025-01-15T20:43:47.290" v="5547" actId="26606"/>
          <ac:spMkLst>
            <pc:docMk/>
            <pc:sldMk cId="1536070601" sldId="279"/>
            <ac:spMk id="23" creationId="{84136905-015B-4510-B514-027CBA846BD6}"/>
          </ac:spMkLst>
        </pc:spChg>
        <pc:spChg chg="add del">
          <ac:chgData name="lauren thompson-richards" userId="0d945fd2c9de7881" providerId="LiveId" clId="{E670F05A-F04C-481A-A4A0-FB69F352FCD9}" dt="2025-01-15T20:43:47.290" v="5547" actId="26606"/>
          <ac:spMkLst>
            <pc:docMk/>
            <pc:sldMk cId="1536070601" sldId="279"/>
            <ac:spMk id="24" creationId="{ACD0CF1E-4915-4854-AE1A-BE8E8ABDE396}"/>
          </ac:spMkLst>
        </pc:spChg>
        <pc:spChg chg="add del">
          <ac:chgData name="lauren thompson-richards" userId="0d945fd2c9de7881" providerId="LiveId" clId="{E670F05A-F04C-481A-A4A0-FB69F352FCD9}" dt="2025-01-15T20:43:47.290" v="5547" actId="26606"/>
          <ac:spMkLst>
            <pc:docMk/>
            <pc:sldMk cId="1536070601" sldId="279"/>
            <ac:spMk id="25" creationId="{C378B036-879B-4F45-A653-56FC275A70F6}"/>
          </ac:spMkLst>
        </pc:spChg>
        <pc:spChg chg="add del">
          <ac:chgData name="lauren thompson-richards" userId="0d945fd2c9de7881" providerId="LiveId" clId="{E670F05A-F04C-481A-A4A0-FB69F352FCD9}" dt="2025-01-15T20:44:01.244" v="5548" actId="26606"/>
          <ac:spMkLst>
            <pc:docMk/>
            <pc:sldMk cId="1536070601" sldId="279"/>
            <ac:spMk id="31" creationId="{84136905-015B-4510-B514-027CBA846BD6}"/>
          </ac:spMkLst>
        </pc:spChg>
        <pc:spChg chg="add">
          <ac:chgData name="lauren thompson-richards" userId="0d945fd2c9de7881" providerId="LiveId" clId="{E670F05A-F04C-481A-A4A0-FB69F352FCD9}" dt="2025-01-15T20:44:01.244" v="5548" actId="26606"/>
          <ac:spMkLst>
            <pc:docMk/>
            <pc:sldMk cId="1536070601" sldId="279"/>
            <ac:spMk id="36" creationId="{84136905-015B-4510-B514-027CBA846BD6}"/>
          </ac:spMkLst>
        </pc:spChg>
        <pc:graphicFrameChg chg="add mod modGraphic">
          <ac:chgData name="lauren thompson-richards" userId="0d945fd2c9de7881" providerId="LiveId" clId="{E670F05A-F04C-481A-A4A0-FB69F352FCD9}" dt="2025-01-15T20:44:01.244" v="5548" actId="26606"/>
          <ac:graphicFrameMkLst>
            <pc:docMk/>
            <pc:sldMk cId="1536070601" sldId="279"/>
            <ac:graphicFrameMk id="27" creationId="{D3C34E28-79D1-9BE7-8ECB-7B1D11451671}"/>
          </ac:graphicFrameMkLst>
        </pc:graphicFrameChg>
      </pc:sldChg>
      <pc:sldChg chg="addSp modSp new mod setBg">
        <pc:chgData name="lauren thompson-richards" userId="0d945fd2c9de7881" providerId="LiveId" clId="{E670F05A-F04C-481A-A4A0-FB69F352FCD9}" dt="2025-01-15T20:13:55.778" v="3253" actId="403"/>
        <pc:sldMkLst>
          <pc:docMk/>
          <pc:sldMk cId="197904967" sldId="280"/>
        </pc:sldMkLst>
        <pc:spChg chg="mod">
          <ac:chgData name="lauren thompson-richards" userId="0d945fd2c9de7881" providerId="LiveId" clId="{E670F05A-F04C-481A-A4A0-FB69F352FCD9}" dt="2025-01-15T20:13:45.012" v="3248" actId="14100"/>
          <ac:spMkLst>
            <pc:docMk/>
            <pc:sldMk cId="197904967" sldId="280"/>
            <ac:spMk id="2" creationId="{89E77063-40B6-E869-06FE-2D8AC1C1F555}"/>
          </ac:spMkLst>
        </pc:spChg>
        <pc:spChg chg="mod">
          <ac:chgData name="lauren thompson-richards" userId="0d945fd2c9de7881" providerId="LiveId" clId="{E670F05A-F04C-481A-A4A0-FB69F352FCD9}" dt="2025-01-15T20:13:55.778" v="3253" actId="403"/>
          <ac:spMkLst>
            <pc:docMk/>
            <pc:sldMk cId="197904967" sldId="280"/>
            <ac:spMk id="3" creationId="{71E7D02A-9A53-9282-BC64-2C3BE374A581}"/>
          </ac:spMkLst>
        </pc:spChg>
        <pc:spChg chg="add">
          <ac:chgData name="lauren thompson-richards" userId="0d945fd2c9de7881" providerId="LiveId" clId="{E670F05A-F04C-481A-A4A0-FB69F352FCD9}" dt="2025-01-15T20:13:17.631" v="3244" actId="26606"/>
          <ac:spMkLst>
            <pc:docMk/>
            <pc:sldMk cId="197904967" sldId="280"/>
            <ac:spMk id="10" creationId="{84136905-015B-4510-B514-027CBA846BD6}"/>
          </ac:spMkLst>
        </pc:spChg>
        <pc:picChg chg="add mod">
          <ac:chgData name="lauren thompson-richards" userId="0d945fd2c9de7881" providerId="LiveId" clId="{E670F05A-F04C-481A-A4A0-FB69F352FCD9}" dt="2025-01-15T20:13:37.620" v="3246" actId="14100"/>
          <ac:picMkLst>
            <pc:docMk/>
            <pc:sldMk cId="197904967" sldId="280"/>
            <ac:picMk id="7" creationId="{6268D336-8026-AEAE-4BE6-7EF7DC85F9D5}"/>
          </ac:picMkLst>
        </pc:picChg>
      </pc:sldChg>
      <pc:sldChg chg="addSp modSp new mod setBg">
        <pc:chgData name="lauren thompson-richards" userId="0d945fd2c9de7881" providerId="LiveId" clId="{E670F05A-F04C-481A-A4A0-FB69F352FCD9}" dt="2025-01-15T20:39:14.551" v="5070" actId="5793"/>
        <pc:sldMkLst>
          <pc:docMk/>
          <pc:sldMk cId="3225707312" sldId="281"/>
        </pc:sldMkLst>
        <pc:spChg chg="mod">
          <ac:chgData name="lauren thompson-richards" userId="0d945fd2c9de7881" providerId="LiveId" clId="{E670F05A-F04C-481A-A4A0-FB69F352FCD9}" dt="2025-01-15T20:18:25.370" v="3440" actId="20577"/>
          <ac:spMkLst>
            <pc:docMk/>
            <pc:sldMk cId="3225707312" sldId="281"/>
            <ac:spMk id="2" creationId="{955DA839-DF71-6BE1-9AB5-448BFB9E5709}"/>
          </ac:spMkLst>
        </pc:spChg>
        <pc:spChg chg="mod">
          <ac:chgData name="lauren thompson-richards" userId="0d945fd2c9de7881" providerId="LiveId" clId="{E670F05A-F04C-481A-A4A0-FB69F352FCD9}" dt="2025-01-15T20:39:14.551" v="5070" actId="5793"/>
          <ac:spMkLst>
            <pc:docMk/>
            <pc:sldMk cId="3225707312" sldId="281"/>
            <ac:spMk id="3" creationId="{809BCF55-D8A1-9DDE-71F5-3906D85F4C04}"/>
          </ac:spMkLst>
        </pc:spChg>
        <pc:spChg chg="add">
          <ac:chgData name="lauren thompson-richards" userId="0d945fd2c9de7881" providerId="LiveId" clId="{E670F05A-F04C-481A-A4A0-FB69F352FCD9}" dt="2025-01-15T20:17:16.424" v="3351" actId="26606"/>
          <ac:spMkLst>
            <pc:docMk/>
            <pc:sldMk cId="3225707312" sldId="281"/>
            <ac:spMk id="8" creationId="{84136905-015B-4510-B514-027CBA846BD6}"/>
          </ac:spMkLst>
        </pc:spChg>
        <pc:spChg chg="add">
          <ac:chgData name="lauren thompson-richards" userId="0d945fd2c9de7881" providerId="LiveId" clId="{E670F05A-F04C-481A-A4A0-FB69F352FCD9}" dt="2025-01-15T20:17:16.424" v="3351" actId="26606"/>
          <ac:spMkLst>
            <pc:docMk/>
            <pc:sldMk cId="3225707312" sldId="281"/>
            <ac:spMk id="10" creationId="{ACD0CF1E-4915-4854-AE1A-BE8E8ABDE396}"/>
          </ac:spMkLst>
        </pc:spChg>
        <pc:spChg chg="add">
          <ac:chgData name="lauren thompson-richards" userId="0d945fd2c9de7881" providerId="LiveId" clId="{E670F05A-F04C-481A-A4A0-FB69F352FCD9}" dt="2025-01-15T20:17:16.424" v="3351" actId="26606"/>
          <ac:spMkLst>
            <pc:docMk/>
            <pc:sldMk cId="3225707312" sldId="281"/>
            <ac:spMk id="12" creationId="{C378B036-879B-4F45-A653-56FC275A70F6}"/>
          </ac:spMkLst>
        </pc:spChg>
      </pc:sldChg>
      <pc:sldChg chg="addSp delSp modSp add mod setBg delDesignElem">
        <pc:chgData name="lauren thompson-richards" userId="0d945fd2c9de7881" providerId="LiveId" clId="{E670F05A-F04C-481A-A4A0-FB69F352FCD9}" dt="2025-01-15T23:38:56.209" v="6817" actId="20577"/>
        <pc:sldMkLst>
          <pc:docMk/>
          <pc:sldMk cId="3184167870" sldId="282"/>
        </pc:sldMkLst>
        <pc:spChg chg="mod">
          <ac:chgData name="lauren thompson-richards" userId="0d945fd2c9de7881" providerId="LiveId" clId="{E670F05A-F04C-481A-A4A0-FB69F352FCD9}" dt="2025-01-15T23:30:41.068" v="6038" actId="5793"/>
          <ac:spMkLst>
            <pc:docMk/>
            <pc:sldMk cId="3184167870" sldId="282"/>
            <ac:spMk id="2" creationId="{CA6E24D5-3FA5-17BF-61D4-E1985C46FDB9}"/>
          </ac:spMkLst>
        </pc:spChg>
        <pc:spChg chg="mod">
          <ac:chgData name="lauren thompson-richards" userId="0d945fd2c9de7881" providerId="LiveId" clId="{E670F05A-F04C-481A-A4A0-FB69F352FCD9}" dt="2025-01-15T23:38:56.209" v="6817" actId="20577"/>
          <ac:spMkLst>
            <pc:docMk/>
            <pc:sldMk cId="3184167870" sldId="282"/>
            <ac:spMk id="3" creationId="{3B41B4AB-4CD8-BB3F-2D4E-FA53BDD47DC9}"/>
          </ac:spMkLst>
        </pc:spChg>
        <pc:spChg chg="add">
          <ac:chgData name="lauren thompson-richards" userId="0d945fd2c9de7881" providerId="LiveId" clId="{E670F05A-F04C-481A-A4A0-FB69F352FCD9}" dt="2025-01-15T20:17:32.430" v="3356" actId="26606"/>
          <ac:spMkLst>
            <pc:docMk/>
            <pc:sldMk cId="3184167870" sldId="282"/>
            <ac:spMk id="5" creationId="{84136905-015B-4510-B514-027CBA846BD6}"/>
          </ac:spMkLst>
        </pc:spChg>
        <pc:spChg chg="add">
          <ac:chgData name="lauren thompson-richards" userId="0d945fd2c9de7881" providerId="LiveId" clId="{E670F05A-F04C-481A-A4A0-FB69F352FCD9}" dt="2025-01-15T20:17:32.430" v="3356" actId="26606"/>
          <ac:spMkLst>
            <pc:docMk/>
            <pc:sldMk cId="3184167870" sldId="282"/>
            <ac:spMk id="6" creationId="{ACD0CF1E-4915-4854-AE1A-BE8E8ABDE396}"/>
          </ac:spMkLst>
        </pc:spChg>
        <pc:spChg chg="add">
          <ac:chgData name="lauren thompson-richards" userId="0d945fd2c9de7881" providerId="LiveId" clId="{E670F05A-F04C-481A-A4A0-FB69F352FCD9}" dt="2025-01-15T20:17:32.430" v="3356" actId="26606"/>
          <ac:spMkLst>
            <pc:docMk/>
            <pc:sldMk cId="3184167870" sldId="282"/>
            <ac:spMk id="7" creationId="{C378B036-879B-4F45-A653-56FC275A70F6}"/>
          </ac:spMkLst>
        </pc:spChg>
        <pc:spChg chg="del">
          <ac:chgData name="lauren thompson-richards" userId="0d945fd2c9de7881" providerId="LiveId" clId="{E670F05A-F04C-481A-A4A0-FB69F352FCD9}" dt="2025-01-15T20:17:24.598" v="3353"/>
          <ac:spMkLst>
            <pc:docMk/>
            <pc:sldMk cId="3184167870" sldId="282"/>
            <ac:spMk id="8" creationId="{1D289DAD-605D-494D-3305-71A1536870FC}"/>
          </ac:spMkLst>
        </pc:spChg>
        <pc:spChg chg="del">
          <ac:chgData name="lauren thompson-richards" userId="0d945fd2c9de7881" providerId="LiveId" clId="{E670F05A-F04C-481A-A4A0-FB69F352FCD9}" dt="2025-01-15T20:17:24.598" v="3353"/>
          <ac:spMkLst>
            <pc:docMk/>
            <pc:sldMk cId="3184167870" sldId="282"/>
            <ac:spMk id="10" creationId="{E815F4C8-FC20-E7AB-C543-2EB534ECE704}"/>
          </ac:spMkLst>
        </pc:spChg>
        <pc:spChg chg="del">
          <ac:chgData name="lauren thompson-richards" userId="0d945fd2c9de7881" providerId="LiveId" clId="{E670F05A-F04C-481A-A4A0-FB69F352FCD9}" dt="2025-01-15T20:17:24.598" v="3353"/>
          <ac:spMkLst>
            <pc:docMk/>
            <pc:sldMk cId="3184167870" sldId="282"/>
            <ac:spMk id="12" creationId="{036E990F-F85C-1C92-E407-1368693A0250}"/>
          </ac:spMkLst>
        </pc:spChg>
      </pc:sldChg>
      <pc:sldChg chg="addSp delSp modSp add del mod setBg delDesignElem">
        <pc:chgData name="lauren thompson-richards" userId="0d945fd2c9de7881" providerId="LiveId" clId="{E670F05A-F04C-481A-A4A0-FB69F352FCD9}" dt="2025-01-15T23:30:43.348" v="6039" actId="47"/>
        <pc:sldMkLst>
          <pc:docMk/>
          <pc:sldMk cId="790531495" sldId="283"/>
        </pc:sldMkLst>
        <pc:spChg chg="mod">
          <ac:chgData name="lauren thompson-richards" userId="0d945fd2c9de7881" providerId="LiveId" clId="{E670F05A-F04C-481A-A4A0-FB69F352FCD9}" dt="2025-01-15T20:18:43.341" v="3467" actId="5793"/>
          <ac:spMkLst>
            <pc:docMk/>
            <pc:sldMk cId="790531495" sldId="283"/>
            <ac:spMk id="2" creationId="{E461BBAD-17EE-C9DB-837F-C173D2257312}"/>
          </ac:spMkLst>
        </pc:spChg>
        <pc:spChg chg="add">
          <ac:chgData name="lauren thompson-richards" userId="0d945fd2c9de7881" providerId="LiveId" clId="{E670F05A-F04C-481A-A4A0-FB69F352FCD9}" dt="2025-01-15T20:17:34.555" v="3357" actId="26606"/>
          <ac:spMkLst>
            <pc:docMk/>
            <pc:sldMk cId="790531495" sldId="283"/>
            <ac:spMk id="5" creationId="{84136905-015B-4510-B514-027CBA846BD6}"/>
          </ac:spMkLst>
        </pc:spChg>
        <pc:spChg chg="add">
          <ac:chgData name="lauren thompson-richards" userId="0d945fd2c9de7881" providerId="LiveId" clId="{E670F05A-F04C-481A-A4A0-FB69F352FCD9}" dt="2025-01-15T20:17:34.555" v="3357" actId="26606"/>
          <ac:spMkLst>
            <pc:docMk/>
            <pc:sldMk cId="790531495" sldId="283"/>
            <ac:spMk id="6" creationId="{ACD0CF1E-4915-4854-AE1A-BE8E8ABDE396}"/>
          </ac:spMkLst>
        </pc:spChg>
        <pc:spChg chg="add">
          <ac:chgData name="lauren thompson-richards" userId="0d945fd2c9de7881" providerId="LiveId" clId="{E670F05A-F04C-481A-A4A0-FB69F352FCD9}" dt="2025-01-15T20:17:34.555" v="3357" actId="26606"/>
          <ac:spMkLst>
            <pc:docMk/>
            <pc:sldMk cId="790531495" sldId="283"/>
            <ac:spMk id="7" creationId="{C378B036-879B-4F45-A653-56FC275A70F6}"/>
          </ac:spMkLst>
        </pc:spChg>
        <pc:spChg chg="del">
          <ac:chgData name="lauren thompson-richards" userId="0d945fd2c9de7881" providerId="LiveId" clId="{E670F05A-F04C-481A-A4A0-FB69F352FCD9}" dt="2025-01-15T20:17:28.007" v="3355"/>
          <ac:spMkLst>
            <pc:docMk/>
            <pc:sldMk cId="790531495" sldId="283"/>
            <ac:spMk id="8" creationId="{26B5193B-4B25-4C07-FBA3-17A3F22167D5}"/>
          </ac:spMkLst>
        </pc:spChg>
        <pc:spChg chg="del">
          <ac:chgData name="lauren thompson-richards" userId="0d945fd2c9de7881" providerId="LiveId" clId="{E670F05A-F04C-481A-A4A0-FB69F352FCD9}" dt="2025-01-15T20:17:28.007" v="3355"/>
          <ac:spMkLst>
            <pc:docMk/>
            <pc:sldMk cId="790531495" sldId="283"/>
            <ac:spMk id="10" creationId="{0E9F0124-60FC-4A20-C99A-19A4DC02BBDD}"/>
          </ac:spMkLst>
        </pc:spChg>
        <pc:spChg chg="del">
          <ac:chgData name="lauren thompson-richards" userId="0d945fd2c9de7881" providerId="LiveId" clId="{E670F05A-F04C-481A-A4A0-FB69F352FCD9}" dt="2025-01-15T20:17:28.007" v="3355"/>
          <ac:spMkLst>
            <pc:docMk/>
            <pc:sldMk cId="790531495" sldId="283"/>
            <ac:spMk id="12" creationId="{0A74D064-15B8-457B-E579-A0E9D52F664D}"/>
          </ac:spMkLst>
        </pc:spChg>
      </pc:sldChg>
      <pc:sldChg chg="addSp modSp new mod setBg">
        <pc:chgData name="lauren thompson-richards" userId="0d945fd2c9de7881" providerId="LiveId" clId="{E670F05A-F04C-481A-A4A0-FB69F352FCD9}" dt="2025-01-15T20:19:05.185" v="3483" actId="20577"/>
        <pc:sldMkLst>
          <pc:docMk/>
          <pc:sldMk cId="808160901" sldId="284"/>
        </pc:sldMkLst>
        <pc:spChg chg="mod">
          <ac:chgData name="lauren thompson-richards" userId="0d945fd2c9de7881" providerId="LiveId" clId="{E670F05A-F04C-481A-A4A0-FB69F352FCD9}" dt="2025-01-15T20:19:05.185" v="3483" actId="20577"/>
          <ac:spMkLst>
            <pc:docMk/>
            <pc:sldMk cId="808160901" sldId="284"/>
            <ac:spMk id="2" creationId="{E71F0C26-41AA-5E5C-8A06-8DE3E1E1F87B}"/>
          </ac:spMkLst>
        </pc:spChg>
        <pc:spChg chg="mod">
          <ac:chgData name="lauren thompson-richards" userId="0d945fd2c9de7881" providerId="LiveId" clId="{E670F05A-F04C-481A-A4A0-FB69F352FCD9}" dt="2025-01-15T20:19:00.402" v="3469" actId="26606"/>
          <ac:spMkLst>
            <pc:docMk/>
            <pc:sldMk cId="808160901" sldId="284"/>
            <ac:spMk id="3" creationId="{3FC897BA-CCE9-68AE-19B7-59D71CC60C46}"/>
          </ac:spMkLst>
        </pc:spChg>
        <pc:spChg chg="add">
          <ac:chgData name="lauren thompson-richards" userId="0d945fd2c9de7881" providerId="LiveId" clId="{E670F05A-F04C-481A-A4A0-FB69F352FCD9}" dt="2025-01-15T20:19:00.402" v="3469" actId="26606"/>
          <ac:spMkLst>
            <pc:docMk/>
            <pc:sldMk cId="808160901" sldId="284"/>
            <ac:spMk id="8" creationId="{84136905-015B-4510-B514-027CBA846BD6}"/>
          </ac:spMkLst>
        </pc:spChg>
        <pc:spChg chg="add">
          <ac:chgData name="lauren thompson-richards" userId="0d945fd2c9de7881" providerId="LiveId" clId="{E670F05A-F04C-481A-A4A0-FB69F352FCD9}" dt="2025-01-15T20:19:00.402" v="3469" actId="26606"/>
          <ac:spMkLst>
            <pc:docMk/>
            <pc:sldMk cId="808160901" sldId="284"/>
            <ac:spMk id="10" creationId="{ACD0CF1E-4915-4854-AE1A-BE8E8ABDE396}"/>
          </ac:spMkLst>
        </pc:spChg>
        <pc:spChg chg="add">
          <ac:chgData name="lauren thompson-richards" userId="0d945fd2c9de7881" providerId="LiveId" clId="{E670F05A-F04C-481A-A4A0-FB69F352FCD9}" dt="2025-01-15T20:19:00.402" v="3469" actId="26606"/>
          <ac:spMkLst>
            <pc:docMk/>
            <pc:sldMk cId="808160901" sldId="284"/>
            <ac:spMk id="12" creationId="{C378B036-879B-4F45-A653-56FC275A70F6}"/>
          </ac:spMkLst>
        </pc:spChg>
      </pc:sldChg>
      <pc:sldChg chg="addSp delSp modSp new mod setBg">
        <pc:chgData name="lauren thompson-richards" userId="0d945fd2c9de7881" providerId="LiveId" clId="{E670F05A-F04C-481A-A4A0-FB69F352FCD9}" dt="2025-01-15T20:32:16.472" v="4415" actId="27636"/>
        <pc:sldMkLst>
          <pc:docMk/>
          <pc:sldMk cId="4058036967" sldId="285"/>
        </pc:sldMkLst>
        <pc:spChg chg="mod">
          <ac:chgData name="lauren thompson-richards" userId="0d945fd2c9de7881" providerId="LiveId" clId="{E670F05A-F04C-481A-A4A0-FB69F352FCD9}" dt="2025-01-15T20:32:16.472" v="4415" actId="27636"/>
          <ac:spMkLst>
            <pc:docMk/>
            <pc:sldMk cId="4058036967" sldId="285"/>
            <ac:spMk id="2" creationId="{84DD8ABC-5920-7722-674F-D78BB2C0A17A}"/>
          </ac:spMkLst>
        </pc:spChg>
        <pc:spChg chg="del">
          <ac:chgData name="lauren thompson-richards" userId="0d945fd2c9de7881" providerId="LiveId" clId="{E670F05A-F04C-481A-A4A0-FB69F352FCD9}" dt="2025-01-15T20:31:29.387" v="4342"/>
          <ac:spMkLst>
            <pc:docMk/>
            <pc:sldMk cId="4058036967" sldId="285"/>
            <ac:spMk id="3" creationId="{31702EE0-95C9-F84E-A692-360750DA4476}"/>
          </ac:spMkLst>
        </pc:spChg>
        <pc:spChg chg="add mod">
          <ac:chgData name="lauren thompson-richards" userId="0d945fd2c9de7881" providerId="LiveId" clId="{E670F05A-F04C-481A-A4A0-FB69F352FCD9}" dt="2025-01-15T20:31:58.292" v="4364" actId="27636"/>
          <ac:spMkLst>
            <pc:docMk/>
            <pc:sldMk cId="4058036967" sldId="285"/>
            <ac:spMk id="8" creationId="{19316FF4-891D-0E65-FC22-AC8033582B68}"/>
          </ac:spMkLst>
        </pc:spChg>
        <pc:spChg chg="add">
          <ac:chgData name="lauren thompson-richards" userId="0d945fd2c9de7881" providerId="LiveId" clId="{E670F05A-F04C-481A-A4A0-FB69F352FCD9}" dt="2025-01-15T20:31:31.419" v="4343" actId="26606"/>
          <ac:spMkLst>
            <pc:docMk/>
            <pc:sldMk cId="4058036967" sldId="285"/>
            <ac:spMk id="11" creationId="{84136905-015B-4510-B514-027CBA846BD6}"/>
          </ac:spMkLst>
        </pc:spChg>
        <pc:picChg chg="add mod">
          <ac:chgData name="lauren thompson-richards" userId="0d945fd2c9de7881" providerId="LiveId" clId="{E670F05A-F04C-481A-A4A0-FB69F352FCD9}" dt="2025-01-15T20:31:31.419" v="4343" actId="26606"/>
          <ac:picMkLst>
            <pc:docMk/>
            <pc:sldMk cId="4058036967" sldId="285"/>
            <ac:picMk id="4" creationId="{BD2780E7-B518-11D1-766A-E6CAD51C6401}"/>
          </ac:picMkLst>
        </pc:picChg>
      </pc:sldChg>
      <pc:sldChg chg="addSp delSp modSp new mod setBg">
        <pc:chgData name="lauren thompson-richards" userId="0d945fd2c9de7881" providerId="LiveId" clId="{E670F05A-F04C-481A-A4A0-FB69F352FCD9}" dt="2025-01-15T23:39:32.273" v="6827" actId="14100"/>
        <pc:sldMkLst>
          <pc:docMk/>
          <pc:sldMk cId="3905834410" sldId="286"/>
        </pc:sldMkLst>
        <pc:spChg chg="mod">
          <ac:chgData name="lauren thompson-richards" userId="0d945fd2c9de7881" providerId="LiveId" clId="{E670F05A-F04C-481A-A4A0-FB69F352FCD9}" dt="2025-01-15T23:38:44.875" v="6813" actId="313"/>
          <ac:spMkLst>
            <pc:docMk/>
            <pc:sldMk cId="3905834410" sldId="286"/>
            <ac:spMk id="2" creationId="{E0E93ABD-A991-07DC-584C-587005F814EE}"/>
          </ac:spMkLst>
        </pc:spChg>
        <pc:spChg chg="add del mod">
          <ac:chgData name="lauren thompson-richards" userId="0d945fd2c9de7881" providerId="LiveId" clId="{E670F05A-F04C-481A-A4A0-FB69F352FCD9}" dt="2025-01-15T23:39:20.473" v="6824" actId="27636"/>
          <ac:spMkLst>
            <pc:docMk/>
            <pc:sldMk cId="3905834410" sldId="286"/>
            <ac:spMk id="3" creationId="{F2C0F4A8-AA33-692D-92AE-737D4A843A6C}"/>
          </ac:spMkLst>
        </pc:spChg>
        <pc:spChg chg="add del">
          <ac:chgData name="lauren thompson-richards" userId="0d945fd2c9de7881" providerId="LiveId" clId="{E670F05A-F04C-481A-A4A0-FB69F352FCD9}" dt="2025-01-15T23:38:26.792" v="6807" actId="26606"/>
          <ac:spMkLst>
            <pc:docMk/>
            <pc:sldMk cId="3905834410" sldId="286"/>
            <ac:spMk id="8" creationId="{84136905-015B-4510-B514-027CBA846BD6}"/>
          </ac:spMkLst>
        </pc:spChg>
        <pc:spChg chg="add del">
          <ac:chgData name="lauren thompson-richards" userId="0d945fd2c9de7881" providerId="LiveId" clId="{E670F05A-F04C-481A-A4A0-FB69F352FCD9}" dt="2025-01-15T23:38:26.792" v="6807" actId="26606"/>
          <ac:spMkLst>
            <pc:docMk/>
            <pc:sldMk cId="3905834410" sldId="286"/>
            <ac:spMk id="10" creationId="{ACD0CF1E-4915-4854-AE1A-BE8E8ABDE396}"/>
          </ac:spMkLst>
        </pc:spChg>
        <pc:spChg chg="add del">
          <ac:chgData name="lauren thompson-richards" userId="0d945fd2c9de7881" providerId="LiveId" clId="{E670F05A-F04C-481A-A4A0-FB69F352FCD9}" dt="2025-01-15T23:38:26.792" v="6807" actId="26606"/>
          <ac:spMkLst>
            <pc:docMk/>
            <pc:sldMk cId="3905834410" sldId="286"/>
            <ac:spMk id="12" creationId="{C378B036-879B-4F45-A653-56FC275A70F6}"/>
          </ac:spMkLst>
        </pc:spChg>
        <pc:spChg chg="add">
          <ac:chgData name="lauren thompson-richards" userId="0d945fd2c9de7881" providerId="LiveId" clId="{E670F05A-F04C-481A-A4A0-FB69F352FCD9}" dt="2025-01-15T23:38:26.792" v="6807" actId="26606"/>
          <ac:spMkLst>
            <pc:docMk/>
            <pc:sldMk cId="3905834410" sldId="286"/>
            <ac:spMk id="17" creationId="{84136905-015B-4510-B514-027CBA846BD6}"/>
          </ac:spMkLst>
        </pc:spChg>
        <pc:spChg chg="add del">
          <ac:chgData name="lauren thompson-richards" userId="0d945fd2c9de7881" providerId="LiveId" clId="{E670F05A-F04C-481A-A4A0-FB69F352FCD9}" dt="2025-01-15T23:29:32.896" v="6001" actId="26606"/>
          <ac:spMkLst>
            <pc:docMk/>
            <pc:sldMk cId="3905834410" sldId="286"/>
            <ac:spMk id="18" creationId="{84136905-015B-4510-B514-027CBA846BD6}"/>
          </ac:spMkLst>
        </pc:spChg>
        <pc:graphicFrameChg chg="add del">
          <ac:chgData name="lauren thompson-richards" userId="0d945fd2c9de7881" providerId="LiveId" clId="{E670F05A-F04C-481A-A4A0-FB69F352FCD9}" dt="2025-01-15T23:29:32.896" v="6001" actId="26606"/>
          <ac:graphicFrameMkLst>
            <pc:docMk/>
            <pc:sldMk cId="3905834410" sldId="286"/>
            <ac:graphicFrameMk id="14" creationId="{9EEE7D66-9589-7FB4-AA73-190529007FEA}"/>
          </ac:graphicFrameMkLst>
        </pc:graphicFrameChg>
        <pc:picChg chg="add mod">
          <ac:chgData name="lauren thompson-richards" userId="0d945fd2c9de7881" providerId="LiveId" clId="{E670F05A-F04C-481A-A4A0-FB69F352FCD9}" dt="2025-01-15T23:39:32.273" v="6827" actId="14100"/>
          <ac:picMkLst>
            <pc:docMk/>
            <pc:sldMk cId="3905834410" sldId="286"/>
            <ac:picMk id="4" creationId="{AAD4FADC-DDDB-BD15-8746-D3877BD30716}"/>
          </ac:picMkLst>
        </pc:picChg>
      </pc:sldChg>
      <pc:sldChg chg="addSp delSp modSp new mod setBg">
        <pc:chgData name="lauren thompson-richards" userId="0d945fd2c9de7881" providerId="LiveId" clId="{E670F05A-F04C-481A-A4A0-FB69F352FCD9}" dt="2025-01-15T20:43:20.346" v="5546" actId="207"/>
        <pc:sldMkLst>
          <pc:docMk/>
          <pc:sldMk cId="3984355365" sldId="287"/>
        </pc:sldMkLst>
        <pc:spChg chg="mod">
          <ac:chgData name="lauren thompson-richards" userId="0d945fd2c9de7881" providerId="LiveId" clId="{E670F05A-F04C-481A-A4A0-FB69F352FCD9}" dt="2025-01-15T20:43:20.346" v="5546" actId="207"/>
          <ac:spMkLst>
            <pc:docMk/>
            <pc:sldMk cId="3984355365" sldId="287"/>
            <ac:spMk id="2" creationId="{9A2078F6-A062-B264-A107-8B336A4795A9}"/>
          </ac:spMkLst>
        </pc:spChg>
        <pc:spChg chg="mod">
          <ac:chgData name="lauren thompson-richards" userId="0d945fd2c9de7881" providerId="LiveId" clId="{E670F05A-F04C-481A-A4A0-FB69F352FCD9}" dt="2025-01-15T20:43:17.823" v="5545" actId="207"/>
          <ac:spMkLst>
            <pc:docMk/>
            <pc:sldMk cId="3984355365" sldId="287"/>
            <ac:spMk id="3" creationId="{6FAAC171-1EF7-AE1C-73F0-F36A177C3359}"/>
          </ac:spMkLst>
        </pc:spChg>
        <pc:spChg chg="add del">
          <ac:chgData name="lauren thompson-richards" userId="0d945fd2c9de7881" providerId="LiveId" clId="{E670F05A-F04C-481A-A4A0-FB69F352FCD9}" dt="2025-01-15T20:42:33.547" v="5528" actId="26606"/>
          <ac:spMkLst>
            <pc:docMk/>
            <pc:sldMk cId="3984355365" sldId="287"/>
            <ac:spMk id="8" creationId="{49306479-8C4D-4E4A-A330-DFC80A8A01BE}"/>
          </ac:spMkLst>
        </pc:spChg>
        <pc:spChg chg="add del">
          <ac:chgData name="lauren thompson-richards" userId="0d945fd2c9de7881" providerId="LiveId" clId="{E670F05A-F04C-481A-A4A0-FB69F352FCD9}" dt="2025-01-15T20:42:33.547" v="5528" actId="26606"/>
          <ac:spMkLst>
            <pc:docMk/>
            <pc:sldMk cId="3984355365" sldId="287"/>
            <ac:spMk id="10" creationId="{9B45BA4C-9B54-4496-821F-9E0985CA984D}"/>
          </ac:spMkLst>
        </pc:spChg>
        <pc:spChg chg="add del">
          <ac:chgData name="lauren thompson-richards" userId="0d945fd2c9de7881" providerId="LiveId" clId="{E670F05A-F04C-481A-A4A0-FB69F352FCD9}" dt="2025-01-15T20:42:33.547" v="5528" actId="26606"/>
          <ac:spMkLst>
            <pc:docMk/>
            <pc:sldMk cId="3984355365" sldId="287"/>
            <ac:spMk id="12" creationId="{85E1BB9D-FAFF-4C3E-9E44-13F8FBABCD62}"/>
          </ac:spMkLst>
        </pc:spChg>
        <pc:spChg chg="add del">
          <ac:chgData name="lauren thompson-richards" userId="0d945fd2c9de7881" providerId="LiveId" clId="{E670F05A-F04C-481A-A4A0-FB69F352FCD9}" dt="2025-01-15T20:42:33.547" v="5528" actId="26606"/>
          <ac:spMkLst>
            <pc:docMk/>
            <pc:sldMk cId="3984355365" sldId="287"/>
            <ac:spMk id="14" creationId="{47C897C6-901F-410E-B2AC-162ED94B010E}"/>
          </ac:spMkLst>
        </pc:spChg>
        <pc:spChg chg="add">
          <ac:chgData name="lauren thompson-richards" userId="0d945fd2c9de7881" providerId="LiveId" clId="{E670F05A-F04C-481A-A4A0-FB69F352FCD9}" dt="2025-01-15T20:42:33.547" v="5528" actId="26606"/>
          <ac:spMkLst>
            <pc:docMk/>
            <pc:sldMk cId="3984355365" sldId="287"/>
            <ac:spMk id="20" creationId="{49306479-8C4D-4E4A-A330-DFC80A8A01BE}"/>
          </ac:spMkLst>
        </pc:spChg>
        <pc:spChg chg="add">
          <ac:chgData name="lauren thompson-richards" userId="0d945fd2c9de7881" providerId="LiveId" clId="{E670F05A-F04C-481A-A4A0-FB69F352FCD9}" dt="2025-01-15T20:42:33.547" v="5528" actId="26606"/>
          <ac:spMkLst>
            <pc:docMk/>
            <pc:sldMk cId="3984355365" sldId="287"/>
            <ac:spMk id="22" creationId="{F792EA91-3BEC-413E-9CC0-329F1915EC65}"/>
          </ac:spMkLst>
        </pc:spChg>
        <pc:spChg chg="add">
          <ac:chgData name="lauren thompson-richards" userId="0d945fd2c9de7881" providerId="LiveId" clId="{E670F05A-F04C-481A-A4A0-FB69F352FCD9}" dt="2025-01-15T20:42:33.547" v="5528" actId="26606"/>
          <ac:spMkLst>
            <pc:docMk/>
            <pc:sldMk cId="3984355365" sldId="287"/>
            <ac:spMk id="24" creationId="{B97C0394-A9D4-466F-A671-B2752CC7F79E}"/>
          </ac:spMkLst>
        </pc:spChg>
        <pc:picChg chg="add mod">
          <ac:chgData name="lauren thompson-richards" userId="0d945fd2c9de7881" providerId="LiveId" clId="{E670F05A-F04C-481A-A4A0-FB69F352FCD9}" dt="2025-01-15T20:43:12.318" v="5543" actId="29295"/>
          <ac:picMkLst>
            <pc:docMk/>
            <pc:sldMk cId="3984355365" sldId="287"/>
            <ac:picMk id="16" creationId="{385DEF52-2449-C3AA-E555-34FEC0759B8A}"/>
          </ac:picMkLst>
        </pc:picChg>
      </pc:sldChg>
      <pc:sldChg chg="addSp delSp modSp new mod setBg">
        <pc:chgData name="lauren thompson-richards" userId="0d945fd2c9de7881" providerId="LiveId" clId="{E670F05A-F04C-481A-A4A0-FB69F352FCD9}" dt="2025-01-15T23:45:44.707" v="7343" actId="20577"/>
        <pc:sldMkLst>
          <pc:docMk/>
          <pc:sldMk cId="1622094105" sldId="288"/>
        </pc:sldMkLst>
        <pc:spChg chg="mod">
          <ac:chgData name="lauren thompson-richards" userId="0d945fd2c9de7881" providerId="LiveId" clId="{E670F05A-F04C-481A-A4A0-FB69F352FCD9}" dt="2025-01-15T23:41:22.652" v="6923" actId="14100"/>
          <ac:spMkLst>
            <pc:docMk/>
            <pc:sldMk cId="1622094105" sldId="288"/>
            <ac:spMk id="2" creationId="{5EC81266-0D2F-0353-2D58-7F322A4B8403}"/>
          </ac:spMkLst>
        </pc:spChg>
        <pc:spChg chg="del">
          <ac:chgData name="lauren thompson-richards" userId="0d945fd2c9de7881" providerId="LiveId" clId="{E670F05A-F04C-481A-A4A0-FB69F352FCD9}" dt="2025-01-15T23:40:57.801" v="6912"/>
          <ac:spMkLst>
            <pc:docMk/>
            <pc:sldMk cId="1622094105" sldId="288"/>
            <ac:spMk id="3" creationId="{14D689A6-A411-2F60-7547-5BB62F705F3E}"/>
          </ac:spMkLst>
        </pc:spChg>
        <pc:spChg chg="add mod">
          <ac:chgData name="lauren thompson-richards" userId="0d945fd2c9de7881" providerId="LiveId" clId="{E670F05A-F04C-481A-A4A0-FB69F352FCD9}" dt="2025-01-15T23:45:44.707" v="7343" actId="20577"/>
          <ac:spMkLst>
            <pc:docMk/>
            <pc:sldMk cId="1622094105" sldId="288"/>
            <ac:spMk id="8" creationId="{EAF59DA0-52E9-F143-493E-07D849D77B85}"/>
          </ac:spMkLst>
        </pc:spChg>
        <pc:spChg chg="add">
          <ac:chgData name="lauren thompson-richards" userId="0d945fd2c9de7881" providerId="LiveId" clId="{E670F05A-F04C-481A-A4A0-FB69F352FCD9}" dt="2025-01-15T23:41:04.501" v="6913" actId="26606"/>
          <ac:spMkLst>
            <pc:docMk/>
            <pc:sldMk cId="1622094105" sldId="288"/>
            <ac:spMk id="11" creationId="{84136905-015B-4510-B514-027CBA846BD6}"/>
          </ac:spMkLst>
        </pc:spChg>
        <pc:picChg chg="add mod">
          <ac:chgData name="lauren thompson-richards" userId="0d945fd2c9de7881" providerId="LiveId" clId="{E670F05A-F04C-481A-A4A0-FB69F352FCD9}" dt="2025-01-15T23:41:09.018" v="6915" actId="1076"/>
          <ac:picMkLst>
            <pc:docMk/>
            <pc:sldMk cId="1622094105" sldId="288"/>
            <ac:picMk id="4" creationId="{61F1BC6E-F5FB-6245-69BB-3E7BB006857B}"/>
          </ac:picMkLst>
        </pc:picChg>
      </pc:sldChg>
      <pc:sldChg chg="new del">
        <pc:chgData name="lauren thompson-richards" userId="0d945fd2c9de7881" providerId="LiveId" clId="{E670F05A-F04C-481A-A4A0-FB69F352FCD9}" dt="2025-01-16T00:10:18.198" v="7507" actId="47"/>
        <pc:sldMkLst>
          <pc:docMk/>
          <pc:sldMk cId="2020335483" sldId="289"/>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4A6B1D-4607-4E0A-94DC-121A2BE247A2}"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DF893AB0-5CEB-4581-BFF4-A6806F5D801B}">
      <dgm:prSet/>
      <dgm:spPr/>
      <dgm:t>
        <a:bodyPr/>
        <a:lstStyle/>
        <a:p>
          <a:r>
            <a:rPr lang="en-GB" dirty="0"/>
            <a:t>What is Assessment for learning?</a:t>
          </a:r>
          <a:endParaRPr lang="en-US" dirty="0"/>
        </a:p>
      </dgm:t>
    </dgm:pt>
    <dgm:pt modelId="{53BC12B7-A503-4D90-91E1-A0E1715984F2}" type="parTrans" cxnId="{4CDF5AD8-5737-422B-8D03-03DCC74156AD}">
      <dgm:prSet/>
      <dgm:spPr/>
      <dgm:t>
        <a:bodyPr/>
        <a:lstStyle/>
        <a:p>
          <a:endParaRPr lang="en-US"/>
        </a:p>
      </dgm:t>
    </dgm:pt>
    <dgm:pt modelId="{46869BD4-74B1-417D-83AA-D1AD4A393C35}" type="sibTrans" cxnId="{4CDF5AD8-5737-422B-8D03-03DCC74156AD}">
      <dgm:prSet/>
      <dgm:spPr/>
      <dgm:t>
        <a:bodyPr/>
        <a:lstStyle/>
        <a:p>
          <a:endParaRPr lang="en-US"/>
        </a:p>
      </dgm:t>
    </dgm:pt>
    <dgm:pt modelId="{80B11F3A-78AD-4F9B-AAC2-B3F466FC79A8}">
      <dgm:prSet/>
      <dgm:spPr/>
      <dgm:t>
        <a:bodyPr/>
        <a:lstStyle/>
        <a:p>
          <a:r>
            <a:rPr lang="en-GB"/>
            <a:t>How have I used it? </a:t>
          </a:r>
          <a:endParaRPr lang="en-US"/>
        </a:p>
      </dgm:t>
    </dgm:pt>
    <dgm:pt modelId="{B0C860C2-C2BD-4653-BA44-502C5CC4C672}" type="parTrans" cxnId="{9A783C47-932F-4526-A1E6-1437FD2EF88D}">
      <dgm:prSet/>
      <dgm:spPr/>
      <dgm:t>
        <a:bodyPr/>
        <a:lstStyle/>
        <a:p>
          <a:endParaRPr lang="en-US"/>
        </a:p>
      </dgm:t>
    </dgm:pt>
    <dgm:pt modelId="{866DBF77-9564-4E8B-A712-E36AAC1535D3}" type="sibTrans" cxnId="{9A783C47-932F-4526-A1E6-1437FD2EF88D}">
      <dgm:prSet/>
      <dgm:spPr/>
      <dgm:t>
        <a:bodyPr/>
        <a:lstStyle/>
        <a:p>
          <a:endParaRPr lang="en-US"/>
        </a:p>
      </dgm:t>
    </dgm:pt>
    <dgm:pt modelId="{C6AC5436-6ACB-450E-89F7-F637C3578272}">
      <dgm:prSet/>
      <dgm:spPr/>
      <dgm:t>
        <a:bodyPr/>
        <a:lstStyle/>
        <a:p>
          <a:r>
            <a:rPr lang="en-GB"/>
            <a:t>Why did I choose these approaches? </a:t>
          </a:r>
          <a:endParaRPr lang="en-US"/>
        </a:p>
      </dgm:t>
    </dgm:pt>
    <dgm:pt modelId="{2CFEA020-3E52-4D82-A40A-6D398B13714B}" type="parTrans" cxnId="{B8FCED03-93C3-4C71-8D07-BFF3581F614F}">
      <dgm:prSet/>
      <dgm:spPr/>
      <dgm:t>
        <a:bodyPr/>
        <a:lstStyle/>
        <a:p>
          <a:endParaRPr lang="en-US"/>
        </a:p>
      </dgm:t>
    </dgm:pt>
    <dgm:pt modelId="{F25C220C-882C-4CB2-B743-0997D4CB839A}" type="sibTrans" cxnId="{B8FCED03-93C3-4C71-8D07-BFF3581F614F}">
      <dgm:prSet/>
      <dgm:spPr/>
      <dgm:t>
        <a:bodyPr/>
        <a:lstStyle/>
        <a:p>
          <a:endParaRPr lang="en-US"/>
        </a:p>
      </dgm:t>
    </dgm:pt>
    <dgm:pt modelId="{4CDDBE2D-6380-4307-B00D-128BAB6B958B}">
      <dgm:prSet/>
      <dgm:spPr/>
      <dgm:t>
        <a:bodyPr/>
        <a:lstStyle/>
        <a:p>
          <a:r>
            <a:rPr lang="en-GB"/>
            <a:t>What are the benefits and implications with the approaches I have taken? </a:t>
          </a:r>
          <a:endParaRPr lang="en-US"/>
        </a:p>
      </dgm:t>
    </dgm:pt>
    <dgm:pt modelId="{DE5AEBCD-8D42-4EA3-A505-3EF0CDD49BE6}" type="parTrans" cxnId="{15A23ABC-CD20-416B-A23A-4D8FEFD6969C}">
      <dgm:prSet/>
      <dgm:spPr/>
      <dgm:t>
        <a:bodyPr/>
        <a:lstStyle/>
        <a:p>
          <a:endParaRPr lang="en-US"/>
        </a:p>
      </dgm:t>
    </dgm:pt>
    <dgm:pt modelId="{9060824A-BF57-459E-AB7F-52CB6E189CBD}" type="sibTrans" cxnId="{15A23ABC-CD20-416B-A23A-4D8FEFD6969C}">
      <dgm:prSet/>
      <dgm:spPr/>
      <dgm:t>
        <a:bodyPr/>
        <a:lstStyle/>
        <a:p>
          <a:endParaRPr lang="en-US"/>
        </a:p>
      </dgm:t>
    </dgm:pt>
    <dgm:pt modelId="{408C18FE-A0B4-4658-947A-C7E0E4E7B152}">
      <dgm:prSet/>
      <dgm:spPr/>
      <dgm:t>
        <a:bodyPr/>
        <a:lstStyle/>
        <a:p>
          <a:r>
            <a:rPr lang="en-GB"/>
            <a:t>How does Assessment for Learning support pupil progression?</a:t>
          </a:r>
          <a:endParaRPr lang="en-US"/>
        </a:p>
      </dgm:t>
    </dgm:pt>
    <dgm:pt modelId="{DA66B822-65E0-43C8-AC38-3EE0CE716234}" type="parTrans" cxnId="{CC8DBAA2-5B81-417D-B3B0-6D209A21580F}">
      <dgm:prSet/>
      <dgm:spPr/>
      <dgm:t>
        <a:bodyPr/>
        <a:lstStyle/>
        <a:p>
          <a:endParaRPr lang="en-US"/>
        </a:p>
      </dgm:t>
    </dgm:pt>
    <dgm:pt modelId="{D27E5037-E6BC-42FC-9FE9-5E2F05271EE8}" type="sibTrans" cxnId="{CC8DBAA2-5B81-417D-B3B0-6D209A21580F}">
      <dgm:prSet/>
      <dgm:spPr/>
      <dgm:t>
        <a:bodyPr/>
        <a:lstStyle/>
        <a:p>
          <a:endParaRPr lang="en-US"/>
        </a:p>
      </dgm:t>
    </dgm:pt>
    <dgm:pt modelId="{15F0C7A7-18EE-40D6-AE49-D307E943A5B0}">
      <dgm:prSet/>
      <dgm:spPr/>
      <dgm:t>
        <a:bodyPr/>
        <a:lstStyle/>
        <a:p>
          <a:r>
            <a:rPr lang="en-GB"/>
            <a:t>How will I move forward? </a:t>
          </a:r>
          <a:endParaRPr lang="en-US"/>
        </a:p>
      </dgm:t>
    </dgm:pt>
    <dgm:pt modelId="{D0673E94-9465-4AFA-9929-8333D1F1E857}" type="parTrans" cxnId="{278E47E7-EEC6-46E4-9D28-E080FAA041C3}">
      <dgm:prSet/>
      <dgm:spPr/>
      <dgm:t>
        <a:bodyPr/>
        <a:lstStyle/>
        <a:p>
          <a:endParaRPr lang="en-US"/>
        </a:p>
      </dgm:t>
    </dgm:pt>
    <dgm:pt modelId="{665C289F-3104-4782-9F21-44E73A75EA60}" type="sibTrans" cxnId="{278E47E7-EEC6-46E4-9D28-E080FAA041C3}">
      <dgm:prSet/>
      <dgm:spPr/>
      <dgm:t>
        <a:bodyPr/>
        <a:lstStyle/>
        <a:p>
          <a:endParaRPr lang="en-US"/>
        </a:p>
      </dgm:t>
    </dgm:pt>
    <dgm:pt modelId="{4A826D8B-4547-4371-AA95-11B40E307572}" type="pres">
      <dgm:prSet presAssocID="{DA4A6B1D-4607-4E0A-94DC-121A2BE247A2}" presName="diagram" presStyleCnt="0">
        <dgm:presLayoutVars>
          <dgm:dir/>
          <dgm:resizeHandles val="exact"/>
        </dgm:presLayoutVars>
      </dgm:prSet>
      <dgm:spPr/>
    </dgm:pt>
    <dgm:pt modelId="{D390159C-2BA5-4F8F-B1AD-F8109BFB0C48}" type="pres">
      <dgm:prSet presAssocID="{DF893AB0-5CEB-4581-BFF4-A6806F5D801B}" presName="node" presStyleLbl="node1" presStyleIdx="0" presStyleCnt="6">
        <dgm:presLayoutVars>
          <dgm:bulletEnabled val="1"/>
        </dgm:presLayoutVars>
      </dgm:prSet>
      <dgm:spPr/>
    </dgm:pt>
    <dgm:pt modelId="{D6D22D5F-8ECE-49AE-9B68-7297E1CAE353}" type="pres">
      <dgm:prSet presAssocID="{46869BD4-74B1-417D-83AA-D1AD4A393C35}" presName="sibTrans" presStyleCnt="0"/>
      <dgm:spPr/>
    </dgm:pt>
    <dgm:pt modelId="{3BEB1A60-F26D-4828-9E4B-405D9A98E2E3}" type="pres">
      <dgm:prSet presAssocID="{80B11F3A-78AD-4F9B-AAC2-B3F466FC79A8}" presName="node" presStyleLbl="node1" presStyleIdx="1" presStyleCnt="6">
        <dgm:presLayoutVars>
          <dgm:bulletEnabled val="1"/>
        </dgm:presLayoutVars>
      </dgm:prSet>
      <dgm:spPr/>
    </dgm:pt>
    <dgm:pt modelId="{352A521D-81B1-492C-A829-ED232186D5C6}" type="pres">
      <dgm:prSet presAssocID="{866DBF77-9564-4E8B-A712-E36AAC1535D3}" presName="sibTrans" presStyleCnt="0"/>
      <dgm:spPr/>
    </dgm:pt>
    <dgm:pt modelId="{6F561DA9-B459-4C01-8C9F-DD3A5436EFEE}" type="pres">
      <dgm:prSet presAssocID="{C6AC5436-6ACB-450E-89F7-F637C3578272}" presName="node" presStyleLbl="node1" presStyleIdx="2" presStyleCnt="6">
        <dgm:presLayoutVars>
          <dgm:bulletEnabled val="1"/>
        </dgm:presLayoutVars>
      </dgm:prSet>
      <dgm:spPr/>
    </dgm:pt>
    <dgm:pt modelId="{58B8B002-2D8B-466E-92AD-10F894547053}" type="pres">
      <dgm:prSet presAssocID="{F25C220C-882C-4CB2-B743-0997D4CB839A}" presName="sibTrans" presStyleCnt="0"/>
      <dgm:spPr/>
    </dgm:pt>
    <dgm:pt modelId="{264332D1-38F9-4721-9CF9-DFE3A32DB656}" type="pres">
      <dgm:prSet presAssocID="{4CDDBE2D-6380-4307-B00D-128BAB6B958B}" presName="node" presStyleLbl="node1" presStyleIdx="3" presStyleCnt="6">
        <dgm:presLayoutVars>
          <dgm:bulletEnabled val="1"/>
        </dgm:presLayoutVars>
      </dgm:prSet>
      <dgm:spPr/>
    </dgm:pt>
    <dgm:pt modelId="{F944F87F-BF28-4D35-81AA-52A12CD5A701}" type="pres">
      <dgm:prSet presAssocID="{9060824A-BF57-459E-AB7F-52CB6E189CBD}" presName="sibTrans" presStyleCnt="0"/>
      <dgm:spPr/>
    </dgm:pt>
    <dgm:pt modelId="{E90F785D-0FE1-426D-92C0-D969F4F0CCCA}" type="pres">
      <dgm:prSet presAssocID="{408C18FE-A0B4-4658-947A-C7E0E4E7B152}" presName="node" presStyleLbl="node1" presStyleIdx="4" presStyleCnt="6">
        <dgm:presLayoutVars>
          <dgm:bulletEnabled val="1"/>
        </dgm:presLayoutVars>
      </dgm:prSet>
      <dgm:spPr/>
    </dgm:pt>
    <dgm:pt modelId="{9A22D13A-E2F9-45C0-9AB3-A6168161DC18}" type="pres">
      <dgm:prSet presAssocID="{D27E5037-E6BC-42FC-9FE9-5E2F05271EE8}" presName="sibTrans" presStyleCnt="0"/>
      <dgm:spPr/>
    </dgm:pt>
    <dgm:pt modelId="{B9DBF857-A800-4A1D-95A7-88B0B9DF8E2B}" type="pres">
      <dgm:prSet presAssocID="{15F0C7A7-18EE-40D6-AE49-D307E943A5B0}" presName="node" presStyleLbl="node1" presStyleIdx="5" presStyleCnt="6">
        <dgm:presLayoutVars>
          <dgm:bulletEnabled val="1"/>
        </dgm:presLayoutVars>
      </dgm:prSet>
      <dgm:spPr/>
    </dgm:pt>
  </dgm:ptLst>
  <dgm:cxnLst>
    <dgm:cxn modelId="{B8FCED03-93C3-4C71-8D07-BFF3581F614F}" srcId="{DA4A6B1D-4607-4E0A-94DC-121A2BE247A2}" destId="{C6AC5436-6ACB-450E-89F7-F637C3578272}" srcOrd="2" destOrd="0" parTransId="{2CFEA020-3E52-4D82-A40A-6D398B13714B}" sibTransId="{F25C220C-882C-4CB2-B743-0997D4CB839A}"/>
    <dgm:cxn modelId="{B7192A04-0FE8-4BE0-94BD-D04F1649CCDA}" type="presOf" srcId="{DA4A6B1D-4607-4E0A-94DC-121A2BE247A2}" destId="{4A826D8B-4547-4371-AA95-11B40E307572}" srcOrd="0" destOrd="0" presId="urn:microsoft.com/office/officeart/2005/8/layout/default"/>
    <dgm:cxn modelId="{9A783C47-932F-4526-A1E6-1437FD2EF88D}" srcId="{DA4A6B1D-4607-4E0A-94DC-121A2BE247A2}" destId="{80B11F3A-78AD-4F9B-AAC2-B3F466FC79A8}" srcOrd="1" destOrd="0" parTransId="{B0C860C2-C2BD-4653-BA44-502C5CC4C672}" sibTransId="{866DBF77-9564-4E8B-A712-E36AAC1535D3}"/>
    <dgm:cxn modelId="{A33D104F-F93E-4842-9148-57F9DB888E16}" type="presOf" srcId="{C6AC5436-6ACB-450E-89F7-F637C3578272}" destId="{6F561DA9-B459-4C01-8C9F-DD3A5436EFEE}" srcOrd="0" destOrd="0" presId="urn:microsoft.com/office/officeart/2005/8/layout/default"/>
    <dgm:cxn modelId="{A37C6B51-6FFA-4ED6-9AEC-3476F0D1B318}" type="presOf" srcId="{DF893AB0-5CEB-4581-BFF4-A6806F5D801B}" destId="{D390159C-2BA5-4F8F-B1AD-F8109BFB0C48}" srcOrd="0" destOrd="0" presId="urn:microsoft.com/office/officeart/2005/8/layout/default"/>
    <dgm:cxn modelId="{DC129773-F43E-432D-94ED-F701032BB097}" type="presOf" srcId="{15F0C7A7-18EE-40D6-AE49-D307E943A5B0}" destId="{B9DBF857-A800-4A1D-95A7-88B0B9DF8E2B}" srcOrd="0" destOrd="0" presId="urn:microsoft.com/office/officeart/2005/8/layout/default"/>
    <dgm:cxn modelId="{A02CBF7D-6126-488A-B89B-893E1BD1696B}" type="presOf" srcId="{4CDDBE2D-6380-4307-B00D-128BAB6B958B}" destId="{264332D1-38F9-4721-9CF9-DFE3A32DB656}" srcOrd="0" destOrd="0" presId="urn:microsoft.com/office/officeart/2005/8/layout/default"/>
    <dgm:cxn modelId="{CC8DBAA2-5B81-417D-B3B0-6D209A21580F}" srcId="{DA4A6B1D-4607-4E0A-94DC-121A2BE247A2}" destId="{408C18FE-A0B4-4658-947A-C7E0E4E7B152}" srcOrd="4" destOrd="0" parTransId="{DA66B822-65E0-43C8-AC38-3EE0CE716234}" sibTransId="{D27E5037-E6BC-42FC-9FE9-5E2F05271EE8}"/>
    <dgm:cxn modelId="{52A042AA-C284-46E4-BF67-1F3F97AEC78A}" type="presOf" srcId="{80B11F3A-78AD-4F9B-AAC2-B3F466FC79A8}" destId="{3BEB1A60-F26D-4828-9E4B-405D9A98E2E3}" srcOrd="0" destOrd="0" presId="urn:microsoft.com/office/officeart/2005/8/layout/default"/>
    <dgm:cxn modelId="{15A23ABC-CD20-416B-A23A-4D8FEFD6969C}" srcId="{DA4A6B1D-4607-4E0A-94DC-121A2BE247A2}" destId="{4CDDBE2D-6380-4307-B00D-128BAB6B958B}" srcOrd="3" destOrd="0" parTransId="{DE5AEBCD-8D42-4EA3-A505-3EF0CDD49BE6}" sibTransId="{9060824A-BF57-459E-AB7F-52CB6E189CBD}"/>
    <dgm:cxn modelId="{4CDF5AD8-5737-422B-8D03-03DCC74156AD}" srcId="{DA4A6B1D-4607-4E0A-94DC-121A2BE247A2}" destId="{DF893AB0-5CEB-4581-BFF4-A6806F5D801B}" srcOrd="0" destOrd="0" parTransId="{53BC12B7-A503-4D90-91E1-A0E1715984F2}" sibTransId="{46869BD4-74B1-417D-83AA-D1AD4A393C35}"/>
    <dgm:cxn modelId="{8C55E5D9-DB3D-41D6-A10F-47B0BC32AD98}" type="presOf" srcId="{408C18FE-A0B4-4658-947A-C7E0E4E7B152}" destId="{E90F785D-0FE1-426D-92C0-D969F4F0CCCA}" srcOrd="0" destOrd="0" presId="urn:microsoft.com/office/officeart/2005/8/layout/default"/>
    <dgm:cxn modelId="{278E47E7-EEC6-46E4-9D28-E080FAA041C3}" srcId="{DA4A6B1D-4607-4E0A-94DC-121A2BE247A2}" destId="{15F0C7A7-18EE-40D6-AE49-D307E943A5B0}" srcOrd="5" destOrd="0" parTransId="{D0673E94-9465-4AFA-9929-8333D1F1E857}" sibTransId="{665C289F-3104-4782-9F21-44E73A75EA60}"/>
    <dgm:cxn modelId="{1669AE86-6EB6-4B4B-A442-5432A8EA0E45}" type="presParOf" srcId="{4A826D8B-4547-4371-AA95-11B40E307572}" destId="{D390159C-2BA5-4F8F-B1AD-F8109BFB0C48}" srcOrd="0" destOrd="0" presId="urn:microsoft.com/office/officeart/2005/8/layout/default"/>
    <dgm:cxn modelId="{6ECA0847-08C7-412D-BA2F-247225C0D383}" type="presParOf" srcId="{4A826D8B-4547-4371-AA95-11B40E307572}" destId="{D6D22D5F-8ECE-49AE-9B68-7297E1CAE353}" srcOrd="1" destOrd="0" presId="urn:microsoft.com/office/officeart/2005/8/layout/default"/>
    <dgm:cxn modelId="{8ED291BA-DDBB-467C-B5C6-3CC5594FDADE}" type="presParOf" srcId="{4A826D8B-4547-4371-AA95-11B40E307572}" destId="{3BEB1A60-F26D-4828-9E4B-405D9A98E2E3}" srcOrd="2" destOrd="0" presId="urn:microsoft.com/office/officeart/2005/8/layout/default"/>
    <dgm:cxn modelId="{B4EB1ACC-31E9-4943-8656-9952DEE16AEC}" type="presParOf" srcId="{4A826D8B-4547-4371-AA95-11B40E307572}" destId="{352A521D-81B1-492C-A829-ED232186D5C6}" srcOrd="3" destOrd="0" presId="urn:microsoft.com/office/officeart/2005/8/layout/default"/>
    <dgm:cxn modelId="{AC2F36D5-6687-4032-9F21-D19AB6E82A9A}" type="presParOf" srcId="{4A826D8B-4547-4371-AA95-11B40E307572}" destId="{6F561DA9-B459-4C01-8C9F-DD3A5436EFEE}" srcOrd="4" destOrd="0" presId="urn:microsoft.com/office/officeart/2005/8/layout/default"/>
    <dgm:cxn modelId="{6FB981DC-E896-447B-82D1-28BE934A6E90}" type="presParOf" srcId="{4A826D8B-4547-4371-AA95-11B40E307572}" destId="{58B8B002-2D8B-466E-92AD-10F894547053}" srcOrd="5" destOrd="0" presId="urn:microsoft.com/office/officeart/2005/8/layout/default"/>
    <dgm:cxn modelId="{22FFE025-5D39-46DD-8E1B-93F3BEBE5F96}" type="presParOf" srcId="{4A826D8B-4547-4371-AA95-11B40E307572}" destId="{264332D1-38F9-4721-9CF9-DFE3A32DB656}" srcOrd="6" destOrd="0" presId="urn:microsoft.com/office/officeart/2005/8/layout/default"/>
    <dgm:cxn modelId="{4E5B36A8-FFC0-450A-A2F5-22C2DFF2230B}" type="presParOf" srcId="{4A826D8B-4547-4371-AA95-11B40E307572}" destId="{F944F87F-BF28-4D35-81AA-52A12CD5A701}" srcOrd="7" destOrd="0" presId="urn:microsoft.com/office/officeart/2005/8/layout/default"/>
    <dgm:cxn modelId="{B45424D6-FB0D-466F-86EF-2DEDF8A9A7CD}" type="presParOf" srcId="{4A826D8B-4547-4371-AA95-11B40E307572}" destId="{E90F785D-0FE1-426D-92C0-D969F4F0CCCA}" srcOrd="8" destOrd="0" presId="urn:microsoft.com/office/officeart/2005/8/layout/default"/>
    <dgm:cxn modelId="{CFE5CC40-0E00-407E-8C85-96F7035209A9}" type="presParOf" srcId="{4A826D8B-4547-4371-AA95-11B40E307572}" destId="{9A22D13A-E2F9-45C0-9AB3-A6168161DC18}" srcOrd="9" destOrd="0" presId="urn:microsoft.com/office/officeart/2005/8/layout/default"/>
    <dgm:cxn modelId="{C35A22D0-4DA0-40FF-826D-986A62592289}" type="presParOf" srcId="{4A826D8B-4547-4371-AA95-11B40E307572}" destId="{B9DBF857-A800-4A1D-95A7-88B0B9DF8E2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B1B438-D5D7-44AD-B7D9-39CFD0289DB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A5927E7-A526-408A-9D42-A1F9583436CB}">
      <dgm:prSet/>
      <dgm:spPr/>
      <dgm:t>
        <a:bodyPr/>
        <a:lstStyle/>
        <a:p>
          <a:r>
            <a:rPr lang="en-GB"/>
            <a:t>“Assessment plays a fundamental role in enabling each individual learner to make progress” (Welsh Government, 2020). </a:t>
          </a:r>
          <a:endParaRPr lang="en-US"/>
        </a:p>
      </dgm:t>
    </dgm:pt>
    <dgm:pt modelId="{487E1E18-98F4-4A4B-8727-8C2076895582}" type="parTrans" cxnId="{F180FA06-F120-4A65-9039-AB8A17F08127}">
      <dgm:prSet/>
      <dgm:spPr/>
      <dgm:t>
        <a:bodyPr/>
        <a:lstStyle/>
        <a:p>
          <a:endParaRPr lang="en-US"/>
        </a:p>
      </dgm:t>
    </dgm:pt>
    <dgm:pt modelId="{50008850-C9DD-4DF5-B243-100EC98AAD2F}" type="sibTrans" cxnId="{F180FA06-F120-4A65-9039-AB8A17F08127}">
      <dgm:prSet/>
      <dgm:spPr/>
      <dgm:t>
        <a:bodyPr/>
        <a:lstStyle/>
        <a:p>
          <a:endParaRPr lang="en-US"/>
        </a:p>
      </dgm:t>
    </dgm:pt>
    <dgm:pt modelId="{298AA8D1-7F25-4ABC-888A-AF26E002179E}">
      <dgm:prSet/>
      <dgm:spPr/>
      <dgm:t>
        <a:bodyPr/>
        <a:lstStyle/>
        <a:p>
          <a:r>
            <a:rPr lang="en-GB"/>
            <a:t>As teacher it is important that we recognise these children as individuals and understand that different children learn in different ways and therefore need to be supported and challenged according to those needs (Kelly, 2016). </a:t>
          </a:r>
          <a:endParaRPr lang="en-US"/>
        </a:p>
      </dgm:t>
    </dgm:pt>
    <dgm:pt modelId="{5A688D34-3DE7-4858-8BB0-10B11963B709}" type="parTrans" cxnId="{DAF3A95E-80D8-47DA-A2AB-BC3605BACFE7}">
      <dgm:prSet/>
      <dgm:spPr/>
      <dgm:t>
        <a:bodyPr/>
        <a:lstStyle/>
        <a:p>
          <a:endParaRPr lang="en-US"/>
        </a:p>
      </dgm:t>
    </dgm:pt>
    <dgm:pt modelId="{E270EA1A-8DAC-4FC2-A88C-07199D0C0F8A}" type="sibTrans" cxnId="{DAF3A95E-80D8-47DA-A2AB-BC3605BACFE7}">
      <dgm:prSet/>
      <dgm:spPr/>
      <dgm:t>
        <a:bodyPr/>
        <a:lstStyle/>
        <a:p>
          <a:endParaRPr lang="en-US"/>
        </a:p>
      </dgm:t>
    </dgm:pt>
    <dgm:pt modelId="{2AF75138-1A55-4A54-88B2-8137E0AA2964}" type="pres">
      <dgm:prSet presAssocID="{4CB1B438-D5D7-44AD-B7D9-39CFD0289DB0}" presName="linear" presStyleCnt="0">
        <dgm:presLayoutVars>
          <dgm:animLvl val="lvl"/>
          <dgm:resizeHandles val="exact"/>
        </dgm:presLayoutVars>
      </dgm:prSet>
      <dgm:spPr/>
    </dgm:pt>
    <dgm:pt modelId="{0A60C9F2-04E6-4379-9EC9-BD914C7C13FF}" type="pres">
      <dgm:prSet presAssocID="{7A5927E7-A526-408A-9D42-A1F9583436CB}" presName="parentText" presStyleLbl="node1" presStyleIdx="0" presStyleCnt="2">
        <dgm:presLayoutVars>
          <dgm:chMax val="0"/>
          <dgm:bulletEnabled val="1"/>
        </dgm:presLayoutVars>
      </dgm:prSet>
      <dgm:spPr/>
    </dgm:pt>
    <dgm:pt modelId="{610322E5-3D46-43C1-85EA-B168A535AFB6}" type="pres">
      <dgm:prSet presAssocID="{50008850-C9DD-4DF5-B243-100EC98AAD2F}" presName="spacer" presStyleCnt="0"/>
      <dgm:spPr/>
    </dgm:pt>
    <dgm:pt modelId="{6D2AEB29-CC0B-462C-8C32-BE1F8E02634E}" type="pres">
      <dgm:prSet presAssocID="{298AA8D1-7F25-4ABC-888A-AF26E002179E}" presName="parentText" presStyleLbl="node1" presStyleIdx="1" presStyleCnt="2">
        <dgm:presLayoutVars>
          <dgm:chMax val="0"/>
          <dgm:bulletEnabled val="1"/>
        </dgm:presLayoutVars>
      </dgm:prSet>
      <dgm:spPr/>
    </dgm:pt>
  </dgm:ptLst>
  <dgm:cxnLst>
    <dgm:cxn modelId="{F180FA06-F120-4A65-9039-AB8A17F08127}" srcId="{4CB1B438-D5D7-44AD-B7D9-39CFD0289DB0}" destId="{7A5927E7-A526-408A-9D42-A1F9583436CB}" srcOrd="0" destOrd="0" parTransId="{487E1E18-98F4-4A4B-8727-8C2076895582}" sibTransId="{50008850-C9DD-4DF5-B243-100EC98AAD2F}"/>
    <dgm:cxn modelId="{9FEF115C-2AA0-401E-B3D5-C7E04C87DA4C}" type="presOf" srcId="{298AA8D1-7F25-4ABC-888A-AF26E002179E}" destId="{6D2AEB29-CC0B-462C-8C32-BE1F8E02634E}" srcOrd="0" destOrd="0" presId="urn:microsoft.com/office/officeart/2005/8/layout/vList2"/>
    <dgm:cxn modelId="{DAF3A95E-80D8-47DA-A2AB-BC3605BACFE7}" srcId="{4CB1B438-D5D7-44AD-B7D9-39CFD0289DB0}" destId="{298AA8D1-7F25-4ABC-888A-AF26E002179E}" srcOrd="1" destOrd="0" parTransId="{5A688D34-3DE7-4858-8BB0-10B11963B709}" sibTransId="{E270EA1A-8DAC-4FC2-A88C-07199D0C0F8A}"/>
    <dgm:cxn modelId="{9008C8AA-7969-43A8-B3E2-653B0019CCB7}" type="presOf" srcId="{4CB1B438-D5D7-44AD-B7D9-39CFD0289DB0}" destId="{2AF75138-1A55-4A54-88B2-8137E0AA2964}" srcOrd="0" destOrd="0" presId="urn:microsoft.com/office/officeart/2005/8/layout/vList2"/>
    <dgm:cxn modelId="{EA1660CF-EE61-40CC-8689-70E908FC026B}" type="presOf" srcId="{7A5927E7-A526-408A-9D42-A1F9583436CB}" destId="{0A60C9F2-04E6-4379-9EC9-BD914C7C13FF}" srcOrd="0" destOrd="0" presId="urn:microsoft.com/office/officeart/2005/8/layout/vList2"/>
    <dgm:cxn modelId="{B453C705-EE9E-4866-81DB-214E164D44BA}" type="presParOf" srcId="{2AF75138-1A55-4A54-88B2-8137E0AA2964}" destId="{0A60C9F2-04E6-4379-9EC9-BD914C7C13FF}" srcOrd="0" destOrd="0" presId="urn:microsoft.com/office/officeart/2005/8/layout/vList2"/>
    <dgm:cxn modelId="{4067D0AD-8101-4EBB-A911-B3E737E68062}" type="presParOf" srcId="{2AF75138-1A55-4A54-88B2-8137E0AA2964}" destId="{610322E5-3D46-43C1-85EA-B168A535AFB6}" srcOrd="1" destOrd="0" presId="urn:microsoft.com/office/officeart/2005/8/layout/vList2"/>
    <dgm:cxn modelId="{DC296706-A876-49B2-907E-A2355C2C951E}" type="presParOf" srcId="{2AF75138-1A55-4A54-88B2-8137E0AA2964}" destId="{6D2AEB29-CC0B-462C-8C32-BE1F8E02634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3D68FF-09E4-4CBB-90CB-4D6E7188BE29}"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US"/>
        </a:p>
      </dgm:t>
    </dgm:pt>
    <dgm:pt modelId="{35287DF8-1151-4890-ABFC-4D9A9F00C51C}">
      <dgm:prSet/>
      <dgm:spPr/>
      <dgm:t>
        <a:bodyPr/>
        <a:lstStyle/>
        <a:p>
          <a:pPr>
            <a:lnSpc>
              <a:spcPct val="100000"/>
            </a:lnSpc>
          </a:pPr>
          <a:r>
            <a:rPr lang="en-GB"/>
            <a:t>Year 5</a:t>
          </a:r>
          <a:endParaRPr lang="en-US"/>
        </a:p>
      </dgm:t>
    </dgm:pt>
    <dgm:pt modelId="{44CA2785-2DC0-482E-B692-D8B59E37D663}" type="parTrans" cxnId="{2E846037-F730-4458-B693-7B53995261B4}">
      <dgm:prSet/>
      <dgm:spPr/>
      <dgm:t>
        <a:bodyPr/>
        <a:lstStyle/>
        <a:p>
          <a:endParaRPr lang="en-US"/>
        </a:p>
      </dgm:t>
    </dgm:pt>
    <dgm:pt modelId="{0E75AD0D-00A1-4053-A2D4-43995EBDACFC}" type="sibTrans" cxnId="{2E846037-F730-4458-B693-7B53995261B4}">
      <dgm:prSet/>
      <dgm:spPr/>
      <dgm:t>
        <a:bodyPr/>
        <a:lstStyle/>
        <a:p>
          <a:endParaRPr lang="en-US"/>
        </a:p>
      </dgm:t>
    </dgm:pt>
    <dgm:pt modelId="{4AB25654-4B62-47DA-B339-855BF5331C34}">
      <dgm:prSet/>
      <dgm:spPr/>
      <dgm:t>
        <a:bodyPr/>
        <a:lstStyle/>
        <a:p>
          <a:pPr>
            <a:lnSpc>
              <a:spcPct val="100000"/>
            </a:lnSpc>
          </a:pPr>
          <a:r>
            <a:rPr lang="en-GB"/>
            <a:t>Diverse group of 30 learners </a:t>
          </a:r>
          <a:endParaRPr lang="en-US"/>
        </a:p>
      </dgm:t>
    </dgm:pt>
    <dgm:pt modelId="{7F367B8C-8FC1-4709-B0E1-22FD52565218}" type="parTrans" cxnId="{CCDE683C-7BF9-4DC8-9191-5CAA6DB4F1F3}">
      <dgm:prSet/>
      <dgm:spPr/>
      <dgm:t>
        <a:bodyPr/>
        <a:lstStyle/>
        <a:p>
          <a:endParaRPr lang="en-US"/>
        </a:p>
      </dgm:t>
    </dgm:pt>
    <dgm:pt modelId="{6A13056E-878B-4C39-8710-935F9DF2A31A}" type="sibTrans" cxnId="{CCDE683C-7BF9-4DC8-9191-5CAA6DB4F1F3}">
      <dgm:prSet/>
      <dgm:spPr/>
      <dgm:t>
        <a:bodyPr/>
        <a:lstStyle/>
        <a:p>
          <a:endParaRPr lang="en-US"/>
        </a:p>
      </dgm:t>
    </dgm:pt>
    <dgm:pt modelId="{D23E9F11-3386-4211-82A3-58F0B6CB3D49}">
      <dgm:prSet/>
      <dgm:spPr/>
      <dgm:t>
        <a:bodyPr/>
        <a:lstStyle/>
        <a:p>
          <a:pPr>
            <a:lnSpc>
              <a:spcPct val="100000"/>
            </a:lnSpc>
          </a:pPr>
          <a:r>
            <a:rPr lang="en-GB"/>
            <a:t>4 children with diagnosed Additional Learning Needs</a:t>
          </a:r>
          <a:endParaRPr lang="en-US"/>
        </a:p>
      </dgm:t>
    </dgm:pt>
    <dgm:pt modelId="{B988C36E-DAF0-4D6E-ABD1-C6158BE6F5C4}" type="parTrans" cxnId="{4EAC1793-6EA9-4281-85A0-EC6E8FD6AA34}">
      <dgm:prSet/>
      <dgm:spPr/>
      <dgm:t>
        <a:bodyPr/>
        <a:lstStyle/>
        <a:p>
          <a:endParaRPr lang="en-US"/>
        </a:p>
      </dgm:t>
    </dgm:pt>
    <dgm:pt modelId="{D866BCC0-312B-421A-BDE5-473372662E66}" type="sibTrans" cxnId="{4EAC1793-6EA9-4281-85A0-EC6E8FD6AA34}">
      <dgm:prSet/>
      <dgm:spPr/>
      <dgm:t>
        <a:bodyPr/>
        <a:lstStyle/>
        <a:p>
          <a:endParaRPr lang="en-US"/>
        </a:p>
      </dgm:t>
    </dgm:pt>
    <dgm:pt modelId="{7367119D-230D-47D8-9D7D-083C7AD9372B}">
      <dgm:prSet/>
      <dgm:spPr/>
      <dgm:t>
        <a:bodyPr/>
        <a:lstStyle/>
        <a:p>
          <a:pPr>
            <a:lnSpc>
              <a:spcPct val="100000"/>
            </a:lnSpc>
          </a:pPr>
          <a:r>
            <a:rPr lang="en-GB"/>
            <a:t>3 children with English as an Additional Language </a:t>
          </a:r>
          <a:endParaRPr lang="en-US"/>
        </a:p>
      </dgm:t>
    </dgm:pt>
    <dgm:pt modelId="{1D1B8427-0B01-49B2-8C3D-36BC96AA36D6}" type="parTrans" cxnId="{AEDF5240-01B0-4DDD-A3CF-251D3F24137E}">
      <dgm:prSet/>
      <dgm:spPr/>
      <dgm:t>
        <a:bodyPr/>
        <a:lstStyle/>
        <a:p>
          <a:endParaRPr lang="en-US"/>
        </a:p>
      </dgm:t>
    </dgm:pt>
    <dgm:pt modelId="{12E0197D-4E18-4E5A-BC52-01A95E6AF814}" type="sibTrans" cxnId="{AEDF5240-01B0-4DDD-A3CF-251D3F24137E}">
      <dgm:prSet/>
      <dgm:spPr/>
      <dgm:t>
        <a:bodyPr/>
        <a:lstStyle/>
        <a:p>
          <a:endParaRPr lang="en-US"/>
        </a:p>
      </dgm:t>
    </dgm:pt>
    <dgm:pt modelId="{232CFAB4-65FD-4672-9EA8-A1BEC7E582DB}">
      <dgm:prSet/>
      <dgm:spPr/>
      <dgm:t>
        <a:bodyPr/>
        <a:lstStyle/>
        <a:p>
          <a:pPr>
            <a:lnSpc>
              <a:spcPct val="100000"/>
            </a:lnSpc>
          </a:pPr>
          <a:r>
            <a:rPr lang="en-GB"/>
            <a:t>Range of abilities, working from Progression step 1 to Progression step 3 </a:t>
          </a:r>
          <a:endParaRPr lang="en-US"/>
        </a:p>
      </dgm:t>
    </dgm:pt>
    <dgm:pt modelId="{CEACD427-52CD-4E37-BE0C-E8F473F21D09}" type="parTrans" cxnId="{3445D1CA-538C-47C9-BA19-B4DBC533B3C0}">
      <dgm:prSet/>
      <dgm:spPr/>
      <dgm:t>
        <a:bodyPr/>
        <a:lstStyle/>
        <a:p>
          <a:endParaRPr lang="en-US"/>
        </a:p>
      </dgm:t>
    </dgm:pt>
    <dgm:pt modelId="{1D25C24C-2F59-4778-9395-0BF785866737}" type="sibTrans" cxnId="{3445D1CA-538C-47C9-BA19-B4DBC533B3C0}">
      <dgm:prSet/>
      <dgm:spPr/>
      <dgm:t>
        <a:bodyPr/>
        <a:lstStyle/>
        <a:p>
          <a:endParaRPr lang="en-US"/>
        </a:p>
      </dgm:t>
    </dgm:pt>
    <dgm:pt modelId="{4196C540-4E25-4FC0-B7F1-494D86D1021B}" type="pres">
      <dgm:prSet presAssocID="{173D68FF-09E4-4CBB-90CB-4D6E7188BE29}" presName="linear" presStyleCnt="0">
        <dgm:presLayoutVars>
          <dgm:animLvl val="lvl"/>
          <dgm:resizeHandles val="exact"/>
        </dgm:presLayoutVars>
      </dgm:prSet>
      <dgm:spPr/>
    </dgm:pt>
    <dgm:pt modelId="{4F174707-BF18-482D-9318-D878FAF630DD}" type="pres">
      <dgm:prSet presAssocID="{35287DF8-1151-4890-ABFC-4D9A9F00C51C}" presName="parentText" presStyleLbl="node1" presStyleIdx="0" presStyleCnt="5">
        <dgm:presLayoutVars>
          <dgm:chMax val="0"/>
          <dgm:bulletEnabled val="1"/>
        </dgm:presLayoutVars>
      </dgm:prSet>
      <dgm:spPr/>
    </dgm:pt>
    <dgm:pt modelId="{FE8B1519-9401-436E-B440-359412BE0C2A}" type="pres">
      <dgm:prSet presAssocID="{0E75AD0D-00A1-4053-A2D4-43995EBDACFC}" presName="spacer" presStyleCnt="0"/>
      <dgm:spPr/>
    </dgm:pt>
    <dgm:pt modelId="{BB8B85F7-1853-40C5-9080-8F3F44C700C6}" type="pres">
      <dgm:prSet presAssocID="{4AB25654-4B62-47DA-B339-855BF5331C34}" presName="parentText" presStyleLbl="node1" presStyleIdx="1" presStyleCnt="5">
        <dgm:presLayoutVars>
          <dgm:chMax val="0"/>
          <dgm:bulletEnabled val="1"/>
        </dgm:presLayoutVars>
      </dgm:prSet>
      <dgm:spPr/>
    </dgm:pt>
    <dgm:pt modelId="{00785A85-8F07-43A7-A0C2-463339FEBE04}" type="pres">
      <dgm:prSet presAssocID="{6A13056E-878B-4C39-8710-935F9DF2A31A}" presName="spacer" presStyleCnt="0"/>
      <dgm:spPr/>
    </dgm:pt>
    <dgm:pt modelId="{373843F1-174C-46B7-B555-6D3813EBA694}" type="pres">
      <dgm:prSet presAssocID="{D23E9F11-3386-4211-82A3-58F0B6CB3D49}" presName="parentText" presStyleLbl="node1" presStyleIdx="2" presStyleCnt="5">
        <dgm:presLayoutVars>
          <dgm:chMax val="0"/>
          <dgm:bulletEnabled val="1"/>
        </dgm:presLayoutVars>
      </dgm:prSet>
      <dgm:spPr/>
    </dgm:pt>
    <dgm:pt modelId="{144D4B2D-15D5-4D4C-BB32-F75EA84BDAD8}" type="pres">
      <dgm:prSet presAssocID="{D866BCC0-312B-421A-BDE5-473372662E66}" presName="spacer" presStyleCnt="0"/>
      <dgm:spPr/>
    </dgm:pt>
    <dgm:pt modelId="{12912FCE-A69C-4149-98D5-709211009AB8}" type="pres">
      <dgm:prSet presAssocID="{7367119D-230D-47D8-9D7D-083C7AD9372B}" presName="parentText" presStyleLbl="node1" presStyleIdx="3" presStyleCnt="5">
        <dgm:presLayoutVars>
          <dgm:chMax val="0"/>
          <dgm:bulletEnabled val="1"/>
        </dgm:presLayoutVars>
      </dgm:prSet>
      <dgm:spPr/>
    </dgm:pt>
    <dgm:pt modelId="{130ED844-26A3-498C-B1FD-560B800FC94A}" type="pres">
      <dgm:prSet presAssocID="{12E0197D-4E18-4E5A-BC52-01A95E6AF814}" presName="spacer" presStyleCnt="0"/>
      <dgm:spPr/>
    </dgm:pt>
    <dgm:pt modelId="{C15BCCD5-DE77-4830-87B4-B5A79B25E926}" type="pres">
      <dgm:prSet presAssocID="{232CFAB4-65FD-4672-9EA8-A1BEC7E582DB}" presName="parentText" presStyleLbl="node1" presStyleIdx="4" presStyleCnt="5">
        <dgm:presLayoutVars>
          <dgm:chMax val="0"/>
          <dgm:bulletEnabled val="1"/>
        </dgm:presLayoutVars>
      </dgm:prSet>
      <dgm:spPr/>
    </dgm:pt>
  </dgm:ptLst>
  <dgm:cxnLst>
    <dgm:cxn modelId="{12FC2D02-807C-4B3C-9761-1E67E5E55342}" type="presOf" srcId="{7367119D-230D-47D8-9D7D-083C7AD9372B}" destId="{12912FCE-A69C-4149-98D5-709211009AB8}" srcOrd="0" destOrd="0" presId="urn:microsoft.com/office/officeart/2005/8/layout/vList2"/>
    <dgm:cxn modelId="{67249C0E-E7B8-46E3-9AA5-704A6E68DEA7}" type="presOf" srcId="{4AB25654-4B62-47DA-B339-855BF5331C34}" destId="{BB8B85F7-1853-40C5-9080-8F3F44C700C6}" srcOrd="0" destOrd="0" presId="urn:microsoft.com/office/officeart/2005/8/layout/vList2"/>
    <dgm:cxn modelId="{2E846037-F730-4458-B693-7B53995261B4}" srcId="{173D68FF-09E4-4CBB-90CB-4D6E7188BE29}" destId="{35287DF8-1151-4890-ABFC-4D9A9F00C51C}" srcOrd="0" destOrd="0" parTransId="{44CA2785-2DC0-482E-B692-D8B59E37D663}" sibTransId="{0E75AD0D-00A1-4053-A2D4-43995EBDACFC}"/>
    <dgm:cxn modelId="{CCDE683C-7BF9-4DC8-9191-5CAA6DB4F1F3}" srcId="{173D68FF-09E4-4CBB-90CB-4D6E7188BE29}" destId="{4AB25654-4B62-47DA-B339-855BF5331C34}" srcOrd="1" destOrd="0" parTransId="{7F367B8C-8FC1-4709-B0E1-22FD52565218}" sibTransId="{6A13056E-878B-4C39-8710-935F9DF2A31A}"/>
    <dgm:cxn modelId="{AEDF5240-01B0-4DDD-A3CF-251D3F24137E}" srcId="{173D68FF-09E4-4CBB-90CB-4D6E7188BE29}" destId="{7367119D-230D-47D8-9D7D-083C7AD9372B}" srcOrd="3" destOrd="0" parTransId="{1D1B8427-0B01-49B2-8C3D-36BC96AA36D6}" sibTransId="{12E0197D-4E18-4E5A-BC52-01A95E6AF814}"/>
    <dgm:cxn modelId="{F3C0965F-9A7F-4C80-8660-0D6DCE161F01}" type="presOf" srcId="{35287DF8-1151-4890-ABFC-4D9A9F00C51C}" destId="{4F174707-BF18-482D-9318-D878FAF630DD}" srcOrd="0" destOrd="0" presId="urn:microsoft.com/office/officeart/2005/8/layout/vList2"/>
    <dgm:cxn modelId="{3C10D859-1078-45BC-A4E9-BB06F3C5DED7}" type="presOf" srcId="{D23E9F11-3386-4211-82A3-58F0B6CB3D49}" destId="{373843F1-174C-46B7-B555-6D3813EBA694}" srcOrd="0" destOrd="0" presId="urn:microsoft.com/office/officeart/2005/8/layout/vList2"/>
    <dgm:cxn modelId="{C083237F-FA98-4156-9FD4-C1A68E23BE58}" type="presOf" srcId="{232CFAB4-65FD-4672-9EA8-A1BEC7E582DB}" destId="{C15BCCD5-DE77-4830-87B4-B5A79B25E926}" srcOrd="0" destOrd="0" presId="urn:microsoft.com/office/officeart/2005/8/layout/vList2"/>
    <dgm:cxn modelId="{4EAC1793-6EA9-4281-85A0-EC6E8FD6AA34}" srcId="{173D68FF-09E4-4CBB-90CB-4D6E7188BE29}" destId="{D23E9F11-3386-4211-82A3-58F0B6CB3D49}" srcOrd="2" destOrd="0" parTransId="{B988C36E-DAF0-4D6E-ABD1-C6158BE6F5C4}" sibTransId="{D866BCC0-312B-421A-BDE5-473372662E66}"/>
    <dgm:cxn modelId="{724090BB-4E96-4823-894A-C8069A8B0D39}" type="presOf" srcId="{173D68FF-09E4-4CBB-90CB-4D6E7188BE29}" destId="{4196C540-4E25-4FC0-B7F1-494D86D1021B}" srcOrd="0" destOrd="0" presId="urn:microsoft.com/office/officeart/2005/8/layout/vList2"/>
    <dgm:cxn modelId="{3445D1CA-538C-47C9-BA19-B4DBC533B3C0}" srcId="{173D68FF-09E4-4CBB-90CB-4D6E7188BE29}" destId="{232CFAB4-65FD-4672-9EA8-A1BEC7E582DB}" srcOrd="4" destOrd="0" parTransId="{CEACD427-52CD-4E37-BE0C-E8F473F21D09}" sibTransId="{1D25C24C-2F59-4778-9395-0BF785866737}"/>
    <dgm:cxn modelId="{F89648D2-F199-441C-B62D-8D789101C71F}" type="presParOf" srcId="{4196C540-4E25-4FC0-B7F1-494D86D1021B}" destId="{4F174707-BF18-482D-9318-D878FAF630DD}" srcOrd="0" destOrd="0" presId="urn:microsoft.com/office/officeart/2005/8/layout/vList2"/>
    <dgm:cxn modelId="{1AC3AEBF-6BF7-4223-A325-3D9845F8F77B}" type="presParOf" srcId="{4196C540-4E25-4FC0-B7F1-494D86D1021B}" destId="{FE8B1519-9401-436E-B440-359412BE0C2A}" srcOrd="1" destOrd="0" presId="urn:microsoft.com/office/officeart/2005/8/layout/vList2"/>
    <dgm:cxn modelId="{B487846E-EFC6-4921-8273-EE0EFAA7E837}" type="presParOf" srcId="{4196C540-4E25-4FC0-B7F1-494D86D1021B}" destId="{BB8B85F7-1853-40C5-9080-8F3F44C700C6}" srcOrd="2" destOrd="0" presId="urn:microsoft.com/office/officeart/2005/8/layout/vList2"/>
    <dgm:cxn modelId="{DA630A43-AC13-4FDD-8A9E-B08C3B729F22}" type="presParOf" srcId="{4196C540-4E25-4FC0-B7F1-494D86D1021B}" destId="{00785A85-8F07-43A7-A0C2-463339FEBE04}" srcOrd="3" destOrd="0" presId="urn:microsoft.com/office/officeart/2005/8/layout/vList2"/>
    <dgm:cxn modelId="{19449BDE-9F9D-4A10-B9A2-9328E7412410}" type="presParOf" srcId="{4196C540-4E25-4FC0-B7F1-494D86D1021B}" destId="{373843F1-174C-46B7-B555-6D3813EBA694}" srcOrd="4" destOrd="0" presId="urn:microsoft.com/office/officeart/2005/8/layout/vList2"/>
    <dgm:cxn modelId="{AEFA38F4-63B9-439C-ACEF-01E6DC6450EC}" type="presParOf" srcId="{4196C540-4E25-4FC0-B7F1-494D86D1021B}" destId="{144D4B2D-15D5-4D4C-BB32-F75EA84BDAD8}" srcOrd="5" destOrd="0" presId="urn:microsoft.com/office/officeart/2005/8/layout/vList2"/>
    <dgm:cxn modelId="{415FD4FA-0A2E-4FFB-BE11-A8A2D0754CA9}" type="presParOf" srcId="{4196C540-4E25-4FC0-B7F1-494D86D1021B}" destId="{12912FCE-A69C-4149-98D5-709211009AB8}" srcOrd="6" destOrd="0" presId="urn:microsoft.com/office/officeart/2005/8/layout/vList2"/>
    <dgm:cxn modelId="{F0EC94BF-96CD-4F7C-8CBD-E3B44B3980A2}" type="presParOf" srcId="{4196C540-4E25-4FC0-B7F1-494D86D1021B}" destId="{130ED844-26A3-498C-B1FD-560B800FC94A}" srcOrd="7" destOrd="0" presId="urn:microsoft.com/office/officeart/2005/8/layout/vList2"/>
    <dgm:cxn modelId="{C9542D01-7478-4223-A99E-F64FB0A57C74}" type="presParOf" srcId="{4196C540-4E25-4FC0-B7F1-494D86D1021B}" destId="{C15BCCD5-DE77-4830-87B4-B5A79B25E92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1CCEBE-6002-4CDD-B2F7-0DF76B05AB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68084D-DFBB-43AA-B4D8-90C54CF19A98}">
      <dgm:prSet/>
      <dgm:spPr/>
      <dgm:t>
        <a:bodyPr/>
        <a:lstStyle/>
        <a:p>
          <a:r>
            <a:rPr lang="en-GB"/>
            <a:t>Progression in learning is a process of developing and improving in skills, knowledge and understanding over time.</a:t>
          </a:r>
          <a:endParaRPr lang="en-US"/>
        </a:p>
      </dgm:t>
    </dgm:pt>
    <dgm:pt modelId="{0B28203C-5027-4424-894F-7695436FABE8}" type="parTrans" cxnId="{95AA0634-8D92-4A06-96BB-346DED0C9477}">
      <dgm:prSet/>
      <dgm:spPr/>
      <dgm:t>
        <a:bodyPr/>
        <a:lstStyle/>
        <a:p>
          <a:endParaRPr lang="en-US"/>
        </a:p>
      </dgm:t>
    </dgm:pt>
    <dgm:pt modelId="{E1354600-0C43-4825-B591-35D3A7BB145F}" type="sibTrans" cxnId="{95AA0634-8D92-4A06-96BB-346DED0C9477}">
      <dgm:prSet/>
      <dgm:spPr/>
      <dgm:t>
        <a:bodyPr/>
        <a:lstStyle/>
        <a:p>
          <a:endParaRPr lang="en-US"/>
        </a:p>
      </dgm:t>
    </dgm:pt>
    <dgm:pt modelId="{D0CF01AE-741C-4BFF-81D2-63C9469D4C81}">
      <dgm:prSet/>
      <dgm:spPr/>
      <dgm:t>
        <a:bodyPr/>
        <a:lstStyle/>
        <a:p>
          <a:r>
            <a:rPr lang="en-GB"/>
            <a:t>Understanding how learners progress is just the first step and is critical to the design of curriculum and assessment arrangements as well as classroom/setting planning and practice. </a:t>
          </a:r>
          <a:endParaRPr lang="en-US"/>
        </a:p>
      </dgm:t>
    </dgm:pt>
    <dgm:pt modelId="{4D868E1E-9F1F-435B-B516-9096A1B874EE}" type="parTrans" cxnId="{C7EB0746-3150-4573-AC22-F8E79503AFAD}">
      <dgm:prSet/>
      <dgm:spPr/>
      <dgm:t>
        <a:bodyPr/>
        <a:lstStyle/>
        <a:p>
          <a:endParaRPr lang="en-US"/>
        </a:p>
      </dgm:t>
    </dgm:pt>
    <dgm:pt modelId="{CF583F28-E4DE-4C74-88A9-9DE23CBF59E5}" type="sibTrans" cxnId="{C7EB0746-3150-4573-AC22-F8E79503AFAD}">
      <dgm:prSet/>
      <dgm:spPr/>
      <dgm:t>
        <a:bodyPr/>
        <a:lstStyle/>
        <a:p>
          <a:endParaRPr lang="en-US"/>
        </a:p>
      </dgm:t>
    </dgm:pt>
    <dgm:pt modelId="{ABD5673E-3E6B-4985-B7F0-42E523826D41}" type="pres">
      <dgm:prSet presAssocID="{731CCEBE-6002-4CDD-B2F7-0DF76B05ABB4}" presName="root" presStyleCnt="0">
        <dgm:presLayoutVars>
          <dgm:dir/>
          <dgm:resizeHandles val="exact"/>
        </dgm:presLayoutVars>
      </dgm:prSet>
      <dgm:spPr/>
    </dgm:pt>
    <dgm:pt modelId="{7578CC7A-941A-4F03-94C1-6A11520FC355}" type="pres">
      <dgm:prSet presAssocID="{8D68084D-DFBB-43AA-B4D8-90C54CF19A98}" presName="compNode" presStyleCnt="0"/>
      <dgm:spPr/>
    </dgm:pt>
    <dgm:pt modelId="{370149F8-78BF-4BE2-80F9-3EA63C2A24AC}" type="pres">
      <dgm:prSet presAssocID="{8D68084D-DFBB-43AA-B4D8-90C54CF19A98}" presName="bgRect" presStyleLbl="bgShp" presStyleIdx="0" presStyleCnt="2"/>
      <dgm:spPr/>
    </dgm:pt>
    <dgm:pt modelId="{A6F624C3-67A9-4B7E-A62B-093DD53493F2}" type="pres">
      <dgm:prSet presAssocID="{8D68084D-DFBB-43AA-B4D8-90C54CF19A9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720F0BD-F64C-4A38-8A26-FC2D31D662EC}" type="pres">
      <dgm:prSet presAssocID="{8D68084D-DFBB-43AA-B4D8-90C54CF19A98}" presName="spaceRect" presStyleCnt="0"/>
      <dgm:spPr/>
    </dgm:pt>
    <dgm:pt modelId="{541E3DCE-218A-4D26-8D51-9D605306D784}" type="pres">
      <dgm:prSet presAssocID="{8D68084D-DFBB-43AA-B4D8-90C54CF19A98}" presName="parTx" presStyleLbl="revTx" presStyleIdx="0" presStyleCnt="2">
        <dgm:presLayoutVars>
          <dgm:chMax val="0"/>
          <dgm:chPref val="0"/>
        </dgm:presLayoutVars>
      </dgm:prSet>
      <dgm:spPr/>
    </dgm:pt>
    <dgm:pt modelId="{DE974B19-D566-43DD-A48A-E37FD03FBBF1}" type="pres">
      <dgm:prSet presAssocID="{E1354600-0C43-4825-B591-35D3A7BB145F}" presName="sibTrans" presStyleCnt="0"/>
      <dgm:spPr/>
    </dgm:pt>
    <dgm:pt modelId="{AE097765-69D9-4E33-B606-B7671E25E284}" type="pres">
      <dgm:prSet presAssocID="{D0CF01AE-741C-4BFF-81D2-63C9469D4C81}" presName="compNode" presStyleCnt="0"/>
      <dgm:spPr/>
    </dgm:pt>
    <dgm:pt modelId="{B002241F-600E-4E27-B191-94BC24AC981F}" type="pres">
      <dgm:prSet presAssocID="{D0CF01AE-741C-4BFF-81D2-63C9469D4C81}" presName="bgRect" presStyleLbl="bgShp" presStyleIdx="1" presStyleCnt="2"/>
      <dgm:spPr/>
    </dgm:pt>
    <dgm:pt modelId="{AFC9866A-0A0F-4258-967C-609807CAEB1D}" type="pres">
      <dgm:prSet presAssocID="{D0CF01AE-741C-4BFF-81D2-63C9469D4C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06FD876C-5A8B-4962-A463-FFF1A3E168FB}" type="pres">
      <dgm:prSet presAssocID="{D0CF01AE-741C-4BFF-81D2-63C9469D4C81}" presName="spaceRect" presStyleCnt="0"/>
      <dgm:spPr/>
    </dgm:pt>
    <dgm:pt modelId="{BF990B4F-EA3F-4386-907C-8C8B5E3EEB84}" type="pres">
      <dgm:prSet presAssocID="{D0CF01AE-741C-4BFF-81D2-63C9469D4C81}" presName="parTx" presStyleLbl="revTx" presStyleIdx="1" presStyleCnt="2">
        <dgm:presLayoutVars>
          <dgm:chMax val="0"/>
          <dgm:chPref val="0"/>
        </dgm:presLayoutVars>
      </dgm:prSet>
      <dgm:spPr/>
    </dgm:pt>
  </dgm:ptLst>
  <dgm:cxnLst>
    <dgm:cxn modelId="{2A51CE1C-923D-4D75-B87C-0F02FDD290DA}" type="presOf" srcId="{D0CF01AE-741C-4BFF-81D2-63C9469D4C81}" destId="{BF990B4F-EA3F-4386-907C-8C8B5E3EEB84}" srcOrd="0" destOrd="0" presId="urn:microsoft.com/office/officeart/2018/2/layout/IconVerticalSolidList"/>
    <dgm:cxn modelId="{0B0AA520-D15B-41F9-9014-105BB392431A}" type="presOf" srcId="{8D68084D-DFBB-43AA-B4D8-90C54CF19A98}" destId="{541E3DCE-218A-4D26-8D51-9D605306D784}" srcOrd="0" destOrd="0" presId="urn:microsoft.com/office/officeart/2018/2/layout/IconVerticalSolidList"/>
    <dgm:cxn modelId="{95AA0634-8D92-4A06-96BB-346DED0C9477}" srcId="{731CCEBE-6002-4CDD-B2F7-0DF76B05ABB4}" destId="{8D68084D-DFBB-43AA-B4D8-90C54CF19A98}" srcOrd="0" destOrd="0" parTransId="{0B28203C-5027-4424-894F-7695436FABE8}" sibTransId="{E1354600-0C43-4825-B591-35D3A7BB145F}"/>
    <dgm:cxn modelId="{C7EB0746-3150-4573-AC22-F8E79503AFAD}" srcId="{731CCEBE-6002-4CDD-B2F7-0DF76B05ABB4}" destId="{D0CF01AE-741C-4BFF-81D2-63C9469D4C81}" srcOrd="1" destOrd="0" parTransId="{4D868E1E-9F1F-435B-B516-9096A1B874EE}" sibTransId="{CF583F28-E4DE-4C74-88A9-9DE23CBF59E5}"/>
    <dgm:cxn modelId="{DDED9FAC-990E-45D4-829E-8771FC16F590}" type="presOf" srcId="{731CCEBE-6002-4CDD-B2F7-0DF76B05ABB4}" destId="{ABD5673E-3E6B-4985-B7F0-42E523826D41}" srcOrd="0" destOrd="0" presId="urn:microsoft.com/office/officeart/2018/2/layout/IconVerticalSolidList"/>
    <dgm:cxn modelId="{93B68B5E-284B-4C25-BF8C-AFE09B7F5A5F}" type="presParOf" srcId="{ABD5673E-3E6B-4985-B7F0-42E523826D41}" destId="{7578CC7A-941A-4F03-94C1-6A11520FC355}" srcOrd="0" destOrd="0" presId="urn:microsoft.com/office/officeart/2018/2/layout/IconVerticalSolidList"/>
    <dgm:cxn modelId="{2AF206E5-76B6-4B40-86A0-489887A99596}" type="presParOf" srcId="{7578CC7A-941A-4F03-94C1-6A11520FC355}" destId="{370149F8-78BF-4BE2-80F9-3EA63C2A24AC}" srcOrd="0" destOrd="0" presId="urn:microsoft.com/office/officeart/2018/2/layout/IconVerticalSolidList"/>
    <dgm:cxn modelId="{D12F7DA7-A004-45B7-976F-B2274222701F}" type="presParOf" srcId="{7578CC7A-941A-4F03-94C1-6A11520FC355}" destId="{A6F624C3-67A9-4B7E-A62B-093DD53493F2}" srcOrd="1" destOrd="0" presId="urn:microsoft.com/office/officeart/2018/2/layout/IconVerticalSolidList"/>
    <dgm:cxn modelId="{689DAA14-5992-4918-A085-EEDCF61C1719}" type="presParOf" srcId="{7578CC7A-941A-4F03-94C1-6A11520FC355}" destId="{E720F0BD-F64C-4A38-8A26-FC2D31D662EC}" srcOrd="2" destOrd="0" presId="urn:microsoft.com/office/officeart/2018/2/layout/IconVerticalSolidList"/>
    <dgm:cxn modelId="{FB143765-94E6-4B9A-93C5-C6A3869C5DCB}" type="presParOf" srcId="{7578CC7A-941A-4F03-94C1-6A11520FC355}" destId="{541E3DCE-218A-4D26-8D51-9D605306D784}" srcOrd="3" destOrd="0" presId="urn:microsoft.com/office/officeart/2018/2/layout/IconVerticalSolidList"/>
    <dgm:cxn modelId="{978AD3AB-269A-4121-A7DF-EFCFF7C717AB}" type="presParOf" srcId="{ABD5673E-3E6B-4985-B7F0-42E523826D41}" destId="{DE974B19-D566-43DD-A48A-E37FD03FBBF1}" srcOrd="1" destOrd="0" presId="urn:microsoft.com/office/officeart/2018/2/layout/IconVerticalSolidList"/>
    <dgm:cxn modelId="{8D79C1CA-F447-48B9-A35C-850A97BD9205}" type="presParOf" srcId="{ABD5673E-3E6B-4985-B7F0-42E523826D41}" destId="{AE097765-69D9-4E33-B606-B7671E25E284}" srcOrd="2" destOrd="0" presId="urn:microsoft.com/office/officeart/2018/2/layout/IconVerticalSolidList"/>
    <dgm:cxn modelId="{5F1DE5AF-77F5-43E3-AA83-2382FA1A1F59}" type="presParOf" srcId="{AE097765-69D9-4E33-B606-B7671E25E284}" destId="{B002241F-600E-4E27-B191-94BC24AC981F}" srcOrd="0" destOrd="0" presId="urn:microsoft.com/office/officeart/2018/2/layout/IconVerticalSolidList"/>
    <dgm:cxn modelId="{F0F45750-A8FC-4000-91F9-A5113A3F9F75}" type="presParOf" srcId="{AE097765-69D9-4E33-B606-B7671E25E284}" destId="{AFC9866A-0A0F-4258-967C-609807CAEB1D}" srcOrd="1" destOrd="0" presId="urn:microsoft.com/office/officeart/2018/2/layout/IconVerticalSolidList"/>
    <dgm:cxn modelId="{204F9828-EA85-4B34-A21F-986AC56228F2}" type="presParOf" srcId="{AE097765-69D9-4E33-B606-B7671E25E284}" destId="{06FD876C-5A8B-4962-A463-FFF1A3E168FB}" srcOrd="2" destOrd="0" presId="urn:microsoft.com/office/officeart/2018/2/layout/IconVerticalSolidList"/>
    <dgm:cxn modelId="{17B1DBF4-7924-4710-ACB8-A1BF967ABBC5}" type="presParOf" srcId="{AE097765-69D9-4E33-B606-B7671E25E284}" destId="{BF990B4F-EA3F-4386-907C-8C8B5E3EEB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32BDF58-A59F-4F74-89BD-0BF6AB409E8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34957D-8D8B-4CF3-A26D-B3AAECB5C2B5}">
      <dgm:prSet/>
      <dgm:spPr/>
      <dgm:t>
        <a:bodyPr/>
        <a:lstStyle/>
        <a:p>
          <a:r>
            <a:rPr lang="en-GB"/>
            <a:t>Clarifying, sharing, and understanding learning intentions and success criteria</a:t>
          </a:r>
          <a:endParaRPr lang="en-US"/>
        </a:p>
      </dgm:t>
    </dgm:pt>
    <dgm:pt modelId="{65DCD2EA-DC84-451B-88DD-1B045728CC6D}" type="parTrans" cxnId="{765BE913-F4E5-4BD6-9942-5F66C2F4502B}">
      <dgm:prSet/>
      <dgm:spPr/>
      <dgm:t>
        <a:bodyPr/>
        <a:lstStyle/>
        <a:p>
          <a:endParaRPr lang="en-US"/>
        </a:p>
      </dgm:t>
    </dgm:pt>
    <dgm:pt modelId="{E49DB70D-5022-4D77-B145-5800E97B9007}" type="sibTrans" cxnId="{765BE913-F4E5-4BD6-9942-5F66C2F4502B}">
      <dgm:prSet/>
      <dgm:spPr/>
      <dgm:t>
        <a:bodyPr/>
        <a:lstStyle/>
        <a:p>
          <a:endParaRPr lang="en-US"/>
        </a:p>
      </dgm:t>
    </dgm:pt>
    <dgm:pt modelId="{9CE72000-B3BF-40A8-B291-51072763EAF7}">
      <dgm:prSet/>
      <dgm:spPr/>
      <dgm:t>
        <a:bodyPr/>
        <a:lstStyle/>
        <a:p>
          <a:r>
            <a:rPr lang="en-GB"/>
            <a:t>Eliciting evidence of learner’s achievement</a:t>
          </a:r>
          <a:endParaRPr lang="en-US"/>
        </a:p>
      </dgm:t>
    </dgm:pt>
    <dgm:pt modelId="{257C8D28-F7C4-4590-8DE4-B4C84BD66CF1}" type="parTrans" cxnId="{533564F1-BE90-4B9D-86D4-02DC7133C513}">
      <dgm:prSet/>
      <dgm:spPr/>
      <dgm:t>
        <a:bodyPr/>
        <a:lstStyle/>
        <a:p>
          <a:endParaRPr lang="en-US"/>
        </a:p>
      </dgm:t>
    </dgm:pt>
    <dgm:pt modelId="{43CEEB55-16D6-447F-BCCC-24C4F58251C0}" type="sibTrans" cxnId="{533564F1-BE90-4B9D-86D4-02DC7133C513}">
      <dgm:prSet/>
      <dgm:spPr/>
      <dgm:t>
        <a:bodyPr/>
        <a:lstStyle/>
        <a:p>
          <a:endParaRPr lang="en-US"/>
        </a:p>
      </dgm:t>
    </dgm:pt>
    <dgm:pt modelId="{1B0B77B0-D4C4-4572-AF9C-7C8C9B97613C}">
      <dgm:prSet/>
      <dgm:spPr/>
      <dgm:t>
        <a:bodyPr/>
        <a:lstStyle/>
        <a:p>
          <a:r>
            <a:rPr lang="en-GB"/>
            <a:t>Providing feedback that moves learning forward</a:t>
          </a:r>
          <a:endParaRPr lang="en-US"/>
        </a:p>
      </dgm:t>
    </dgm:pt>
    <dgm:pt modelId="{AC465D09-0B52-45F2-BFBC-F51300720910}" type="parTrans" cxnId="{6B83ECF7-EA62-43A4-8164-1E820B6C588A}">
      <dgm:prSet/>
      <dgm:spPr/>
      <dgm:t>
        <a:bodyPr/>
        <a:lstStyle/>
        <a:p>
          <a:endParaRPr lang="en-US"/>
        </a:p>
      </dgm:t>
    </dgm:pt>
    <dgm:pt modelId="{8093F9D6-E3CD-4226-963F-854D450B617C}" type="sibTrans" cxnId="{6B83ECF7-EA62-43A4-8164-1E820B6C588A}">
      <dgm:prSet/>
      <dgm:spPr/>
      <dgm:t>
        <a:bodyPr/>
        <a:lstStyle/>
        <a:p>
          <a:endParaRPr lang="en-US"/>
        </a:p>
      </dgm:t>
    </dgm:pt>
    <dgm:pt modelId="{61ADC4BA-C734-464A-AFB3-8055DC85EA98}">
      <dgm:prSet/>
      <dgm:spPr/>
      <dgm:t>
        <a:bodyPr/>
        <a:lstStyle/>
        <a:p>
          <a:r>
            <a:rPr lang="en-GB"/>
            <a:t>Activating students as instructional resources for one another</a:t>
          </a:r>
          <a:endParaRPr lang="en-US"/>
        </a:p>
      </dgm:t>
    </dgm:pt>
    <dgm:pt modelId="{D5D26141-D66F-4674-BE93-26E2BE1C7E94}" type="parTrans" cxnId="{D889CB7D-4441-4F2D-9408-32697D6BA9E1}">
      <dgm:prSet/>
      <dgm:spPr/>
      <dgm:t>
        <a:bodyPr/>
        <a:lstStyle/>
        <a:p>
          <a:endParaRPr lang="en-US"/>
        </a:p>
      </dgm:t>
    </dgm:pt>
    <dgm:pt modelId="{31B8BBC2-6671-4E70-9152-3C6B6E60E93C}" type="sibTrans" cxnId="{D889CB7D-4441-4F2D-9408-32697D6BA9E1}">
      <dgm:prSet/>
      <dgm:spPr/>
      <dgm:t>
        <a:bodyPr/>
        <a:lstStyle/>
        <a:p>
          <a:endParaRPr lang="en-US"/>
        </a:p>
      </dgm:t>
    </dgm:pt>
    <dgm:pt modelId="{3F9FF673-4A67-4152-AFC1-2DD7541E2E2C}">
      <dgm:prSet/>
      <dgm:spPr/>
      <dgm:t>
        <a:bodyPr/>
        <a:lstStyle/>
        <a:p>
          <a:r>
            <a:rPr lang="en-GB"/>
            <a:t>Activating students as owners of their own learning</a:t>
          </a:r>
          <a:endParaRPr lang="en-US"/>
        </a:p>
      </dgm:t>
    </dgm:pt>
    <dgm:pt modelId="{84D3E9F1-3D11-4925-844C-9AC5E80EC59A}" type="parTrans" cxnId="{C82A78EC-E381-48AB-9C7A-B683716A5899}">
      <dgm:prSet/>
      <dgm:spPr/>
      <dgm:t>
        <a:bodyPr/>
        <a:lstStyle/>
        <a:p>
          <a:endParaRPr lang="en-US"/>
        </a:p>
      </dgm:t>
    </dgm:pt>
    <dgm:pt modelId="{C833F304-FC61-42ED-86F9-B9B56BF1DAA8}" type="sibTrans" cxnId="{C82A78EC-E381-48AB-9C7A-B683716A5899}">
      <dgm:prSet/>
      <dgm:spPr/>
      <dgm:t>
        <a:bodyPr/>
        <a:lstStyle/>
        <a:p>
          <a:endParaRPr lang="en-US"/>
        </a:p>
      </dgm:t>
    </dgm:pt>
    <dgm:pt modelId="{F239B4D5-26A8-4EC1-A063-2E008B1BE606}" type="pres">
      <dgm:prSet presAssocID="{F32BDF58-A59F-4F74-89BD-0BF6AB409E8D}" presName="root" presStyleCnt="0">
        <dgm:presLayoutVars>
          <dgm:dir/>
          <dgm:resizeHandles val="exact"/>
        </dgm:presLayoutVars>
      </dgm:prSet>
      <dgm:spPr/>
    </dgm:pt>
    <dgm:pt modelId="{0BE3DFFA-0123-47B3-B3C1-EE403C5ACBE8}" type="pres">
      <dgm:prSet presAssocID="{F634957D-8D8B-4CF3-A26D-B3AAECB5C2B5}" presName="compNode" presStyleCnt="0"/>
      <dgm:spPr/>
    </dgm:pt>
    <dgm:pt modelId="{FEDAB3FD-4FA8-420A-9B73-2DEEA17A8C62}" type="pres">
      <dgm:prSet presAssocID="{F634957D-8D8B-4CF3-A26D-B3AAECB5C2B5}" presName="bgRect" presStyleLbl="bgShp" presStyleIdx="0" presStyleCnt="5"/>
      <dgm:spPr/>
    </dgm:pt>
    <dgm:pt modelId="{7D98808A-3620-44A7-A932-8C6CCE132380}" type="pres">
      <dgm:prSet presAssocID="{F634957D-8D8B-4CF3-A26D-B3AAECB5C2B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24BA93ED-A62A-4461-AA7E-C17FCE3BEE9B}" type="pres">
      <dgm:prSet presAssocID="{F634957D-8D8B-4CF3-A26D-B3AAECB5C2B5}" presName="spaceRect" presStyleCnt="0"/>
      <dgm:spPr/>
    </dgm:pt>
    <dgm:pt modelId="{74920CF3-EF72-44B1-B772-B2E20E2ADE66}" type="pres">
      <dgm:prSet presAssocID="{F634957D-8D8B-4CF3-A26D-B3AAECB5C2B5}" presName="parTx" presStyleLbl="revTx" presStyleIdx="0" presStyleCnt="5">
        <dgm:presLayoutVars>
          <dgm:chMax val="0"/>
          <dgm:chPref val="0"/>
        </dgm:presLayoutVars>
      </dgm:prSet>
      <dgm:spPr/>
    </dgm:pt>
    <dgm:pt modelId="{24F56D39-8A6C-43F7-8F9A-ADF184BFCA64}" type="pres">
      <dgm:prSet presAssocID="{E49DB70D-5022-4D77-B145-5800E97B9007}" presName="sibTrans" presStyleCnt="0"/>
      <dgm:spPr/>
    </dgm:pt>
    <dgm:pt modelId="{384B39F1-E166-4C5F-8414-7CA1498D17D2}" type="pres">
      <dgm:prSet presAssocID="{9CE72000-B3BF-40A8-B291-51072763EAF7}" presName="compNode" presStyleCnt="0"/>
      <dgm:spPr/>
    </dgm:pt>
    <dgm:pt modelId="{6CF68F2B-1921-43F2-96F0-0696A66D5168}" type="pres">
      <dgm:prSet presAssocID="{9CE72000-B3BF-40A8-B291-51072763EAF7}" presName="bgRect" presStyleLbl="bgShp" presStyleIdx="1" presStyleCnt="5"/>
      <dgm:spPr/>
    </dgm:pt>
    <dgm:pt modelId="{AB890FFA-4A7D-4921-8B53-706C43E2A5E1}" type="pres">
      <dgm:prSet presAssocID="{9CE72000-B3BF-40A8-B291-51072763EAF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496C78A-0EF1-456E-B8BA-C1F86F8A22BD}" type="pres">
      <dgm:prSet presAssocID="{9CE72000-B3BF-40A8-B291-51072763EAF7}" presName="spaceRect" presStyleCnt="0"/>
      <dgm:spPr/>
    </dgm:pt>
    <dgm:pt modelId="{AE310C72-EE32-4944-B8C7-A65917EB1519}" type="pres">
      <dgm:prSet presAssocID="{9CE72000-B3BF-40A8-B291-51072763EAF7}" presName="parTx" presStyleLbl="revTx" presStyleIdx="1" presStyleCnt="5">
        <dgm:presLayoutVars>
          <dgm:chMax val="0"/>
          <dgm:chPref val="0"/>
        </dgm:presLayoutVars>
      </dgm:prSet>
      <dgm:spPr/>
    </dgm:pt>
    <dgm:pt modelId="{D0DDCFDA-E5F6-496A-BBFE-DEFF3E556C46}" type="pres">
      <dgm:prSet presAssocID="{43CEEB55-16D6-447F-BCCC-24C4F58251C0}" presName="sibTrans" presStyleCnt="0"/>
      <dgm:spPr/>
    </dgm:pt>
    <dgm:pt modelId="{979D2CA1-A502-482C-A10B-87AADC9922F2}" type="pres">
      <dgm:prSet presAssocID="{1B0B77B0-D4C4-4572-AF9C-7C8C9B97613C}" presName="compNode" presStyleCnt="0"/>
      <dgm:spPr/>
    </dgm:pt>
    <dgm:pt modelId="{7D2A50F0-933F-427F-9836-2CC0F6D2CB60}" type="pres">
      <dgm:prSet presAssocID="{1B0B77B0-D4C4-4572-AF9C-7C8C9B97613C}" presName="bgRect" presStyleLbl="bgShp" presStyleIdx="2" presStyleCnt="5"/>
      <dgm:spPr/>
    </dgm:pt>
    <dgm:pt modelId="{89C4CA2D-E420-437A-9AEB-5BFF9093A245}" type="pres">
      <dgm:prSet presAssocID="{1B0B77B0-D4C4-4572-AF9C-7C8C9B97613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96342F17-9A45-4CE0-8310-5C3164109CCD}" type="pres">
      <dgm:prSet presAssocID="{1B0B77B0-D4C4-4572-AF9C-7C8C9B97613C}" presName="spaceRect" presStyleCnt="0"/>
      <dgm:spPr/>
    </dgm:pt>
    <dgm:pt modelId="{B1D5D2B0-B6B3-4F66-854B-9075A676F8DA}" type="pres">
      <dgm:prSet presAssocID="{1B0B77B0-D4C4-4572-AF9C-7C8C9B97613C}" presName="parTx" presStyleLbl="revTx" presStyleIdx="2" presStyleCnt="5">
        <dgm:presLayoutVars>
          <dgm:chMax val="0"/>
          <dgm:chPref val="0"/>
        </dgm:presLayoutVars>
      </dgm:prSet>
      <dgm:spPr/>
    </dgm:pt>
    <dgm:pt modelId="{8CD91D35-EB53-461A-BBCE-0BF71CA7895E}" type="pres">
      <dgm:prSet presAssocID="{8093F9D6-E3CD-4226-963F-854D450B617C}" presName="sibTrans" presStyleCnt="0"/>
      <dgm:spPr/>
    </dgm:pt>
    <dgm:pt modelId="{FF132990-E0F9-4631-9431-6F9F33B96356}" type="pres">
      <dgm:prSet presAssocID="{61ADC4BA-C734-464A-AFB3-8055DC85EA98}" presName="compNode" presStyleCnt="0"/>
      <dgm:spPr/>
    </dgm:pt>
    <dgm:pt modelId="{3D9026A2-94AE-4BC0-A2DD-CD1D740E68DD}" type="pres">
      <dgm:prSet presAssocID="{61ADC4BA-C734-464A-AFB3-8055DC85EA98}" presName="bgRect" presStyleLbl="bgShp" presStyleIdx="3" presStyleCnt="5"/>
      <dgm:spPr/>
    </dgm:pt>
    <dgm:pt modelId="{B331D478-FA13-4BFD-B0C0-23B0093CB2E8}" type="pres">
      <dgm:prSet presAssocID="{61ADC4BA-C734-464A-AFB3-8055DC85EA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9BB15ED9-1D8C-47C3-A940-973BD26919E1}" type="pres">
      <dgm:prSet presAssocID="{61ADC4BA-C734-464A-AFB3-8055DC85EA98}" presName="spaceRect" presStyleCnt="0"/>
      <dgm:spPr/>
    </dgm:pt>
    <dgm:pt modelId="{F21C9D3E-4A74-405A-96AC-70013E318E8E}" type="pres">
      <dgm:prSet presAssocID="{61ADC4BA-C734-464A-AFB3-8055DC85EA98}" presName="parTx" presStyleLbl="revTx" presStyleIdx="3" presStyleCnt="5">
        <dgm:presLayoutVars>
          <dgm:chMax val="0"/>
          <dgm:chPref val="0"/>
        </dgm:presLayoutVars>
      </dgm:prSet>
      <dgm:spPr/>
    </dgm:pt>
    <dgm:pt modelId="{05B0F2C7-818D-4E1B-87DD-F081BB1750A0}" type="pres">
      <dgm:prSet presAssocID="{31B8BBC2-6671-4E70-9152-3C6B6E60E93C}" presName="sibTrans" presStyleCnt="0"/>
      <dgm:spPr/>
    </dgm:pt>
    <dgm:pt modelId="{818146BA-406F-4D56-9FF2-53E7033C89AF}" type="pres">
      <dgm:prSet presAssocID="{3F9FF673-4A67-4152-AFC1-2DD7541E2E2C}" presName="compNode" presStyleCnt="0"/>
      <dgm:spPr/>
    </dgm:pt>
    <dgm:pt modelId="{DB6D0BD5-DA1E-4559-9E7A-5B1096CABA5C}" type="pres">
      <dgm:prSet presAssocID="{3F9FF673-4A67-4152-AFC1-2DD7541E2E2C}" presName="bgRect" presStyleLbl="bgShp" presStyleIdx="4" presStyleCnt="5"/>
      <dgm:spPr/>
    </dgm:pt>
    <dgm:pt modelId="{A4BF108D-98A9-49EE-BEE7-D095C69ED1B1}" type="pres">
      <dgm:prSet presAssocID="{3F9FF673-4A67-4152-AFC1-2DD7541E2E2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4DF3C96A-F8BE-450F-B914-1F946381F642}" type="pres">
      <dgm:prSet presAssocID="{3F9FF673-4A67-4152-AFC1-2DD7541E2E2C}" presName="spaceRect" presStyleCnt="0"/>
      <dgm:spPr/>
    </dgm:pt>
    <dgm:pt modelId="{88054F59-A821-4E5B-A299-F33B7EA5A134}" type="pres">
      <dgm:prSet presAssocID="{3F9FF673-4A67-4152-AFC1-2DD7541E2E2C}" presName="parTx" presStyleLbl="revTx" presStyleIdx="4" presStyleCnt="5">
        <dgm:presLayoutVars>
          <dgm:chMax val="0"/>
          <dgm:chPref val="0"/>
        </dgm:presLayoutVars>
      </dgm:prSet>
      <dgm:spPr/>
    </dgm:pt>
  </dgm:ptLst>
  <dgm:cxnLst>
    <dgm:cxn modelId="{6EA6340B-90DF-4C56-A08F-136E27F3EB6C}" type="presOf" srcId="{3F9FF673-4A67-4152-AFC1-2DD7541E2E2C}" destId="{88054F59-A821-4E5B-A299-F33B7EA5A134}" srcOrd="0" destOrd="0" presId="urn:microsoft.com/office/officeart/2018/2/layout/IconVerticalSolidList"/>
    <dgm:cxn modelId="{FDA8AE0D-6587-470A-AEF0-1484F7119ACE}" type="presOf" srcId="{61ADC4BA-C734-464A-AFB3-8055DC85EA98}" destId="{F21C9D3E-4A74-405A-96AC-70013E318E8E}" srcOrd="0" destOrd="0" presId="urn:microsoft.com/office/officeart/2018/2/layout/IconVerticalSolidList"/>
    <dgm:cxn modelId="{765BE913-F4E5-4BD6-9942-5F66C2F4502B}" srcId="{F32BDF58-A59F-4F74-89BD-0BF6AB409E8D}" destId="{F634957D-8D8B-4CF3-A26D-B3AAECB5C2B5}" srcOrd="0" destOrd="0" parTransId="{65DCD2EA-DC84-451B-88DD-1B045728CC6D}" sibTransId="{E49DB70D-5022-4D77-B145-5800E97B9007}"/>
    <dgm:cxn modelId="{BC490A2D-FE7B-49BF-A6A7-9F0B52802E4B}" type="presOf" srcId="{9CE72000-B3BF-40A8-B291-51072763EAF7}" destId="{AE310C72-EE32-4944-B8C7-A65917EB1519}" srcOrd="0" destOrd="0" presId="urn:microsoft.com/office/officeart/2018/2/layout/IconVerticalSolidList"/>
    <dgm:cxn modelId="{D889CB7D-4441-4F2D-9408-32697D6BA9E1}" srcId="{F32BDF58-A59F-4F74-89BD-0BF6AB409E8D}" destId="{61ADC4BA-C734-464A-AFB3-8055DC85EA98}" srcOrd="3" destOrd="0" parTransId="{D5D26141-D66F-4674-BE93-26E2BE1C7E94}" sibTransId="{31B8BBC2-6671-4E70-9152-3C6B6E60E93C}"/>
    <dgm:cxn modelId="{623583AD-5121-431A-BD7A-4BDC988DFF36}" type="presOf" srcId="{F32BDF58-A59F-4F74-89BD-0BF6AB409E8D}" destId="{F239B4D5-26A8-4EC1-A063-2E008B1BE606}" srcOrd="0" destOrd="0" presId="urn:microsoft.com/office/officeart/2018/2/layout/IconVerticalSolidList"/>
    <dgm:cxn modelId="{C82A78EC-E381-48AB-9C7A-B683716A5899}" srcId="{F32BDF58-A59F-4F74-89BD-0BF6AB409E8D}" destId="{3F9FF673-4A67-4152-AFC1-2DD7541E2E2C}" srcOrd="4" destOrd="0" parTransId="{84D3E9F1-3D11-4925-844C-9AC5E80EC59A}" sibTransId="{C833F304-FC61-42ED-86F9-B9B56BF1DAA8}"/>
    <dgm:cxn modelId="{D018F4EF-A50E-4B89-9B79-8CFC2BB7C51F}" type="presOf" srcId="{F634957D-8D8B-4CF3-A26D-B3AAECB5C2B5}" destId="{74920CF3-EF72-44B1-B772-B2E20E2ADE66}" srcOrd="0" destOrd="0" presId="urn:microsoft.com/office/officeart/2018/2/layout/IconVerticalSolidList"/>
    <dgm:cxn modelId="{533564F1-BE90-4B9D-86D4-02DC7133C513}" srcId="{F32BDF58-A59F-4F74-89BD-0BF6AB409E8D}" destId="{9CE72000-B3BF-40A8-B291-51072763EAF7}" srcOrd="1" destOrd="0" parTransId="{257C8D28-F7C4-4590-8DE4-B4C84BD66CF1}" sibTransId="{43CEEB55-16D6-447F-BCCC-24C4F58251C0}"/>
    <dgm:cxn modelId="{F630E5F7-7470-40E2-A731-35212B8C01E6}" type="presOf" srcId="{1B0B77B0-D4C4-4572-AF9C-7C8C9B97613C}" destId="{B1D5D2B0-B6B3-4F66-854B-9075A676F8DA}" srcOrd="0" destOrd="0" presId="urn:microsoft.com/office/officeart/2018/2/layout/IconVerticalSolidList"/>
    <dgm:cxn modelId="{6B83ECF7-EA62-43A4-8164-1E820B6C588A}" srcId="{F32BDF58-A59F-4F74-89BD-0BF6AB409E8D}" destId="{1B0B77B0-D4C4-4572-AF9C-7C8C9B97613C}" srcOrd="2" destOrd="0" parTransId="{AC465D09-0B52-45F2-BFBC-F51300720910}" sibTransId="{8093F9D6-E3CD-4226-963F-854D450B617C}"/>
    <dgm:cxn modelId="{62AF367C-F62B-4040-B0EE-C69ED6284BC9}" type="presParOf" srcId="{F239B4D5-26A8-4EC1-A063-2E008B1BE606}" destId="{0BE3DFFA-0123-47B3-B3C1-EE403C5ACBE8}" srcOrd="0" destOrd="0" presId="urn:microsoft.com/office/officeart/2018/2/layout/IconVerticalSolidList"/>
    <dgm:cxn modelId="{0166B6FB-FC0E-48E6-8D20-19E8072B848F}" type="presParOf" srcId="{0BE3DFFA-0123-47B3-B3C1-EE403C5ACBE8}" destId="{FEDAB3FD-4FA8-420A-9B73-2DEEA17A8C62}" srcOrd="0" destOrd="0" presId="urn:microsoft.com/office/officeart/2018/2/layout/IconVerticalSolidList"/>
    <dgm:cxn modelId="{7F2642DB-E484-485F-B189-46B843B3DF78}" type="presParOf" srcId="{0BE3DFFA-0123-47B3-B3C1-EE403C5ACBE8}" destId="{7D98808A-3620-44A7-A932-8C6CCE132380}" srcOrd="1" destOrd="0" presId="urn:microsoft.com/office/officeart/2018/2/layout/IconVerticalSolidList"/>
    <dgm:cxn modelId="{046D23C5-3D24-4D74-8E2E-11CA14B8E1FF}" type="presParOf" srcId="{0BE3DFFA-0123-47B3-B3C1-EE403C5ACBE8}" destId="{24BA93ED-A62A-4461-AA7E-C17FCE3BEE9B}" srcOrd="2" destOrd="0" presId="urn:microsoft.com/office/officeart/2018/2/layout/IconVerticalSolidList"/>
    <dgm:cxn modelId="{39C41B7B-202A-4D8D-BA54-51DE903A66BF}" type="presParOf" srcId="{0BE3DFFA-0123-47B3-B3C1-EE403C5ACBE8}" destId="{74920CF3-EF72-44B1-B772-B2E20E2ADE66}" srcOrd="3" destOrd="0" presId="urn:microsoft.com/office/officeart/2018/2/layout/IconVerticalSolidList"/>
    <dgm:cxn modelId="{D1DC4281-E710-4268-8FFA-40A6008208F4}" type="presParOf" srcId="{F239B4D5-26A8-4EC1-A063-2E008B1BE606}" destId="{24F56D39-8A6C-43F7-8F9A-ADF184BFCA64}" srcOrd="1" destOrd="0" presId="urn:microsoft.com/office/officeart/2018/2/layout/IconVerticalSolidList"/>
    <dgm:cxn modelId="{79240487-0E0D-492F-99EE-21ED4CF0F324}" type="presParOf" srcId="{F239B4D5-26A8-4EC1-A063-2E008B1BE606}" destId="{384B39F1-E166-4C5F-8414-7CA1498D17D2}" srcOrd="2" destOrd="0" presId="urn:microsoft.com/office/officeart/2018/2/layout/IconVerticalSolidList"/>
    <dgm:cxn modelId="{D97E71C9-9688-4329-A80D-F2970086DDC6}" type="presParOf" srcId="{384B39F1-E166-4C5F-8414-7CA1498D17D2}" destId="{6CF68F2B-1921-43F2-96F0-0696A66D5168}" srcOrd="0" destOrd="0" presId="urn:microsoft.com/office/officeart/2018/2/layout/IconVerticalSolidList"/>
    <dgm:cxn modelId="{DFEE1B88-BFCB-4BF0-ACC9-3B1DA3EA73D0}" type="presParOf" srcId="{384B39F1-E166-4C5F-8414-7CA1498D17D2}" destId="{AB890FFA-4A7D-4921-8B53-706C43E2A5E1}" srcOrd="1" destOrd="0" presId="urn:microsoft.com/office/officeart/2018/2/layout/IconVerticalSolidList"/>
    <dgm:cxn modelId="{1B7D789E-3585-4386-BCE3-5B98770EF151}" type="presParOf" srcId="{384B39F1-E166-4C5F-8414-7CA1498D17D2}" destId="{D496C78A-0EF1-456E-B8BA-C1F86F8A22BD}" srcOrd="2" destOrd="0" presId="urn:microsoft.com/office/officeart/2018/2/layout/IconVerticalSolidList"/>
    <dgm:cxn modelId="{0391173A-B10D-4369-8590-CF9828569139}" type="presParOf" srcId="{384B39F1-E166-4C5F-8414-7CA1498D17D2}" destId="{AE310C72-EE32-4944-B8C7-A65917EB1519}" srcOrd="3" destOrd="0" presId="urn:microsoft.com/office/officeart/2018/2/layout/IconVerticalSolidList"/>
    <dgm:cxn modelId="{080B6B74-4D7E-4142-8E2B-821AA04F0301}" type="presParOf" srcId="{F239B4D5-26A8-4EC1-A063-2E008B1BE606}" destId="{D0DDCFDA-E5F6-496A-BBFE-DEFF3E556C46}" srcOrd="3" destOrd="0" presId="urn:microsoft.com/office/officeart/2018/2/layout/IconVerticalSolidList"/>
    <dgm:cxn modelId="{5E17A289-669B-4759-A896-871AF7970D8A}" type="presParOf" srcId="{F239B4D5-26A8-4EC1-A063-2E008B1BE606}" destId="{979D2CA1-A502-482C-A10B-87AADC9922F2}" srcOrd="4" destOrd="0" presId="urn:microsoft.com/office/officeart/2018/2/layout/IconVerticalSolidList"/>
    <dgm:cxn modelId="{0425C5A1-2744-4493-A133-74C63BE93B3D}" type="presParOf" srcId="{979D2CA1-A502-482C-A10B-87AADC9922F2}" destId="{7D2A50F0-933F-427F-9836-2CC0F6D2CB60}" srcOrd="0" destOrd="0" presId="urn:microsoft.com/office/officeart/2018/2/layout/IconVerticalSolidList"/>
    <dgm:cxn modelId="{C0F33AB1-2D36-41A9-BF41-24F535A5AFEC}" type="presParOf" srcId="{979D2CA1-A502-482C-A10B-87AADC9922F2}" destId="{89C4CA2D-E420-437A-9AEB-5BFF9093A245}" srcOrd="1" destOrd="0" presId="urn:microsoft.com/office/officeart/2018/2/layout/IconVerticalSolidList"/>
    <dgm:cxn modelId="{2EC7E640-C071-4897-8B93-3B5A72505B91}" type="presParOf" srcId="{979D2CA1-A502-482C-A10B-87AADC9922F2}" destId="{96342F17-9A45-4CE0-8310-5C3164109CCD}" srcOrd="2" destOrd="0" presId="urn:microsoft.com/office/officeart/2018/2/layout/IconVerticalSolidList"/>
    <dgm:cxn modelId="{5913F5E4-8655-4C40-9D15-B645122350FB}" type="presParOf" srcId="{979D2CA1-A502-482C-A10B-87AADC9922F2}" destId="{B1D5D2B0-B6B3-4F66-854B-9075A676F8DA}" srcOrd="3" destOrd="0" presId="urn:microsoft.com/office/officeart/2018/2/layout/IconVerticalSolidList"/>
    <dgm:cxn modelId="{85D95BE3-9872-4F8E-A0B1-D9645103A23B}" type="presParOf" srcId="{F239B4D5-26A8-4EC1-A063-2E008B1BE606}" destId="{8CD91D35-EB53-461A-BBCE-0BF71CA7895E}" srcOrd="5" destOrd="0" presId="urn:microsoft.com/office/officeart/2018/2/layout/IconVerticalSolidList"/>
    <dgm:cxn modelId="{B4B401B9-95CF-4154-B083-887EB2741731}" type="presParOf" srcId="{F239B4D5-26A8-4EC1-A063-2E008B1BE606}" destId="{FF132990-E0F9-4631-9431-6F9F33B96356}" srcOrd="6" destOrd="0" presId="urn:microsoft.com/office/officeart/2018/2/layout/IconVerticalSolidList"/>
    <dgm:cxn modelId="{FE9A7306-ED9C-4346-A131-8DC113843785}" type="presParOf" srcId="{FF132990-E0F9-4631-9431-6F9F33B96356}" destId="{3D9026A2-94AE-4BC0-A2DD-CD1D740E68DD}" srcOrd="0" destOrd="0" presId="urn:microsoft.com/office/officeart/2018/2/layout/IconVerticalSolidList"/>
    <dgm:cxn modelId="{E92E8B74-60F5-487C-B683-763ECA7AD2E3}" type="presParOf" srcId="{FF132990-E0F9-4631-9431-6F9F33B96356}" destId="{B331D478-FA13-4BFD-B0C0-23B0093CB2E8}" srcOrd="1" destOrd="0" presId="urn:microsoft.com/office/officeart/2018/2/layout/IconVerticalSolidList"/>
    <dgm:cxn modelId="{3EA71CF0-221E-449A-AC1E-F35B7E43F5AB}" type="presParOf" srcId="{FF132990-E0F9-4631-9431-6F9F33B96356}" destId="{9BB15ED9-1D8C-47C3-A940-973BD26919E1}" srcOrd="2" destOrd="0" presId="urn:microsoft.com/office/officeart/2018/2/layout/IconVerticalSolidList"/>
    <dgm:cxn modelId="{06573710-D7FF-4843-99F0-14FA4B711841}" type="presParOf" srcId="{FF132990-E0F9-4631-9431-6F9F33B96356}" destId="{F21C9D3E-4A74-405A-96AC-70013E318E8E}" srcOrd="3" destOrd="0" presId="urn:microsoft.com/office/officeart/2018/2/layout/IconVerticalSolidList"/>
    <dgm:cxn modelId="{D5C8F4BA-BF4F-4A8B-AB74-EC42BB36CF65}" type="presParOf" srcId="{F239B4D5-26A8-4EC1-A063-2E008B1BE606}" destId="{05B0F2C7-818D-4E1B-87DD-F081BB1750A0}" srcOrd="7" destOrd="0" presId="urn:microsoft.com/office/officeart/2018/2/layout/IconVerticalSolidList"/>
    <dgm:cxn modelId="{540F18CA-CC53-4B7E-910E-D765702D21D8}" type="presParOf" srcId="{F239B4D5-26A8-4EC1-A063-2E008B1BE606}" destId="{818146BA-406F-4D56-9FF2-53E7033C89AF}" srcOrd="8" destOrd="0" presId="urn:microsoft.com/office/officeart/2018/2/layout/IconVerticalSolidList"/>
    <dgm:cxn modelId="{FB442225-8FE0-4938-B1FD-B43158E6089A}" type="presParOf" srcId="{818146BA-406F-4D56-9FF2-53E7033C89AF}" destId="{DB6D0BD5-DA1E-4559-9E7A-5B1096CABA5C}" srcOrd="0" destOrd="0" presId="urn:microsoft.com/office/officeart/2018/2/layout/IconVerticalSolidList"/>
    <dgm:cxn modelId="{2DE3E7F3-84A4-44DE-9D13-7575CD59589B}" type="presParOf" srcId="{818146BA-406F-4D56-9FF2-53E7033C89AF}" destId="{A4BF108D-98A9-49EE-BEE7-D095C69ED1B1}" srcOrd="1" destOrd="0" presId="urn:microsoft.com/office/officeart/2018/2/layout/IconVerticalSolidList"/>
    <dgm:cxn modelId="{E94664E9-BDEC-4DCA-A395-5E46FAA5514E}" type="presParOf" srcId="{818146BA-406F-4D56-9FF2-53E7033C89AF}" destId="{4DF3C96A-F8BE-450F-B914-1F946381F642}" srcOrd="2" destOrd="0" presId="urn:microsoft.com/office/officeart/2018/2/layout/IconVerticalSolidList"/>
    <dgm:cxn modelId="{76E5AA64-E4D5-471D-BE9A-83571676FDC6}" type="presParOf" srcId="{818146BA-406F-4D56-9FF2-53E7033C89AF}" destId="{88054F59-A821-4E5B-A299-F33B7EA5A1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9728F5-AB65-4B51-A2D8-40444CD0DC82}"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AAEB2933-381F-4B2E-B7CB-B0798A98A23E}">
      <dgm:prSet/>
      <dgm:spPr/>
      <dgm:t>
        <a:bodyPr/>
        <a:lstStyle/>
        <a:p>
          <a:pPr>
            <a:lnSpc>
              <a:spcPct val="100000"/>
            </a:lnSpc>
          </a:pPr>
          <a:r>
            <a:rPr lang="en-GB" dirty="0"/>
            <a:t>supporting individual learners on an ongoing, day-to-day basis</a:t>
          </a:r>
          <a:endParaRPr lang="en-US" dirty="0"/>
        </a:p>
      </dgm:t>
    </dgm:pt>
    <dgm:pt modelId="{38AD15BF-C62B-44C8-A078-A31067660853}" type="parTrans" cxnId="{75F23958-AD43-4535-B284-F7DFF7825B0B}">
      <dgm:prSet/>
      <dgm:spPr/>
      <dgm:t>
        <a:bodyPr/>
        <a:lstStyle/>
        <a:p>
          <a:endParaRPr lang="en-US"/>
        </a:p>
      </dgm:t>
    </dgm:pt>
    <dgm:pt modelId="{7E6C6110-A827-4C7E-A6C4-2C61F3A0D74B}" type="sibTrans" cxnId="{75F23958-AD43-4535-B284-F7DFF7825B0B}">
      <dgm:prSet phldrT="01" phldr="0"/>
      <dgm:spPr/>
      <dgm:t>
        <a:bodyPr/>
        <a:lstStyle/>
        <a:p>
          <a:endParaRPr lang="en-US"/>
        </a:p>
      </dgm:t>
    </dgm:pt>
    <dgm:pt modelId="{0301A2D8-65C5-4057-BEF1-FBDF182802D5}">
      <dgm:prSet/>
      <dgm:spPr/>
      <dgm:t>
        <a:bodyPr/>
        <a:lstStyle/>
        <a:p>
          <a:pPr>
            <a:lnSpc>
              <a:spcPct val="100000"/>
            </a:lnSpc>
          </a:pPr>
          <a:r>
            <a:rPr lang="en-GB"/>
            <a:t>identifying, capturing and reflecting on individual learner progress over time</a:t>
          </a:r>
          <a:endParaRPr lang="en-US"/>
        </a:p>
      </dgm:t>
    </dgm:pt>
    <dgm:pt modelId="{9954C07A-DA78-45FE-8139-00E0C9758F1C}" type="parTrans" cxnId="{5A44DF67-5056-4ECE-8082-BD0963BD2D60}">
      <dgm:prSet/>
      <dgm:spPr/>
      <dgm:t>
        <a:bodyPr/>
        <a:lstStyle/>
        <a:p>
          <a:endParaRPr lang="en-US"/>
        </a:p>
      </dgm:t>
    </dgm:pt>
    <dgm:pt modelId="{F6B2E811-3CF1-4B76-A0FA-213F3C788FCE}" type="sibTrans" cxnId="{5A44DF67-5056-4ECE-8082-BD0963BD2D60}">
      <dgm:prSet phldrT="02" phldr="0"/>
      <dgm:spPr/>
      <dgm:t>
        <a:bodyPr/>
        <a:lstStyle/>
        <a:p>
          <a:endParaRPr lang="en-US"/>
        </a:p>
      </dgm:t>
    </dgm:pt>
    <dgm:pt modelId="{924DE884-C23E-4ADE-A385-7A1DA5FD1E3C}">
      <dgm:prSet/>
      <dgm:spPr/>
      <dgm:t>
        <a:bodyPr/>
        <a:lstStyle/>
        <a:p>
          <a:pPr>
            <a:lnSpc>
              <a:spcPct val="100000"/>
            </a:lnSpc>
          </a:pPr>
          <a:r>
            <a:rPr lang="en-GB" dirty="0"/>
            <a:t>understanding group progress in order to reflect on practice.</a:t>
          </a:r>
          <a:endParaRPr lang="en-US" dirty="0"/>
        </a:p>
      </dgm:t>
    </dgm:pt>
    <dgm:pt modelId="{3EF24088-0AE9-43DD-A120-7CADAD9E1EF9}" type="parTrans" cxnId="{8A613266-DD1B-48B2-BBAE-FA716A918F0F}">
      <dgm:prSet/>
      <dgm:spPr/>
      <dgm:t>
        <a:bodyPr/>
        <a:lstStyle/>
        <a:p>
          <a:endParaRPr lang="en-US"/>
        </a:p>
      </dgm:t>
    </dgm:pt>
    <dgm:pt modelId="{57FD858F-C852-484A-846E-CBCEA266897F}" type="sibTrans" cxnId="{8A613266-DD1B-48B2-BBAE-FA716A918F0F}">
      <dgm:prSet phldrT="03" phldr="0"/>
      <dgm:spPr/>
      <dgm:t>
        <a:bodyPr/>
        <a:lstStyle/>
        <a:p>
          <a:endParaRPr lang="en-US" dirty="0"/>
        </a:p>
      </dgm:t>
    </dgm:pt>
    <dgm:pt modelId="{74CBB4F0-227D-4E48-AEBA-259C4D62FE68}" type="pres">
      <dgm:prSet presAssocID="{719728F5-AB65-4B51-A2D8-40444CD0DC82}" presName="root" presStyleCnt="0">
        <dgm:presLayoutVars>
          <dgm:dir/>
          <dgm:resizeHandles val="exact"/>
        </dgm:presLayoutVars>
      </dgm:prSet>
      <dgm:spPr/>
    </dgm:pt>
    <dgm:pt modelId="{A9CB92C0-FE2B-43DA-8073-B64C9689D24B}" type="pres">
      <dgm:prSet presAssocID="{AAEB2933-381F-4B2E-B7CB-B0798A98A23E}" presName="compNode" presStyleCnt="0"/>
      <dgm:spPr/>
    </dgm:pt>
    <dgm:pt modelId="{2CAC5030-992E-4A6D-898A-6C99F0A9C410}" type="pres">
      <dgm:prSet presAssocID="{AAEB2933-381F-4B2E-B7CB-B0798A98A23E}" presName="bgRect" presStyleLbl="bgShp" presStyleIdx="0" presStyleCnt="3"/>
      <dgm:spPr/>
    </dgm:pt>
    <dgm:pt modelId="{BD9EF5A5-0E8C-4A84-B7E4-8328482A3ADE}" type="pres">
      <dgm:prSet presAssocID="{AAEB2933-381F-4B2E-B7CB-B0798A98A2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28C6ECCE-234A-4400-BA30-85F82DEB40A4}" type="pres">
      <dgm:prSet presAssocID="{AAEB2933-381F-4B2E-B7CB-B0798A98A23E}" presName="spaceRect" presStyleCnt="0"/>
      <dgm:spPr/>
    </dgm:pt>
    <dgm:pt modelId="{5FDA6325-2842-4033-BB6E-1F853EE0D24D}" type="pres">
      <dgm:prSet presAssocID="{AAEB2933-381F-4B2E-B7CB-B0798A98A23E}" presName="parTx" presStyleLbl="revTx" presStyleIdx="0" presStyleCnt="3">
        <dgm:presLayoutVars>
          <dgm:chMax val="0"/>
          <dgm:chPref val="0"/>
        </dgm:presLayoutVars>
      </dgm:prSet>
      <dgm:spPr/>
    </dgm:pt>
    <dgm:pt modelId="{B1BECE2E-E32E-40EB-9FCD-40C880C6DD13}" type="pres">
      <dgm:prSet presAssocID="{7E6C6110-A827-4C7E-A6C4-2C61F3A0D74B}" presName="sibTrans" presStyleCnt="0"/>
      <dgm:spPr/>
    </dgm:pt>
    <dgm:pt modelId="{6C18C1ED-8909-4655-B3B9-30AD5B90094E}" type="pres">
      <dgm:prSet presAssocID="{0301A2D8-65C5-4057-BEF1-FBDF182802D5}" presName="compNode" presStyleCnt="0"/>
      <dgm:spPr/>
    </dgm:pt>
    <dgm:pt modelId="{D81C863C-449D-4D36-84E0-AA9AC1871A82}" type="pres">
      <dgm:prSet presAssocID="{0301A2D8-65C5-4057-BEF1-FBDF182802D5}" presName="bgRect" presStyleLbl="bgShp" presStyleIdx="1" presStyleCnt="3"/>
      <dgm:spPr/>
    </dgm:pt>
    <dgm:pt modelId="{348E851D-C906-4CD3-AB35-97867E7DC2E1}" type="pres">
      <dgm:prSet presAssocID="{0301A2D8-65C5-4057-BEF1-FBDF182802D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8AE58BBE-08A6-4D3D-B0B8-162964AC4317}" type="pres">
      <dgm:prSet presAssocID="{0301A2D8-65C5-4057-BEF1-FBDF182802D5}" presName="spaceRect" presStyleCnt="0"/>
      <dgm:spPr/>
    </dgm:pt>
    <dgm:pt modelId="{3701CAC0-C8AB-446F-A2A3-29FC3EC5D685}" type="pres">
      <dgm:prSet presAssocID="{0301A2D8-65C5-4057-BEF1-FBDF182802D5}" presName="parTx" presStyleLbl="revTx" presStyleIdx="1" presStyleCnt="3">
        <dgm:presLayoutVars>
          <dgm:chMax val="0"/>
          <dgm:chPref val="0"/>
        </dgm:presLayoutVars>
      </dgm:prSet>
      <dgm:spPr/>
    </dgm:pt>
    <dgm:pt modelId="{9D3F2B68-C535-4AC1-9FA3-49BFD39A3E70}" type="pres">
      <dgm:prSet presAssocID="{F6B2E811-3CF1-4B76-A0FA-213F3C788FCE}" presName="sibTrans" presStyleCnt="0"/>
      <dgm:spPr/>
    </dgm:pt>
    <dgm:pt modelId="{E5780401-0EE4-44E3-BE9E-B4B6A3682513}" type="pres">
      <dgm:prSet presAssocID="{924DE884-C23E-4ADE-A385-7A1DA5FD1E3C}" presName="compNode" presStyleCnt="0"/>
      <dgm:spPr/>
    </dgm:pt>
    <dgm:pt modelId="{F3D70A6F-76C1-4F8E-A292-8FB935B4C8E3}" type="pres">
      <dgm:prSet presAssocID="{924DE884-C23E-4ADE-A385-7A1DA5FD1E3C}" presName="bgRect" presStyleLbl="bgShp" presStyleIdx="2" presStyleCnt="3"/>
      <dgm:spPr/>
    </dgm:pt>
    <dgm:pt modelId="{C5FC4BCB-0C8F-4605-B2FD-A7BCCB59B807}" type="pres">
      <dgm:prSet presAssocID="{924DE884-C23E-4ADE-A385-7A1DA5FD1E3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orkflow"/>
        </a:ext>
      </dgm:extLst>
    </dgm:pt>
    <dgm:pt modelId="{E91A13B8-BDDD-4FCE-96EA-F278510D103F}" type="pres">
      <dgm:prSet presAssocID="{924DE884-C23E-4ADE-A385-7A1DA5FD1E3C}" presName="spaceRect" presStyleCnt="0"/>
      <dgm:spPr/>
    </dgm:pt>
    <dgm:pt modelId="{7A47D819-A9B1-40B7-A798-D1CF1491694B}" type="pres">
      <dgm:prSet presAssocID="{924DE884-C23E-4ADE-A385-7A1DA5FD1E3C}" presName="parTx" presStyleLbl="revTx" presStyleIdx="2" presStyleCnt="3">
        <dgm:presLayoutVars>
          <dgm:chMax val="0"/>
          <dgm:chPref val="0"/>
        </dgm:presLayoutVars>
      </dgm:prSet>
      <dgm:spPr/>
    </dgm:pt>
  </dgm:ptLst>
  <dgm:cxnLst>
    <dgm:cxn modelId="{CBB6FE01-41DB-4984-90A8-2A4702B34666}" type="presOf" srcId="{719728F5-AB65-4B51-A2D8-40444CD0DC82}" destId="{74CBB4F0-227D-4E48-AEBA-259C4D62FE68}" srcOrd="0" destOrd="0" presId="urn:microsoft.com/office/officeart/2018/2/layout/IconVerticalSolidList"/>
    <dgm:cxn modelId="{BBA66D31-64D0-44A2-817C-EAA23F88A194}" type="presOf" srcId="{AAEB2933-381F-4B2E-B7CB-B0798A98A23E}" destId="{5FDA6325-2842-4033-BB6E-1F853EE0D24D}" srcOrd="0" destOrd="0" presId="urn:microsoft.com/office/officeart/2018/2/layout/IconVerticalSolidList"/>
    <dgm:cxn modelId="{8A613266-DD1B-48B2-BBAE-FA716A918F0F}" srcId="{719728F5-AB65-4B51-A2D8-40444CD0DC82}" destId="{924DE884-C23E-4ADE-A385-7A1DA5FD1E3C}" srcOrd="2" destOrd="0" parTransId="{3EF24088-0AE9-43DD-A120-7CADAD9E1EF9}" sibTransId="{57FD858F-C852-484A-846E-CBCEA266897F}"/>
    <dgm:cxn modelId="{19C1B967-3E46-4A6C-989F-1AD656A5844D}" type="presOf" srcId="{924DE884-C23E-4ADE-A385-7A1DA5FD1E3C}" destId="{7A47D819-A9B1-40B7-A798-D1CF1491694B}" srcOrd="0" destOrd="0" presId="urn:microsoft.com/office/officeart/2018/2/layout/IconVerticalSolidList"/>
    <dgm:cxn modelId="{5A44DF67-5056-4ECE-8082-BD0963BD2D60}" srcId="{719728F5-AB65-4B51-A2D8-40444CD0DC82}" destId="{0301A2D8-65C5-4057-BEF1-FBDF182802D5}" srcOrd="1" destOrd="0" parTransId="{9954C07A-DA78-45FE-8139-00E0C9758F1C}" sibTransId="{F6B2E811-3CF1-4B76-A0FA-213F3C788FCE}"/>
    <dgm:cxn modelId="{75F23958-AD43-4535-B284-F7DFF7825B0B}" srcId="{719728F5-AB65-4B51-A2D8-40444CD0DC82}" destId="{AAEB2933-381F-4B2E-B7CB-B0798A98A23E}" srcOrd="0" destOrd="0" parTransId="{38AD15BF-C62B-44C8-A078-A31067660853}" sibTransId="{7E6C6110-A827-4C7E-A6C4-2C61F3A0D74B}"/>
    <dgm:cxn modelId="{D4BF8FE1-E6C6-4A16-808F-54903C067168}" type="presOf" srcId="{0301A2D8-65C5-4057-BEF1-FBDF182802D5}" destId="{3701CAC0-C8AB-446F-A2A3-29FC3EC5D685}" srcOrd="0" destOrd="0" presId="urn:microsoft.com/office/officeart/2018/2/layout/IconVerticalSolidList"/>
    <dgm:cxn modelId="{1EF3E158-C2D6-46A4-9506-95CBD6504029}" type="presParOf" srcId="{74CBB4F0-227D-4E48-AEBA-259C4D62FE68}" destId="{A9CB92C0-FE2B-43DA-8073-B64C9689D24B}" srcOrd="0" destOrd="0" presId="urn:microsoft.com/office/officeart/2018/2/layout/IconVerticalSolidList"/>
    <dgm:cxn modelId="{11B9AD96-AD10-4021-8611-D70D878D246B}" type="presParOf" srcId="{A9CB92C0-FE2B-43DA-8073-B64C9689D24B}" destId="{2CAC5030-992E-4A6D-898A-6C99F0A9C410}" srcOrd="0" destOrd="0" presId="urn:microsoft.com/office/officeart/2018/2/layout/IconVerticalSolidList"/>
    <dgm:cxn modelId="{0E91E4F5-C7F9-4DE7-97A3-EBC433CCD668}" type="presParOf" srcId="{A9CB92C0-FE2B-43DA-8073-B64C9689D24B}" destId="{BD9EF5A5-0E8C-4A84-B7E4-8328482A3ADE}" srcOrd="1" destOrd="0" presId="urn:microsoft.com/office/officeart/2018/2/layout/IconVerticalSolidList"/>
    <dgm:cxn modelId="{2F085490-AB51-4004-B855-8105E6920E2E}" type="presParOf" srcId="{A9CB92C0-FE2B-43DA-8073-B64C9689D24B}" destId="{28C6ECCE-234A-4400-BA30-85F82DEB40A4}" srcOrd="2" destOrd="0" presId="urn:microsoft.com/office/officeart/2018/2/layout/IconVerticalSolidList"/>
    <dgm:cxn modelId="{46965BA9-8CBF-43B2-9E4A-D857C752DC49}" type="presParOf" srcId="{A9CB92C0-FE2B-43DA-8073-B64C9689D24B}" destId="{5FDA6325-2842-4033-BB6E-1F853EE0D24D}" srcOrd="3" destOrd="0" presId="urn:microsoft.com/office/officeart/2018/2/layout/IconVerticalSolidList"/>
    <dgm:cxn modelId="{E50A857E-3232-4AB6-8045-39ECF5AA4688}" type="presParOf" srcId="{74CBB4F0-227D-4E48-AEBA-259C4D62FE68}" destId="{B1BECE2E-E32E-40EB-9FCD-40C880C6DD13}" srcOrd="1" destOrd="0" presId="urn:microsoft.com/office/officeart/2018/2/layout/IconVerticalSolidList"/>
    <dgm:cxn modelId="{AFB845AA-D0C6-4DA5-9C41-012D2EE212CD}" type="presParOf" srcId="{74CBB4F0-227D-4E48-AEBA-259C4D62FE68}" destId="{6C18C1ED-8909-4655-B3B9-30AD5B90094E}" srcOrd="2" destOrd="0" presId="urn:microsoft.com/office/officeart/2018/2/layout/IconVerticalSolidList"/>
    <dgm:cxn modelId="{FA120E28-D9BC-408C-B49A-090EC896E529}" type="presParOf" srcId="{6C18C1ED-8909-4655-B3B9-30AD5B90094E}" destId="{D81C863C-449D-4D36-84E0-AA9AC1871A82}" srcOrd="0" destOrd="0" presId="urn:microsoft.com/office/officeart/2018/2/layout/IconVerticalSolidList"/>
    <dgm:cxn modelId="{5F63BA8E-1759-4081-AC36-A01BD7432187}" type="presParOf" srcId="{6C18C1ED-8909-4655-B3B9-30AD5B90094E}" destId="{348E851D-C906-4CD3-AB35-97867E7DC2E1}" srcOrd="1" destOrd="0" presId="urn:microsoft.com/office/officeart/2018/2/layout/IconVerticalSolidList"/>
    <dgm:cxn modelId="{347D50E3-C031-4D89-8996-7FFD0DE0BC1A}" type="presParOf" srcId="{6C18C1ED-8909-4655-B3B9-30AD5B90094E}" destId="{8AE58BBE-08A6-4D3D-B0B8-162964AC4317}" srcOrd="2" destOrd="0" presId="urn:microsoft.com/office/officeart/2018/2/layout/IconVerticalSolidList"/>
    <dgm:cxn modelId="{D175E046-D2E7-4BAA-943B-8D3A0CFA976B}" type="presParOf" srcId="{6C18C1ED-8909-4655-B3B9-30AD5B90094E}" destId="{3701CAC0-C8AB-446F-A2A3-29FC3EC5D685}" srcOrd="3" destOrd="0" presId="urn:microsoft.com/office/officeart/2018/2/layout/IconVerticalSolidList"/>
    <dgm:cxn modelId="{9D64AB55-124F-4A96-B59B-2C233848F0A8}" type="presParOf" srcId="{74CBB4F0-227D-4E48-AEBA-259C4D62FE68}" destId="{9D3F2B68-C535-4AC1-9FA3-49BFD39A3E70}" srcOrd="3" destOrd="0" presId="urn:microsoft.com/office/officeart/2018/2/layout/IconVerticalSolidList"/>
    <dgm:cxn modelId="{63269096-80BD-4663-AA1C-8215C2D71A7A}" type="presParOf" srcId="{74CBB4F0-227D-4E48-AEBA-259C4D62FE68}" destId="{E5780401-0EE4-44E3-BE9E-B4B6A3682513}" srcOrd="4" destOrd="0" presId="urn:microsoft.com/office/officeart/2018/2/layout/IconVerticalSolidList"/>
    <dgm:cxn modelId="{6CCAF94B-8F7D-42C1-BAED-A59E75EBB3A8}" type="presParOf" srcId="{E5780401-0EE4-44E3-BE9E-B4B6A3682513}" destId="{F3D70A6F-76C1-4F8E-A292-8FB935B4C8E3}" srcOrd="0" destOrd="0" presId="urn:microsoft.com/office/officeart/2018/2/layout/IconVerticalSolidList"/>
    <dgm:cxn modelId="{E09B835A-1CCB-446D-B5BC-6B6BFF24DB23}" type="presParOf" srcId="{E5780401-0EE4-44E3-BE9E-B4B6A3682513}" destId="{C5FC4BCB-0C8F-4605-B2FD-A7BCCB59B807}" srcOrd="1" destOrd="0" presId="urn:microsoft.com/office/officeart/2018/2/layout/IconVerticalSolidList"/>
    <dgm:cxn modelId="{94A6D31F-EE9B-4472-9CB5-F2CA82C221E0}" type="presParOf" srcId="{E5780401-0EE4-44E3-BE9E-B4B6A3682513}" destId="{E91A13B8-BDDD-4FCE-96EA-F278510D103F}" srcOrd="2" destOrd="0" presId="urn:microsoft.com/office/officeart/2018/2/layout/IconVerticalSolidList"/>
    <dgm:cxn modelId="{AE268D27-50A6-4976-9017-0FF93923FCFE}" type="presParOf" srcId="{E5780401-0EE4-44E3-BE9E-B4B6A3682513}" destId="{7A47D819-A9B1-40B7-A798-D1CF149169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094344-31C5-455D-A47D-A444F126E53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867F98-2688-4B9A-A2F9-4AF4B5F73194}">
      <dgm:prSet/>
      <dgm:spPr/>
      <dgm:t>
        <a:bodyPr/>
        <a:lstStyle/>
        <a:p>
          <a:r>
            <a:rPr lang="en-GB"/>
            <a:t>Place Value</a:t>
          </a:r>
          <a:endParaRPr lang="en-US"/>
        </a:p>
      </dgm:t>
    </dgm:pt>
    <dgm:pt modelId="{2D8E08C4-29B4-4030-B532-42A7B7646CF7}" type="parTrans" cxnId="{05752D36-E0CE-4D66-A7E0-F9C72F0FB052}">
      <dgm:prSet/>
      <dgm:spPr/>
      <dgm:t>
        <a:bodyPr/>
        <a:lstStyle/>
        <a:p>
          <a:endParaRPr lang="en-US"/>
        </a:p>
      </dgm:t>
    </dgm:pt>
    <dgm:pt modelId="{5B281FD5-1869-41D1-843E-C767223CFD93}" type="sibTrans" cxnId="{05752D36-E0CE-4D66-A7E0-F9C72F0FB052}">
      <dgm:prSet/>
      <dgm:spPr/>
      <dgm:t>
        <a:bodyPr/>
        <a:lstStyle/>
        <a:p>
          <a:endParaRPr lang="en-US"/>
        </a:p>
      </dgm:t>
    </dgm:pt>
    <dgm:pt modelId="{EF29AAB1-367D-40B9-B3B2-987E8DC1D126}">
      <dgm:prSet/>
      <dgm:spPr/>
      <dgm:t>
        <a:bodyPr/>
        <a:lstStyle/>
        <a:p>
          <a:r>
            <a:rPr lang="en-GB"/>
            <a:t>Multiplying whole numbers by 10, 100 and 1000</a:t>
          </a:r>
          <a:endParaRPr lang="en-US"/>
        </a:p>
      </dgm:t>
    </dgm:pt>
    <dgm:pt modelId="{8D08A570-A71D-4400-AAD6-DDFA4F95D03A}" type="parTrans" cxnId="{89676241-2A7A-4061-A322-117183DD93DB}">
      <dgm:prSet/>
      <dgm:spPr/>
      <dgm:t>
        <a:bodyPr/>
        <a:lstStyle/>
        <a:p>
          <a:endParaRPr lang="en-US"/>
        </a:p>
      </dgm:t>
    </dgm:pt>
    <dgm:pt modelId="{1D18B6C3-E301-4CB6-8346-43AA0F6E5A98}" type="sibTrans" cxnId="{89676241-2A7A-4061-A322-117183DD93DB}">
      <dgm:prSet/>
      <dgm:spPr/>
      <dgm:t>
        <a:bodyPr/>
        <a:lstStyle/>
        <a:p>
          <a:endParaRPr lang="en-US"/>
        </a:p>
      </dgm:t>
    </dgm:pt>
    <dgm:pt modelId="{0115C126-9767-4D01-B420-BAAD4A220822}">
      <dgm:prSet/>
      <dgm:spPr/>
      <dgm:t>
        <a:bodyPr/>
        <a:lstStyle/>
        <a:p>
          <a:r>
            <a:rPr lang="en-GB"/>
            <a:t>Activating prior knowledge of subtraction methods </a:t>
          </a:r>
          <a:endParaRPr lang="en-US"/>
        </a:p>
      </dgm:t>
    </dgm:pt>
    <dgm:pt modelId="{66D7B17F-A531-40DC-A553-9FBC7A5DC469}" type="parTrans" cxnId="{7AB074D6-0DA7-4620-899B-18B3D5426C90}">
      <dgm:prSet/>
      <dgm:spPr/>
      <dgm:t>
        <a:bodyPr/>
        <a:lstStyle/>
        <a:p>
          <a:endParaRPr lang="en-US"/>
        </a:p>
      </dgm:t>
    </dgm:pt>
    <dgm:pt modelId="{F8C124C1-9EAA-43E6-897B-AA8BD135EEB8}" type="sibTrans" cxnId="{7AB074D6-0DA7-4620-899B-18B3D5426C90}">
      <dgm:prSet/>
      <dgm:spPr/>
      <dgm:t>
        <a:bodyPr/>
        <a:lstStyle/>
        <a:p>
          <a:endParaRPr lang="en-US"/>
        </a:p>
      </dgm:t>
    </dgm:pt>
    <dgm:pt modelId="{5520496F-3FA0-4BB4-AC28-E196A4BD705E}">
      <dgm:prSet/>
      <dgm:spPr/>
      <dgm:t>
        <a:bodyPr/>
        <a:lstStyle/>
        <a:p>
          <a:r>
            <a:rPr lang="en-GB"/>
            <a:t>2 step equations - adjusting answers to find another </a:t>
          </a:r>
          <a:endParaRPr lang="en-US"/>
        </a:p>
      </dgm:t>
    </dgm:pt>
    <dgm:pt modelId="{88561824-5D38-4A7B-B52A-131A77479C63}" type="parTrans" cxnId="{53D31007-69F7-4003-9B64-E32DCD22CBE9}">
      <dgm:prSet/>
      <dgm:spPr/>
      <dgm:t>
        <a:bodyPr/>
        <a:lstStyle/>
        <a:p>
          <a:endParaRPr lang="en-US"/>
        </a:p>
      </dgm:t>
    </dgm:pt>
    <dgm:pt modelId="{3F84C6A1-F699-41C8-B333-D582338EBE90}" type="sibTrans" cxnId="{53D31007-69F7-4003-9B64-E32DCD22CBE9}">
      <dgm:prSet/>
      <dgm:spPr/>
      <dgm:t>
        <a:bodyPr/>
        <a:lstStyle/>
        <a:p>
          <a:endParaRPr lang="en-US"/>
        </a:p>
      </dgm:t>
    </dgm:pt>
    <dgm:pt modelId="{A11D6930-8C94-4FE5-9501-2AF06BD4CC33}" type="pres">
      <dgm:prSet presAssocID="{18094344-31C5-455D-A47D-A444F126E53B}" presName="linear" presStyleCnt="0">
        <dgm:presLayoutVars>
          <dgm:animLvl val="lvl"/>
          <dgm:resizeHandles val="exact"/>
        </dgm:presLayoutVars>
      </dgm:prSet>
      <dgm:spPr/>
    </dgm:pt>
    <dgm:pt modelId="{DA791783-D1F0-40FC-BA5A-45091706D1A8}" type="pres">
      <dgm:prSet presAssocID="{05867F98-2688-4B9A-A2F9-4AF4B5F73194}" presName="parentText" presStyleLbl="node1" presStyleIdx="0" presStyleCnt="4">
        <dgm:presLayoutVars>
          <dgm:chMax val="0"/>
          <dgm:bulletEnabled val="1"/>
        </dgm:presLayoutVars>
      </dgm:prSet>
      <dgm:spPr/>
    </dgm:pt>
    <dgm:pt modelId="{04BFFEE1-D0EF-4605-AFDB-54F32F79A7AE}" type="pres">
      <dgm:prSet presAssocID="{5B281FD5-1869-41D1-843E-C767223CFD93}" presName="spacer" presStyleCnt="0"/>
      <dgm:spPr/>
    </dgm:pt>
    <dgm:pt modelId="{6C768DF1-185A-4061-B9B2-A5FD822B0EE7}" type="pres">
      <dgm:prSet presAssocID="{EF29AAB1-367D-40B9-B3B2-987E8DC1D126}" presName="parentText" presStyleLbl="node1" presStyleIdx="1" presStyleCnt="4">
        <dgm:presLayoutVars>
          <dgm:chMax val="0"/>
          <dgm:bulletEnabled val="1"/>
        </dgm:presLayoutVars>
      </dgm:prSet>
      <dgm:spPr/>
    </dgm:pt>
    <dgm:pt modelId="{67CBCF5D-24FD-4833-B472-E9BA8BF34941}" type="pres">
      <dgm:prSet presAssocID="{1D18B6C3-E301-4CB6-8346-43AA0F6E5A98}" presName="spacer" presStyleCnt="0"/>
      <dgm:spPr/>
    </dgm:pt>
    <dgm:pt modelId="{0DF810B1-60B0-4C1C-A1A7-37734CB80580}" type="pres">
      <dgm:prSet presAssocID="{0115C126-9767-4D01-B420-BAAD4A220822}" presName="parentText" presStyleLbl="node1" presStyleIdx="2" presStyleCnt="4">
        <dgm:presLayoutVars>
          <dgm:chMax val="0"/>
          <dgm:bulletEnabled val="1"/>
        </dgm:presLayoutVars>
      </dgm:prSet>
      <dgm:spPr/>
    </dgm:pt>
    <dgm:pt modelId="{DC4BCE9B-E729-49DD-9449-82FEFB010BA4}" type="pres">
      <dgm:prSet presAssocID="{F8C124C1-9EAA-43E6-897B-AA8BD135EEB8}" presName="spacer" presStyleCnt="0"/>
      <dgm:spPr/>
    </dgm:pt>
    <dgm:pt modelId="{0B8C9E76-CEF9-40BB-ADA8-5B37146D6647}" type="pres">
      <dgm:prSet presAssocID="{5520496F-3FA0-4BB4-AC28-E196A4BD705E}" presName="parentText" presStyleLbl="node1" presStyleIdx="3" presStyleCnt="4">
        <dgm:presLayoutVars>
          <dgm:chMax val="0"/>
          <dgm:bulletEnabled val="1"/>
        </dgm:presLayoutVars>
      </dgm:prSet>
      <dgm:spPr/>
    </dgm:pt>
  </dgm:ptLst>
  <dgm:cxnLst>
    <dgm:cxn modelId="{53D31007-69F7-4003-9B64-E32DCD22CBE9}" srcId="{18094344-31C5-455D-A47D-A444F126E53B}" destId="{5520496F-3FA0-4BB4-AC28-E196A4BD705E}" srcOrd="3" destOrd="0" parTransId="{88561824-5D38-4A7B-B52A-131A77479C63}" sibTransId="{3F84C6A1-F699-41C8-B333-D582338EBE90}"/>
    <dgm:cxn modelId="{2C57D032-0974-40F2-8EBF-71E5B49BD410}" type="presOf" srcId="{5520496F-3FA0-4BB4-AC28-E196A4BD705E}" destId="{0B8C9E76-CEF9-40BB-ADA8-5B37146D6647}" srcOrd="0" destOrd="0" presId="urn:microsoft.com/office/officeart/2005/8/layout/vList2"/>
    <dgm:cxn modelId="{05752D36-E0CE-4D66-A7E0-F9C72F0FB052}" srcId="{18094344-31C5-455D-A47D-A444F126E53B}" destId="{05867F98-2688-4B9A-A2F9-4AF4B5F73194}" srcOrd="0" destOrd="0" parTransId="{2D8E08C4-29B4-4030-B532-42A7B7646CF7}" sibTransId="{5B281FD5-1869-41D1-843E-C767223CFD93}"/>
    <dgm:cxn modelId="{3955DD5C-7A9B-4CF2-8902-79EAAA5F2892}" type="presOf" srcId="{0115C126-9767-4D01-B420-BAAD4A220822}" destId="{0DF810B1-60B0-4C1C-A1A7-37734CB80580}" srcOrd="0" destOrd="0" presId="urn:microsoft.com/office/officeart/2005/8/layout/vList2"/>
    <dgm:cxn modelId="{89676241-2A7A-4061-A322-117183DD93DB}" srcId="{18094344-31C5-455D-A47D-A444F126E53B}" destId="{EF29AAB1-367D-40B9-B3B2-987E8DC1D126}" srcOrd="1" destOrd="0" parTransId="{8D08A570-A71D-4400-AAD6-DDFA4F95D03A}" sibTransId="{1D18B6C3-E301-4CB6-8346-43AA0F6E5A98}"/>
    <dgm:cxn modelId="{EE35B86A-E2EA-41E8-806A-A7EEDA47ADAB}" type="presOf" srcId="{05867F98-2688-4B9A-A2F9-4AF4B5F73194}" destId="{DA791783-D1F0-40FC-BA5A-45091706D1A8}" srcOrd="0" destOrd="0" presId="urn:microsoft.com/office/officeart/2005/8/layout/vList2"/>
    <dgm:cxn modelId="{36771599-ED60-4DE0-BA6B-B368BB2BCA0E}" type="presOf" srcId="{EF29AAB1-367D-40B9-B3B2-987E8DC1D126}" destId="{6C768DF1-185A-4061-B9B2-A5FD822B0EE7}" srcOrd="0" destOrd="0" presId="urn:microsoft.com/office/officeart/2005/8/layout/vList2"/>
    <dgm:cxn modelId="{FA3C44CE-617F-434F-8B88-F2155C4BB79B}" type="presOf" srcId="{18094344-31C5-455D-A47D-A444F126E53B}" destId="{A11D6930-8C94-4FE5-9501-2AF06BD4CC33}" srcOrd="0" destOrd="0" presId="urn:microsoft.com/office/officeart/2005/8/layout/vList2"/>
    <dgm:cxn modelId="{7AB074D6-0DA7-4620-899B-18B3D5426C90}" srcId="{18094344-31C5-455D-A47D-A444F126E53B}" destId="{0115C126-9767-4D01-B420-BAAD4A220822}" srcOrd="2" destOrd="0" parTransId="{66D7B17F-A531-40DC-A553-9FBC7A5DC469}" sibTransId="{F8C124C1-9EAA-43E6-897B-AA8BD135EEB8}"/>
    <dgm:cxn modelId="{0E6FD1C0-7417-4EC3-BAA2-58AC0045C0BA}" type="presParOf" srcId="{A11D6930-8C94-4FE5-9501-2AF06BD4CC33}" destId="{DA791783-D1F0-40FC-BA5A-45091706D1A8}" srcOrd="0" destOrd="0" presId="urn:microsoft.com/office/officeart/2005/8/layout/vList2"/>
    <dgm:cxn modelId="{E7866172-2410-40F4-BB89-619DE2F9495B}" type="presParOf" srcId="{A11D6930-8C94-4FE5-9501-2AF06BD4CC33}" destId="{04BFFEE1-D0EF-4605-AFDB-54F32F79A7AE}" srcOrd="1" destOrd="0" presId="urn:microsoft.com/office/officeart/2005/8/layout/vList2"/>
    <dgm:cxn modelId="{2B8FD0A2-160B-467C-8813-B18318CD3EDB}" type="presParOf" srcId="{A11D6930-8C94-4FE5-9501-2AF06BD4CC33}" destId="{6C768DF1-185A-4061-B9B2-A5FD822B0EE7}" srcOrd="2" destOrd="0" presId="urn:microsoft.com/office/officeart/2005/8/layout/vList2"/>
    <dgm:cxn modelId="{9FB875F3-7C71-448A-B23D-7AAEC280D5AB}" type="presParOf" srcId="{A11D6930-8C94-4FE5-9501-2AF06BD4CC33}" destId="{67CBCF5D-24FD-4833-B472-E9BA8BF34941}" srcOrd="3" destOrd="0" presId="urn:microsoft.com/office/officeart/2005/8/layout/vList2"/>
    <dgm:cxn modelId="{46D2919B-9EE2-4DBE-94B0-6E337D2504B6}" type="presParOf" srcId="{A11D6930-8C94-4FE5-9501-2AF06BD4CC33}" destId="{0DF810B1-60B0-4C1C-A1A7-37734CB80580}" srcOrd="4" destOrd="0" presId="urn:microsoft.com/office/officeart/2005/8/layout/vList2"/>
    <dgm:cxn modelId="{0A9F2D79-91D1-46E2-8747-45AACBCBF49E}" type="presParOf" srcId="{A11D6930-8C94-4FE5-9501-2AF06BD4CC33}" destId="{DC4BCE9B-E729-49DD-9449-82FEFB010BA4}" srcOrd="5" destOrd="0" presId="urn:microsoft.com/office/officeart/2005/8/layout/vList2"/>
    <dgm:cxn modelId="{A940C59E-16BC-49C9-B3E3-A7EE6526FC70}" type="presParOf" srcId="{A11D6930-8C94-4FE5-9501-2AF06BD4CC33}" destId="{0B8C9E76-CEF9-40BB-ADA8-5B37146D664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46F8ED9-0F37-4951-B263-C4B0A5DC5B3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308AF7F-5AF5-48B4-BC33-2647D540D916}">
      <dgm:prSet/>
      <dgm:spPr/>
      <dgm:t>
        <a:bodyPr/>
        <a:lstStyle/>
        <a:p>
          <a:r>
            <a:rPr lang="en-GB"/>
            <a:t>From comparing the two sessions, I saw a drastic increase in contribution from the children, this was reiterated, and improvements were also seen by……..reference</a:t>
          </a:r>
          <a:endParaRPr lang="en-US"/>
        </a:p>
      </dgm:t>
    </dgm:pt>
    <dgm:pt modelId="{684E91F8-A79E-4621-BE76-352BAC8098D9}" type="parTrans" cxnId="{7E9FD90C-3B8F-4C07-BF99-92A4D9B6D7D3}">
      <dgm:prSet/>
      <dgm:spPr/>
      <dgm:t>
        <a:bodyPr/>
        <a:lstStyle/>
        <a:p>
          <a:endParaRPr lang="en-US"/>
        </a:p>
      </dgm:t>
    </dgm:pt>
    <dgm:pt modelId="{BCD78680-A5BD-4B13-93C5-7AD6ABF72B75}" type="sibTrans" cxnId="{7E9FD90C-3B8F-4C07-BF99-92A4D9B6D7D3}">
      <dgm:prSet/>
      <dgm:spPr/>
      <dgm:t>
        <a:bodyPr/>
        <a:lstStyle/>
        <a:p>
          <a:endParaRPr lang="en-US"/>
        </a:p>
      </dgm:t>
    </dgm:pt>
    <dgm:pt modelId="{2B578514-129E-426E-A0BF-1BEB53BDA45A}">
      <dgm:prSet/>
      <dgm:spPr/>
      <dgm:t>
        <a:bodyPr/>
        <a:lstStyle/>
        <a:p>
          <a:r>
            <a:rPr lang="en-GB"/>
            <a:t>To avoid any issues, like …….. reference stated with difficulties to adapt the learning and questions, I found it beneficial to make a list of questions before the lesson to ensure I supported the children in the best way I could. </a:t>
          </a:r>
          <a:endParaRPr lang="en-US"/>
        </a:p>
      </dgm:t>
    </dgm:pt>
    <dgm:pt modelId="{4F5BF4FE-F19B-4A30-9C0B-32AA0F2F2AD6}" type="parTrans" cxnId="{4B4567A8-7EBA-4EB0-8D95-A8A0AE540A97}">
      <dgm:prSet/>
      <dgm:spPr/>
      <dgm:t>
        <a:bodyPr/>
        <a:lstStyle/>
        <a:p>
          <a:endParaRPr lang="en-US"/>
        </a:p>
      </dgm:t>
    </dgm:pt>
    <dgm:pt modelId="{629D4C02-2DFB-49FE-9688-2E0C28535B9B}" type="sibTrans" cxnId="{4B4567A8-7EBA-4EB0-8D95-A8A0AE540A97}">
      <dgm:prSet/>
      <dgm:spPr/>
      <dgm:t>
        <a:bodyPr/>
        <a:lstStyle/>
        <a:p>
          <a:endParaRPr lang="en-US"/>
        </a:p>
      </dgm:t>
    </dgm:pt>
    <dgm:pt modelId="{BF327747-9DD9-4FDA-9FE4-AFFC8E44EC34}" type="pres">
      <dgm:prSet presAssocID="{746F8ED9-0F37-4951-B263-C4B0A5DC5B36}" presName="vert0" presStyleCnt="0">
        <dgm:presLayoutVars>
          <dgm:dir/>
          <dgm:animOne val="branch"/>
          <dgm:animLvl val="lvl"/>
        </dgm:presLayoutVars>
      </dgm:prSet>
      <dgm:spPr/>
    </dgm:pt>
    <dgm:pt modelId="{9A8C1C5F-00AE-4E9D-ADFD-3278936DBD3C}" type="pres">
      <dgm:prSet presAssocID="{8308AF7F-5AF5-48B4-BC33-2647D540D916}" presName="thickLine" presStyleLbl="alignNode1" presStyleIdx="0" presStyleCnt="2"/>
      <dgm:spPr/>
    </dgm:pt>
    <dgm:pt modelId="{B9F7BF1D-6901-441A-8A04-06FB08DCBC77}" type="pres">
      <dgm:prSet presAssocID="{8308AF7F-5AF5-48B4-BC33-2647D540D916}" presName="horz1" presStyleCnt="0"/>
      <dgm:spPr/>
    </dgm:pt>
    <dgm:pt modelId="{D4511613-9E84-459E-8620-42573A3BF4EC}" type="pres">
      <dgm:prSet presAssocID="{8308AF7F-5AF5-48B4-BC33-2647D540D916}" presName="tx1" presStyleLbl="revTx" presStyleIdx="0" presStyleCnt="2"/>
      <dgm:spPr/>
    </dgm:pt>
    <dgm:pt modelId="{BC560145-0E9D-41DE-ABB4-EAC7D34ACEEE}" type="pres">
      <dgm:prSet presAssocID="{8308AF7F-5AF5-48B4-BC33-2647D540D916}" presName="vert1" presStyleCnt="0"/>
      <dgm:spPr/>
    </dgm:pt>
    <dgm:pt modelId="{89905B9D-E6AB-4BB5-89F7-37D5202D22B5}" type="pres">
      <dgm:prSet presAssocID="{2B578514-129E-426E-A0BF-1BEB53BDA45A}" presName="thickLine" presStyleLbl="alignNode1" presStyleIdx="1" presStyleCnt="2"/>
      <dgm:spPr/>
    </dgm:pt>
    <dgm:pt modelId="{10AB9E24-E148-4F8D-95A4-D4D70AFD0268}" type="pres">
      <dgm:prSet presAssocID="{2B578514-129E-426E-A0BF-1BEB53BDA45A}" presName="horz1" presStyleCnt="0"/>
      <dgm:spPr/>
    </dgm:pt>
    <dgm:pt modelId="{EB3AFBD6-1AA2-476B-A365-2B79B78EF4E0}" type="pres">
      <dgm:prSet presAssocID="{2B578514-129E-426E-A0BF-1BEB53BDA45A}" presName="tx1" presStyleLbl="revTx" presStyleIdx="1" presStyleCnt="2"/>
      <dgm:spPr/>
    </dgm:pt>
    <dgm:pt modelId="{F6600678-DC2C-4638-857A-88C969AF0DE8}" type="pres">
      <dgm:prSet presAssocID="{2B578514-129E-426E-A0BF-1BEB53BDA45A}" presName="vert1" presStyleCnt="0"/>
      <dgm:spPr/>
    </dgm:pt>
  </dgm:ptLst>
  <dgm:cxnLst>
    <dgm:cxn modelId="{C3C26504-D296-4BD8-8787-F52BEAFF76CA}" type="presOf" srcId="{746F8ED9-0F37-4951-B263-C4B0A5DC5B36}" destId="{BF327747-9DD9-4FDA-9FE4-AFFC8E44EC34}" srcOrd="0" destOrd="0" presId="urn:microsoft.com/office/officeart/2008/layout/LinedList"/>
    <dgm:cxn modelId="{54D57F04-1E73-4D71-841C-C8290BCC2C99}" type="presOf" srcId="{8308AF7F-5AF5-48B4-BC33-2647D540D916}" destId="{D4511613-9E84-459E-8620-42573A3BF4EC}" srcOrd="0" destOrd="0" presId="urn:microsoft.com/office/officeart/2008/layout/LinedList"/>
    <dgm:cxn modelId="{A566DE07-7DD4-4911-9D33-B2BF1C9D2906}" type="presOf" srcId="{2B578514-129E-426E-A0BF-1BEB53BDA45A}" destId="{EB3AFBD6-1AA2-476B-A365-2B79B78EF4E0}" srcOrd="0" destOrd="0" presId="urn:microsoft.com/office/officeart/2008/layout/LinedList"/>
    <dgm:cxn modelId="{7E9FD90C-3B8F-4C07-BF99-92A4D9B6D7D3}" srcId="{746F8ED9-0F37-4951-B263-C4B0A5DC5B36}" destId="{8308AF7F-5AF5-48B4-BC33-2647D540D916}" srcOrd="0" destOrd="0" parTransId="{684E91F8-A79E-4621-BE76-352BAC8098D9}" sibTransId="{BCD78680-A5BD-4B13-93C5-7AD6ABF72B75}"/>
    <dgm:cxn modelId="{4B4567A8-7EBA-4EB0-8D95-A8A0AE540A97}" srcId="{746F8ED9-0F37-4951-B263-C4B0A5DC5B36}" destId="{2B578514-129E-426E-A0BF-1BEB53BDA45A}" srcOrd="1" destOrd="0" parTransId="{4F5BF4FE-F19B-4A30-9C0B-32AA0F2F2AD6}" sibTransId="{629D4C02-2DFB-49FE-9688-2E0C28535B9B}"/>
    <dgm:cxn modelId="{7C37F6D1-ACF5-4F8F-AF31-814B7EDF9B85}" type="presParOf" srcId="{BF327747-9DD9-4FDA-9FE4-AFFC8E44EC34}" destId="{9A8C1C5F-00AE-4E9D-ADFD-3278936DBD3C}" srcOrd="0" destOrd="0" presId="urn:microsoft.com/office/officeart/2008/layout/LinedList"/>
    <dgm:cxn modelId="{C5A14F89-B394-4227-82C9-EA253B1E935A}" type="presParOf" srcId="{BF327747-9DD9-4FDA-9FE4-AFFC8E44EC34}" destId="{B9F7BF1D-6901-441A-8A04-06FB08DCBC77}" srcOrd="1" destOrd="0" presId="urn:microsoft.com/office/officeart/2008/layout/LinedList"/>
    <dgm:cxn modelId="{8BA3B180-674D-4175-8158-8D8E557E4951}" type="presParOf" srcId="{B9F7BF1D-6901-441A-8A04-06FB08DCBC77}" destId="{D4511613-9E84-459E-8620-42573A3BF4EC}" srcOrd="0" destOrd="0" presId="urn:microsoft.com/office/officeart/2008/layout/LinedList"/>
    <dgm:cxn modelId="{22431E42-7EFB-42B4-9680-74AF0592B68B}" type="presParOf" srcId="{B9F7BF1D-6901-441A-8A04-06FB08DCBC77}" destId="{BC560145-0E9D-41DE-ABB4-EAC7D34ACEEE}" srcOrd="1" destOrd="0" presId="urn:microsoft.com/office/officeart/2008/layout/LinedList"/>
    <dgm:cxn modelId="{66B7CE5F-0014-40F9-9CEF-0D1BF15AFA12}" type="presParOf" srcId="{BF327747-9DD9-4FDA-9FE4-AFFC8E44EC34}" destId="{89905B9D-E6AB-4BB5-89F7-37D5202D22B5}" srcOrd="2" destOrd="0" presId="urn:microsoft.com/office/officeart/2008/layout/LinedList"/>
    <dgm:cxn modelId="{093DB6E7-739F-4392-B489-3827D138D413}" type="presParOf" srcId="{BF327747-9DD9-4FDA-9FE4-AFFC8E44EC34}" destId="{10AB9E24-E148-4F8D-95A4-D4D70AFD0268}" srcOrd="3" destOrd="0" presId="urn:microsoft.com/office/officeart/2008/layout/LinedList"/>
    <dgm:cxn modelId="{244BFA3B-B860-4910-9E3E-337A21EF6313}" type="presParOf" srcId="{10AB9E24-E148-4F8D-95A4-D4D70AFD0268}" destId="{EB3AFBD6-1AA2-476B-A365-2B79B78EF4E0}" srcOrd="0" destOrd="0" presId="urn:microsoft.com/office/officeart/2008/layout/LinedList"/>
    <dgm:cxn modelId="{94C429F6-691F-478B-B3AF-FE0C5C567722}" type="presParOf" srcId="{10AB9E24-E148-4F8D-95A4-D4D70AFD0268}" destId="{F6600678-DC2C-4638-857A-88C969AF0D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0159C-2BA5-4F8F-B1AD-F8109BFB0C48}">
      <dsp:nvSpPr>
        <dsp:cNvPr id="0" name=""/>
        <dsp:cNvSpPr/>
      </dsp:nvSpPr>
      <dsp:spPr>
        <a:xfrm>
          <a:off x="190822" y="2560"/>
          <a:ext cx="2665964" cy="15995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What is Assessment for learning?</a:t>
          </a:r>
          <a:endParaRPr lang="en-US" sz="2000" kern="1200" dirty="0"/>
        </a:p>
      </dsp:txBody>
      <dsp:txXfrm>
        <a:off x="190822" y="2560"/>
        <a:ext cx="2665964" cy="1599578"/>
      </dsp:txXfrm>
    </dsp:sp>
    <dsp:sp modelId="{3BEB1A60-F26D-4828-9E4B-405D9A98E2E3}">
      <dsp:nvSpPr>
        <dsp:cNvPr id="0" name=""/>
        <dsp:cNvSpPr/>
      </dsp:nvSpPr>
      <dsp:spPr>
        <a:xfrm>
          <a:off x="3123383" y="2560"/>
          <a:ext cx="2665964" cy="15995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have I used it? </a:t>
          </a:r>
          <a:endParaRPr lang="en-US" sz="2000" kern="1200"/>
        </a:p>
      </dsp:txBody>
      <dsp:txXfrm>
        <a:off x="3123383" y="2560"/>
        <a:ext cx="2665964" cy="1599578"/>
      </dsp:txXfrm>
    </dsp:sp>
    <dsp:sp modelId="{6F561DA9-B459-4C01-8C9F-DD3A5436EFEE}">
      <dsp:nvSpPr>
        <dsp:cNvPr id="0" name=""/>
        <dsp:cNvSpPr/>
      </dsp:nvSpPr>
      <dsp:spPr>
        <a:xfrm>
          <a:off x="190822" y="1868735"/>
          <a:ext cx="2665964" cy="15995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Why did I choose these approaches? </a:t>
          </a:r>
          <a:endParaRPr lang="en-US" sz="2000" kern="1200"/>
        </a:p>
      </dsp:txBody>
      <dsp:txXfrm>
        <a:off x="190822" y="1868735"/>
        <a:ext cx="2665964" cy="1599578"/>
      </dsp:txXfrm>
    </dsp:sp>
    <dsp:sp modelId="{264332D1-38F9-4721-9CF9-DFE3A32DB656}">
      <dsp:nvSpPr>
        <dsp:cNvPr id="0" name=""/>
        <dsp:cNvSpPr/>
      </dsp:nvSpPr>
      <dsp:spPr>
        <a:xfrm>
          <a:off x="3123383" y="1868735"/>
          <a:ext cx="2665964" cy="15995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are the benefits and implications with the approaches I have taken? </a:t>
          </a:r>
          <a:endParaRPr lang="en-US" sz="2000" kern="1200"/>
        </a:p>
      </dsp:txBody>
      <dsp:txXfrm>
        <a:off x="3123383" y="1868735"/>
        <a:ext cx="2665964" cy="1599578"/>
      </dsp:txXfrm>
    </dsp:sp>
    <dsp:sp modelId="{E90F785D-0FE1-426D-92C0-D969F4F0CCCA}">
      <dsp:nvSpPr>
        <dsp:cNvPr id="0" name=""/>
        <dsp:cNvSpPr/>
      </dsp:nvSpPr>
      <dsp:spPr>
        <a:xfrm>
          <a:off x="190822" y="3734910"/>
          <a:ext cx="2665964" cy="15995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does Assessment for Learning support pupil progression?</a:t>
          </a:r>
          <a:endParaRPr lang="en-US" sz="2000" kern="1200"/>
        </a:p>
      </dsp:txBody>
      <dsp:txXfrm>
        <a:off x="190822" y="3734910"/>
        <a:ext cx="2665964" cy="1599578"/>
      </dsp:txXfrm>
    </dsp:sp>
    <dsp:sp modelId="{B9DBF857-A800-4A1D-95A7-88B0B9DF8E2B}">
      <dsp:nvSpPr>
        <dsp:cNvPr id="0" name=""/>
        <dsp:cNvSpPr/>
      </dsp:nvSpPr>
      <dsp:spPr>
        <a:xfrm>
          <a:off x="3123383" y="3734910"/>
          <a:ext cx="2665964" cy="15995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will I move forward? </a:t>
          </a:r>
          <a:endParaRPr lang="en-US" sz="2000" kern="1200"/>
        </a:p>
      </dsp:txBody>
      <dsp:txXfrm>
        <a:off x="3123383" y="3734910"/>
        <a:ext cx="2665964" cy="1599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0C9F2-04E6-4379-9EC9-BD914C7C13FF}">
      <dsp:nvSpPr>
        <dsp:cNvPr id="0" name=""/>
        <dsp:cNvSpPr/>
      </dsp:nvSpPr>
      <dsp:spPr>
        <a:xfrm>
          <a:off x="0" y="200657"/>
          <a:ext cx="5980170" cy="243330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“Assessment plays a fundamental role in enabling each individual learner to make progress” (Welsh Government, 2020). </a:t>
          </a:r>
          <a:endParaRPr lang="en-US" sz="2400" kern="1200"/>
        </a:p>
      </dsp:txBody>
      <dsp:txXfrm>
        <a:off x="118784" y="319441"/>
        <a:ext cx="5742602" cy="2195739"/>
      </dsp:txXfrm>
    </dsp:sp>
    <dsp:sp modelId="{6D2AEB29-CC0B-462C-8C32-BE1F8E02634E}">
      <dsp:nvSpPr>
        <dsp:cNvPr id="0" name=""/>
        <dsp:cNvSpPr/>
      </dsp:nvSpPr>
      <dsp:spPr>
        <a:xfrm>
          <a:off x="0" y="2703085"/>
          <a:ext cx="5980170" cy="2433307"/>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As teacher it is important that we recognise these children as individuals and understand that different children learn in different ways and therefore need to be supported and challenged according to those needs (Kelly, 2016). </a:t>
          </a:r>
          <a:endParaRPr lang="en-US" sz="2400" kern="1200"/>
        </a:p>
      </dsp:txBody>
      <dsp:txXfrm>
        <a:off x="118784" y="2821869"/>
        <a:ext cx="5742602" cy="21957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74707-BF18-482D-9318-D878FAF630DD}">
      <dsp:nvSpPr>
        <dsp:cNvPr id="0" name=""/>
        <dsp:cNvSpPr/>
      </dsp:nvSpPr>
      <dsp:spPr>
        <a:xfrm>
          <a:off x="0" y="101544"/>
          <a:ext cx="4820653" cy="76737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Year 5</a:t>
          </a:r>
          <a:endParaRPr lang="en-US" sz="1800" kern="1200"/>
        </a:p>
      </dsp:txBody>
      <dsp:txXfrm>
        <a:off x="37460" y="139004"/>
        <a:ext cx="4745733" cy="692453"/>
      </dsp:txXfrm>
    </dsp:sp>
    <dsp:sp modelId="{BB8B85F7-1853-40C5-9080-8F3F44C700C6}">
      <dsp:nvSpPr>
        <dsp:cNvPr id="0" name=""/>
        <dsp:cNvSpPr/>
      </dsp:nvSpPr>
      <dsp:spPr>
        <a:xfrm>
          <a:off x="0" y="920757"/>
          <a:ext cx="4820653" cy="76737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Diverse group of 30 learners </a:t>
          </a:r>
          <a:endParaRPr lang="en-US" sz="1800" kern="1200"/>
        </a:p>
      </dsp:txBody>
      <dsp:txXfrm>
        <a:off x="37460" y="958217"/>
        <a:ext cx="4745733" cy="692453"/>
      </dsp:txXfrm>
    </dsp:sp>
    <dsp:sp modelId="{373843F1-174C-46B7-B555-6D3813EBA694}">
      <dsp:nvSpPr>
        <dsp:cNvPr id="0" name=""/>
        <dsp:cNvSpPr/>
      </dsp:nvSpPr>
      <dsp:spPr>
        <a:xfrm>
          <a:off x="0" y="1739971"/>
          <a:ext cx="4820653" cy="76737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4 children with diagnosed Additional Learning Needs</a:t>
          </a:r>
          <a:endParaRPr lang="en-US" sz="1800" kern="1200"/>
        </a:p>
      </dsp:txBody>
      <dsp:txXfrm>
        <a:off x="37460" y="1777431"/>
        <a:ext cx="4745733" cy="692453"/>
      </dsp:txXfrm>
    </dsp:sp>
    <dsp:sp modelId="{12912FCE-A69C-4149-98D5-709211009AB8}">
      <dsp:nvSpPr>
        <dsp:cNvPr id="0" name=""/>
        <dsp:cNvSpPr/>
      </dsp:nvSpPr>
      <dsp:spPr>
        <a:xfrm>
          <a:off x="0" y="2559185"/>
          <a:ext cx="4820653" cy="76737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3 children with English as an Additional Language </a:t>
          </a:r>
          <a:endParaRPr lang="en-US" sz="1800" kern="1200"/>
        </a:p>
      </dsp:txBody>
      <dsp:txXfrm>
        <a:off x="37460" y="2596645"/>
        <a:ext cx="4745733" cy="692453"/>
      </dsp:txXfrm>
    </dsp:sp>
    <dsp:sp modelId="{C15BCCD5-DE77-4830-87B4-B5A79B25E926}">
      <dsp:nvSpPr>
        <dsp:cNvPr id="0" name=""/>
        <dsp:cNvSpPr/>
      </dsp:nvSpPr>
      <dsp:spPr>
        <a:xfrm>
          <a:off x="0" y="3378399"/>
          <a:ext cx="4820653" cy="76737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GB" sz="1800" kern="1200"/>
            <a:t>Range of abilities, working from Progression step 1 to Progression step 3 </a:t>
          </a:r>
          <a:endParaRPr lang="en-US" sz="1800" kern="1200"/>
        </a:p>
      </dsp:txBody>
      <dsp:txXfrm>
        <a:off x="37460" y="3415859"/>
        <a:ext cx="4745733" cy="6924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0149F8-78BF-4BE2-80F9-3EA63C2A24AC}">
      <dsp:nvSpPr>
        <dsp:cNvPr id="0" name=""/>
        <dsp:cNvSpPr/>
      </dsp:nvSpPr>
      <dsp:spPr>
        <a:xfrm>
          <a:off x="0" y="1042565"/>
          <a:ext cx="7120328" cy="19247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F624C3-67A9-4B7E-A62B-093DD53493F2}">
      <dsp:nvSpPr>
        <dsp:cNvPr id="0" name=""/>
        <dsp:cNvSpPr/>
      </dsp:nvSpPr>
      <dsp:spPr>
        <a:xfrm>
          <a:off x="582232" y="1475631"/>
          <a:ext cx="1058605" cy="10586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1E3DCE-218A-4D26-8D51-9D605306D784}">
      <dsp:nvSpPr>
        <dsp:cNvPr id="0" name=""/>
        <dsp:cNvSpPr/>
      </dsp:nvSpPr>
      <dsp:spPr>
        <a:xfrm>
          <a:off x="2223071" y="1042565"/>
          <a:ext cx="4897256" cy="1924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701" tIns="203701" rIns="203701" bIns="203701" numCol="1" spcCol="1270" anchor="ctr" anchorCtr="0">
          <a:noAutofit/>
        </a:bodyPr>
        <a:lstStyle/>
        <a:p>
          <a:pPr marL="0" lvl="0" indent="0" algn="l" defTabSz="844550">
            <a:lnSpc>
              <a:spcPct val="90000"/>
            </a:lnSpc>
            <a:spcBef>
              <a:spcPct val="0"/>
            </a:spcBef>
            <a:spcAft>
              <a:spcPct val="35000"/>
            </a:spcAft>
            <a:buNone/>
          </a:pPr>
          <a:r>
            <a:rPr lang="en-GB" sz="1900" kern="1200"/>
            <a:t>Progression in learning is a process of developing and improving in skills, knowledge and understanding over time.</a:t>
          </a:r>
          <a:endParaRPr lang="en-US" sz="1900" kern="1200"/>
        </a:p>
      </dsp:txBody>
      <dsp:txXfrm>
        <a:off x="2223071" y="1042565"/>
        <a:ext cx="4897256" cy="1924737"/>
      </dsp:txXfrm>
    </dsp:sp>
    <dsp:sp modelId="{B002241F-600E-4E27-B191-94BC24AC981F}">
      <dsp:nvSpPr>
        <dsp:cNvPr id="0" name=""/>
        <dsp:cNvSpPr/>
      </dsp:nvSpPr>
      <dsp:spPr>
        <a:xfrm>
          <a:off x="0" y="3448487"/>
          <a:ext cx="7120328" cy="19247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9866A-0A0F-4258-967C-609807CAEB1D}">
      <dsp:nvSpPr>
        <dsp:cNvPr id="0" name=""/>
        <dsp:cNvSpPr/>
      </dsp:nvSpPr>
      <dsp:spPr>
        <a:xfrm>
          <a:off x="582232" y="3881552"/>
          <a:ext cx="1058605" cy="10586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990B4F-EA3F-4386-907C-8C8B5E3EEB84}">
      <dsp:nvSpPr>
        <dsp:cNvPr id="0" name=""/>
        <dsp:cNvSpPr/>
      </dsp:nvSpPr>
      <dsp:spPr>
        <a:xfrm>
          <a:off x="2223071" y="3448487"/>
          <a:ext cx="4897256" cy="1924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701" tIns="203701" rIns="203701" bIns="203701" numCol="1" spcCol="1270" anchor="ctr" anchorCtr="0">
          <a:noAutofit/>
        </a:bodyPr>
        <a:lstStyle/>
        <a:p>
          <a:pPr marL="0" lvl="0" indent="0" algn="l" defTabSz="844550">
            <a:lnSpc>
              <a:spcPct val="90000"/>
            </a:lnSpc>
            <a:spcBef>
              <a:spcPct val="0"/>
            </a:spcBef>
            <a:spcAft>
              <a:spcPct val="35000"/>
            </a:spcAft>
            <a:buNone/>
          </a:pPr>
          <a:r>
            <a:rPr lang="en-GB" sz="1900" kern="1200"/>
            <a:t>Understanding how learners progress is just the first step and is critical to the design of curriculum and assessment arrangements as well as classroom/setting planning and practice. </a:t>
          </a:r>
          <a:endParaRPr lang="en-US" sz="1900" kern="1200"/>
        </a:p>
      </dsp:txBody>
      <dsp:txXfrm>
        <a:off x="2223071" y="3448487"/>
        <a:ext cx="4897256" cy="19247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AB3FD-4FA8-420A-9B73-2DEEA17A8C62}">
      <dsp:nvSpPr>
        <dsp:cNvPr id="0" name=""/>
        <dsp:cNvSpPr/>
      </dsp:nvSpPr>
      <dsp:spPr>
        <a:xfrm>
          <a:off x="0" y="4169"/>
          <a:ext cx="5980170" cy="888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98808A-3620-44A7-A932-8C6CCE132380}">
      <dsp:nvSpPr>
        <dsp:cNvPr id="0" name=""/>
        <dsp:cNvSpPr/>
      </dsp:nvSpPr>
      <dsp:spPr>
        <a:xfrm>
          <a:off x="268655" y="203996"/>
          <a:ext cx="488465" cy="4884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920CF3-EF72-44B1-B772-B2E20E2ADE66}">
      <dsp:nvSpPr>
        <dsp:cNvPr id="0" name=""/>
        <dsp:cNvSpPr/>
      </dsp:nvSpPr>
      <dsp:spPr>
        <a:xfrm>
          <a:off x="1025776" y="4169"/>
          <a:ext cx="4954393" cy="88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93" tIns="93993" rIns="93993" bIns="93993" numCol="1" spcCol="1270" anchor="ctr" anchorCtr="0">
          <a:noAutofit/>
        </a:bodyPr>
        <a:lstStyle/>
        <a:p>
          <a:pPr marL="0" lvl="0" indent="0" algn="l" defTabSz="844550">
            <a:lnSpc>
              <a:spcPct val="90000"/>
            </a:lnSpc>
            <a:spcBef>
              <a:spcPct val="0"/>
            </a:spcBef>
            <a:spcAft>
              <a:spcPct val="35000"/>
            </a:spcAft>
            <a:buNone/>
          </a:pPr>
          <a:r>
            <a:rPr lang="en-GB" sz="1900" kern="1200"/>
            <a:t>Clarifying, sharing, and understanding learning intentions and success criteria</a:t>
          </a:r>
          <a:endParaRPr lang="en-US" sz="1900" kern="1200"/>
        </a:p>
      </dsp:txBody>
      <dsp:txXfrm>
        <a:off x="1025776" y="4169"/>
        <a:ext cx="4954393" cy="888118"/>
      </dsp:txXfrm>
    </dsp:sp>
    <dsp:sp modelId="{6CF68F2B-1921-43F2-96F0-0696A66D5168}">
      <dsp:nvSpPr>
        <dsp:cNvPr id="0" name=""/>
        <dsp:cNvSpPr/>
      </dsp:nvSpPr>
      <dsp:spPr>
        <a:xfrm>
          <a:off x="0" y="1114317"/>
          <a:ext cx="5980170" cy="888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890FFA-4A7D-4921-8B53-706C43E2A5E1}">
      <dsp:nvSpPr>
        <dsp:cNvPr id="0" name=""/>
        <dsp:cNvSpPr/>
      </dsp:nvSpPr>
      <dsp:spPr>
        <a:xfrm>
          <a:off x="268655" y="1314144"/>
          <a:ext cx="488465" cy="4884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310C72-EE32-4944-B8C7-A65917EB1519}">
      <dsp:nvSpPr>
        <dsp:cNvPr id="0" name=""/>
        <dsp:cNvSpPr/>
      </dsp:nvSpPr>
      <dsp:spPr>
        <a:xfrm>
          <a:off x="1025776" y="1114317"/>
          <a:ext cx="4954393" cy="88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93" tIns="93993" rIns="93993" bIns="93993" numCol="1" spcCol="1270" anchor="ctr" anchorCtr="0">
          <a:noAutofit/>
        </a:bodyPr>
        <a:lstStyle/>
        <a:p>
          <a:pPr marL="0" lvl="0" indent="0" algn="l" defTabSz="844550">
            <a:lnSpc>
              <a:spcPct val="90000"/>
            </a:lnSpc>
            <a:spcBef>
              <a:spcPct val="0"/>
            </a:spcBef>
            <a:spcAft>
              <a:spcPct val="35000"/>
            </a:spcAft>
            <a:buNone/>
          </a:pPr>
          <a:r>
            <a:rPr lang="en-GB" sz="1900" kern="1200"/>
            <a:t>Eliciting evidence of learner’s achievement</a:t>
          </a:r>
          <a:endParaRPr lang="en-US" sz="1900" kern="1200"/>
        </a:p>
      </dsp:txBody>
      <dsp:txXfrm>
        <a:off x="1025776" y="1114317"/>
        <a:ext cx="4954393" cy="888118"/>
      </dsp:txXfrm>
    </dsp:sp>
    <dsp:sp modelId="{7D2A50F0-933F-427F-9836-2CC0F6D2CB60}">
      <dsp:nvSpPr>
        <dsp:cNvPr id="0" name=""/>
        <dsp:cNvSpPr/>
      </dsp:nvSpPr>
      <dsp:spPr>
        <a:xfrm>
          <a:off x="0" y="2224465"/>
          <a:ext cx="5980170" cy="888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4CA2D-E420-437A-9AEB-5BFF9093A245}">
      <dsp:nvSpPr>
        <dsp:cNvPr id="0" name=""/>
        <dsp:cNvSpPr/>
      </dsp:nvSpPr>
      <dsp:spPr>
        <a:xfrm>
          <a:off x="268655" y="2424292"/>
          <a:ext cx="488465" cy="4884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D5D2B0-B6B3-4F66-854B-9075A676F8DA}">
      <dsp:nvSpPr>
        <dsp:cNvPr id="0" name=""/>
        <dsp:cNvSpPr/>
      </dsp:nvSpPr>
      <dsp:spPr>
        <a:xfrm>
          <a:off x="1025776" y="2224465"/>
          <a:ext cx="4954393" cy="88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93" tIns="93993" rIns="93993" bIns="93993" numCol="1" spcCol="1270" anchor="ctr" anchorCtr="0">
          <a:noAutofit/>
        </a:bodyPr>
        <a:lstStyle/>
        <a:p>
          <a:pPr marL="0" lvl="0" indent="0" algn="l" defTabSz="844550">
            <a:lnSpc>
              <a:spcPct val="90000"/>
            </a:lnSpc>
            <a:spcBef>
              <a:spcPct val="0"/>
            </a:spcBef>
            <a:spcAft>
              <a:spcPct val="35000"/>
            </a:spcAft>
            <a:buNone/>
          </a:pPr>
          <a:r>
            <a:rPr lang="en-GB" sz="1900" kern="1200"/>
            <a:t>Providing feedback that moves learning forward</a:t>
          </a:r>
          <a:endParaRPr lang="en-US" sz="1900" kern="1200"/>
        </a:p>
      </dsp:txBody>
      <dsp:txXfrm>
        <a:off x="1025776" y="2224465"/>
        <a:ext cx="4954393" cy="888118"/>
      </dsp:txXfrm>
    </dsp:sp>
    <dsp:sp modelId="{3D9026A2-94AE-4BC0-A2DD-CD1D740E68DD}">
      <dsp:nvSpPr>
        <dsp:cNvPr id="0" name=""/>
        <dsp:cNvSpPr/>
      </dsp:nvSpPr>
      <dsp:spPr>
        <a:xfrm>
          <a:off x="0" y="3334613"/>
          <a:ext cx="5980170" cy="888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1D478-FA13-4BFD-B0C0-23B0093CB2E8}">
      <dsp:nvSpPr>
        <dsp:cNvPr id="0" name=""/>
        <dsp:cNvSpPr/>
      </dsp:nvSpPr>
      <dsp:spPr>
        <a:xfrm>
          <a:off x="268655" y="3534440"/>
          <a:ext cx="488465" cy="4884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1C9D3E-4A74-405A-96AC-70013E318E8E}">
      <dsp:nvSpPr>
        <dsp:cNvPr id="0" name=""/>
        <dsp:cNvSpPr/>
      </dsp:nvSpPr>
      <dsp:spPr>
        <a:xfrm>
          <a:off x="1025776" y="3334613"/>
          <a:ext cx="4954393" cy="88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93" tIns="93993" rIns="93993" bIns="93993" numCol="1" spcCol="1270" anchor="ctr" anchorCtr="0">
          <a:noAutofit/>
        </a:bodyPr>
        <a:lstStyle/>
        <a:p>
          <a:pPr marL="0" lvl="0" indent="0" algn="l" defTabSz="844550">
            <a:lnSpc>
              <a:spcPct val="90000"/>
            </a:lnSpc>
            <a:spcBef>
              <a:spcPct val="0"/>
            </a:spcBef>
            <a:spcAft>
              <a:spcPct val="35000"/>
            </a:spcAft>
            <a:buNone/>
          </a:pPr>
          <a:r>
            <a:rPr lang="en-GB" sz="1900" kern="1200"/>
            <a:t>Activating students as instructional resources for one another</a:t>
          </a:r>
          <a:endParaRPr lang="en-US" sz="1900" kern="1200"/>
        </a:p>
      </dsp:txBody>
      <dsp:txXfrm>
        <a:off x="1025776" y="3334613"/>
        <a:ext cx="4954393" cy="888118"/>
      </dsp:txXfrm>
    </dsp:sp>
    <dsp:sp modelId="{DB6D0BD5-DA1E-4559-9E7A-5B1096CABA5C}">
      <dsp:nvSpPr>
        <dsp:cNvPr id="0" name=""/>
        <dsp:cNvSpPr/>
      </dsp:nvSpPr>
      <dsp:spPr>
        <a:xfrm>
          <a:off x="0" y="4444761"/>
          <a:ext cx="5980170" cy="888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F108D-98A9-49EE-BEE7-D095C69ED1B1}">
      <dsp:nvSpPr>
        <dsp:cNvPr id="0" name=""/>
        <dsp:cNvSpPr/>
      </dsp:nvSpPr>
      <dsp:spPr>
        <a:xfrm>
          <a:off x="268655" y="4644588"/>
          <a:ext cx="488465" cy="4884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54F59-A821-4E5B-A299-F33B7EA5A134}">
      <dsp:nvSpPr>
        <dsp:cNvPr id="0" name=""/>
        <dsp:cNvSpPr/>
      </dsp:nvSpPr>
      <dsp:spPr>
        <a:xfrm>
          <a:off x="1025776" y="4444761"/>
          <a:ext cx="4954393" cy="88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993" tIns="93993" rIns="93993" bIns="93993" numCol="1" spcCol="1270" anchor="ctr" anchorCtr="0">
          <a:noAutofit/>
        </a:bodyPr>
        <a:lstStyle/>
        <a:p>
          <a:pPr marL="0" lvl="0" indent="0" algn="l" defTabSz="844550">
            <a:lnSpc>
              <a:spcPct val="90000"/>
            </a:lnSpc>
            <a:spcBef>
              <a:spcPct val="0"/>
            </a:spcBef>
            <a:spcAft>
              <a:spcPct val="35000"/>
            </a:spcAft>
            <a:buNone/>
          </a:pPr>
          <a:r>
            <a:rPr lang="en-GB" sz="1900" kern="1200"/>
            <a:t>Activating students as owners of their own learning</a:t>
          </a:r>
          <a:endParaRPr lang="en-US" sz="1900" kern="1200"/>
        </a:p>
      </dsp:txBody>
      <dsp:txXfrm>
        <a:off x="1025776" y="4444761"/>
        <a:ext cx="4954393" cy="888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AC5030-992E-4A6D-898A-6C99F0A9C410}">
      <dsp:nvSpPr>
        <dsp:cNvPr id="0" name=""/>
        <dsp:cNvSpPr/>
      </dsp:nvSpPr>
      <dsp:spPr>
        <a:xfrm>
          <a:off x="0" y="555"/>
          <a:ext cx="6674802" cy="12995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EF5A5-0E8C-4A84-B7E4-8328482A3ADE}">
      <dsp:nvSpPr>
        <dsp:cNvPr id="0" name=""/>
        <dsp:cNvSpPr/>
      </dsp:nvSpPr>
      <dsp:spPr>
        <a:xfrm>
          <a:off x="393104" y="292947"/>
          <a:ext cx="714736" cy="7147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DA6325-2842-4033-BB6E-1F853EE0D24D}">
      <dsp:nvSpPr>
        <dsp:cNvPr id="0" name=""/>
        <dsp:cNvSpPr/>
      </dsp:nvSpPr>
      <dsp:spPr>
        <a:xfrm>
          <a:off x="1500946" y="555"/>
          <a:ext cx="5173855" cy="1299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33" tIns="137533" rIns="137533" bIns="137533" numCol="1" spcCol="1270" anchor="ctr" anchorCtr="0">
          <a:noAutofit/>
        </a:bodyPr>
        <a:lstStyle/>
        <a:p>
          <a:pPr marL="0" lvl="0" indent="0" algn="l" defTabSz="977900">
            <a:lnSpc>
              <a:spcPct val="100000"/>
            </a:lnSpc>
            <a:spcBef>
              <a:spcPct val="0"/>
            </a:spcBef>
            <a:spcAft>
              <a:spcPct val="35000"/>
            </a:spcAft>
            <a:buNone/>
          </a:pPr>
          <a:r>
            <a:rPr lang="en-GB" sz="2200" kern="1200" dirty="0"/>
            <a:t>supporting individual learners on an ongoing, day-to-day basis</a:t>
          </a:r>
          <a:endParaRPr lang="en-US" sz="2200" kern="1200" dirty="0"/>
        </a:p>
      </dsp:txBody>
      <dsp:txXfrm>
        <a:off x="1500946" y="555"/>
        <a:ext cx="5173855" cy="1299520"/>
      </dsp:txXfrm>
    </dsp:sp>
    <dsp:sp modelId="{D81C863C-449D-4D36-84E0-AA9AC1871A82}">
      <dsp:nvSpPr>
        <dsp:cNvPr id="0" name=""/>
        <dsp:cNvSpPr/>
      </dsp:nvSpPr>
      <dsp:spPr>
        <a:xfrm>
          <a:off x="0" y="1624956"/>
          <a:ext cx="6674802" cy="12995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E851D-C906-4CD3-AB35-97867E7DC2E1}">
      <dsp:nvSpPr>
        <dsp:cNvPr id="0" name=""/>
        <dsp:cNvSpPr/>
      </dsp:nvSpPr>
      <dsp:spPr>
        <a:xfrm>
          <a:off x="393104" y="1917348"/>
          <a:ext cx="714736" cy="7147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01CAC0-C8AB-446F-A2A3-29FC3EC5D685}">
      <dsp:nvSpPr>
        <dsp:cNvPr id="0" name=""/>
        <dsp:cNvSpPr/>
      </dsp:nvSpPr>
      <dsp:spPr>
        <a:xfrm>
          <a:off x="1500946" y="1624956"/>
          <a:ext cx="5173855" cy="1299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33" tIns="137533" rIns="137533" bIns="137533" numCol="1" spcCol="1270" anchor="ctr" anchorCtr="0">
          <a:noAutofit/>
        </a:bodyPr>
        <a:lstStyle/>
        <a:p>
          <a:pPr marL="0" lvl="0" indent="0" algn="l" defTabSz="977900">
            <a:lnSpc>
              <a:spcPct val="100000"/>
            </a:lnSpc>
            <a:spcBef>
              <a:spcPct val="0"/>
            </a:spcBef>
            <a:spcAft>
              <a:spcPct val="35000"/>
            </a:spcAft>
            <a:buNone/>
          </a:pPr>
          <a:r>
            <a:rPr lang="en-GB" sz="2200" kern="1200"/>
            <a:t>identifying, capturing and reflecting on individual learner progress over time</a:t>
          </a:r>
          <a:endParaRPr lang="en-US" sz="2200" kern="1200"/>
        </a:p>
      </dsp:txBody>
      <dsp:txXfrm>
        <a:off x="1500946" y="1624956"/>
        <a:ext cx="5173855" cy="1299520"/>
      </dsp:txXfrm>
    </dsp:sp>
    <dsp:sp modelId="{F3D70A6F-76C1-4F8E-A292-8FB935B4C8E3}">
      <dsp:nvSpPr>
        <dsp:cNvPr id="0" name=""/>
        <dsp:cNvSpPr/>
      </dsp:nvSpPr>
      <dsp:spPr>
        <a:xfrm>
          <a:off x="0" y="3249356"/>
          <a:ext cx="6674802" cy="12995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FC4BCB-0C8F-4605-B2FD-A7BCCB59B807}">
      <dsp:nvSpPr>
        <dsp:cNvPr id="0" name=""/>
        <dsp:cNvSpPr/>
      </dsp:nvSpPr>
      <dsp:spPr>
        <a:xfrm>
          <a:off x="393104" y="3541749"/>
          <a:ext cx="714736" cy="7147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7D819-A9B1-40B7-A798-D1CF1491694B}">
      <dsp:nvSpPr>
        <dsp:cNvPr id="0" name=""/>
        <dsp:cNvSpPr/>
      </dsp:nvSpPr>
      <dsp:spPr>
        <a:xfrm>
          <a:off x="1500946" y="3249356"/>
          <a:ext cx="5173855" cy="1299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33" tIns="137533" rIns="137533" bIns="137533" numCol="1" spcCol="1270" anchor="ctr" anchorCtr="0">
          <a:noAutofit/>
        </a:bodyPr>
        <a:lstStyle/>
        <a:p>
          <a:pPr marL="0" lvl="0" indent="0" algn="l" defTabSz="977900">
            <a:lnSpc>
              <a:spcPct val="100000"/>
            </a:lnSpc>
            <a:spcBef>
              <a:spcPct val="0"/>
            </a:spcBef>
            <a:spcAft>
              <a:spcPct val="35000"/>
            </a:spcAft>
            <a:buNone/>
          </a:pPr>
          <a:r>
            <a:rPr lang="en-GB" sz="2200" kern="1200" dirty="0"/>
            <a:t>understanding group progress in order to reflect on practice.</a:t>
          </a:r>
          <a:endParaRPr lang="en-US" sz="2200" kern="1200" dirty="0"/>
        </a:p>
      </dsp:txBody>
      <dsp:txXfrm>
        <a:off x="1500946" y="3249356"/>
        <a:ext cx="5173855" cy="1299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91783-D1F0-40FC-BA5A-45091706D1A8}">
      <dsp:nvSpPr>
        <dsp:cNvPr id="0" name=""/>
        <dsp:cNvSpPr/>
      </dsp:nvSpPr>
      <dsp:spPr>
        <a:xfrm>
          <a:off x="0" y="71645"/>
          <a:ext cx="598017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Place Value</a:t>
          </a:r>
          <a:endParaRPr lang="en-US" sz="3100" kern="1200"/>
        </a:p>
      </dsp:txBody>
      <dsp:txXfrm>
        <a:off x="60116" y="131761"/>
        <a:ext cx="5859938" cy="1111247"/>
      </dsp:txXfrm>
    </dsp:sp>
    <dsp:sp modelId="{6C768DF1-185A-4061-B9B2-A5FD822B0EE7}">
      <dsp:nvSpPr>
        <dsp:cNvPr id="0" name=""/>
        <dsp:cNvSpPr/>
      </dsp:nvSpPr>
      <dsp:spPr>
        <a:xfrm>
          <a:off x="0" y="1392405"/>
          <a:ext cx="5980170" cy="1231479"/>
        </a:xfrm>
        <a:prstGeom prst="roundRect">
          <a:avLst/>
        </a:prstGeom>
        <a:solidFill>
          <a:schemeClr val="accent2">
            <a:hueOff val="-3022401"/>
            <a:satOff val="1745"/>
            <a:lumOff val="-3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Multiplying whole numbers by 10, 100 and 1000</a:t>
          </a:r>
          <a:endParaRPr lang="en-US" sz="3100" kern="1200"/>
        </a:p>
      </dsp:txBody>
      <dsp:txXfrm>
        <a:off x="60116" y="1452521"/>
        <a:ext cx="5859938" cy="1111247"/>
      </dsp:txXfrm>
    </dsp:sp>
    <dsp:sp modelId="{0DF810B1-60B0-4C1C-A1A7-37734CB80580}">
      <dsp:nvSpPr>
        <dsp:cNvPr id="0" name=""/>
        <dsp:cNvSpPr/>
      </dsp:nvSpPr>
      <dsp:spPr>
        <a:xfrm>
          <a:off x="0" y="2713165"/>
          <a:ext cx="5980170" cy="1231479"/>
        </a:xfrm>
        <a:prstGeom prst="roundRect">
          <a:avLst/>
        </a:prstGeom>
        <a:solidFill>
          <a:schemeClr val="accent2">
            <a:hueOff val="-6044802"/>
            <a:satOff val="3491"/>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Activating prior knowledge of subtraction methods </a:t>
          </a:r>
          <a:endParaRPr lang="en-US" sz="3100" kern="1200"/>
        </a:p>
      </dsp:txBody>
      <dsp:txXfrm>
        <a:off x="60116" y="2773281"/>
        <a:ext cx="5859938" cy="1111247"/>
      </dsp:txXfrm>
    </dsp:sp>
    <dsp:sp modelId="{0B8C9E76-CEF9-40BB-ADA8-5B37146D6647}">
      <dsp:nvSpPr>
        <dsp:cNvPr id="0" name=""/>
        <dsp:cNvSpPr/>
      </dsp:nvSpPr>
      <dsp:spPr>
        <a:xfrm>
          <a:off x="0" y="4033924"/>
          <a:ext cx="5980170" cy="1231479"/>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2 step equations - adjusting answers to find another </a:t>
          </a:r>
          <a:endParaRPr lang="en-US" sz="3100" kern="1200"/>
        </a:p>
      </dsp:txBody>
      <dsp:txXfrm>
        <a:off x="60116" y="4094040"/>
        <a:ext cx="5859938" cy="11112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C1C5F-00AE-4E9D-ADFD-3278936DBD3C}">
      <dsp:nvSpPr>
        <dsp:cNvPr id="0" name=""/>
        <dsp:cNvSpPr/>
      </dsp:nvSpPr>
      <dsp:spPr>
        <a:xfrm>
          <a:off x="0" y="0"/>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511613-9E84-459E-8620-42573A3BF4EC}">
      <dsp:nvSpPr>
        <dsp:cNvPr id="0" name=""/>
        <dsp:cNvSpPr/>
      </dsp:nvSpPr>
      <dsp:spPr>
        <a:xfrm>
          <a:off x="0" y="0"/>
          <a:ext cx="5980170" cy="2668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From comparing the two sessions, I saw a drastic increase in contribution from the children, this was reiterated, and improvements were also seen by……..reference</a:t>
          </a:r>
          <a:endParaRPr lang="en-US" sz="2500" kern="1200"/>
        </a:p>
      </dsp:txBody>
      <dsp:txXfrm>
        <a:off x="0" y="0"/>
        <a:ext cx="5980170" cy="2668525"/>
      </dsp:txXfrm>
    </dsp:sp>
    <dsp:sp modelId="{89905B9D-E6AB-4BB5-89F7-37D5202D22B5}">
      <dsp:nvSpPr>
        <dsp:cNvPr id="0" name=""/>
        <dsp:cNvSpPr/>
      </dsp:nvSpPr>
      <dsp:spPr>
        <a:xfrm>
          <a:off x="0" y="2668525"/>
          <a:ext cx="5980170" cy="0"/>
        </a:xfrm>
        <a:prstGeom prst="line">
          <a:avLst/>
        </a:prstGeom>
        <a:solidFill>
          <a:schemeClr val="accent2">
            <a:hueOff val="-9067203"/>
            <a:satOff val="5236"/>
            <a:lumOff val="-9607"/>
            <a:alphaOff val="0"/>
          </a:schemeClr>
        </a:solidFill>
        <a:ln w="12700" cap="flat" cmpd="sng" algn="ctr">
          <a:solidFill>
            <a:schemeClr val="accent2">
              <a:hueOff val="-9067203"/>
              <a:satOff val="5236"/>
              <a:lumOff val="-96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3AFBD6-1AA2-476B-A365-2B79B78EF4E0}">
      <dsp:nvSpPr>
        <dsp:cNvPr id="0" name=""/>
        <dsp:cNvSpPr/>
      </dsp:nvSpPr>
      <dsp:spPr>
        <a:xfrm>
          <a:off x="0" y="2668525"/>
          <a:ext cx="5980170" cy="2668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To avoid any issues, like …….. reference stated with difficulties to adapt the learning and questions, I found it beneficial to make a list of questions before the lesson to ensure I supported the children in the best way I could. </a:t>
          </a:r>
          <a:endParaRPr lang="en-US" sz="2500" kern="1200"/>
        </a:p>
      </dsp:txBody>
      <dsp:txXfrm>
        <a:off x="0" y="2668525"/>
        <a:ext cx="5980170" cy="266852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1/15/2025</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520964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16808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5887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1/15/2025</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636177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153070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42370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27601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213585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85134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0296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1/15/2025</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07463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1/15/2025</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711567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9.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C87B0-1DFD-CC1E-AB16-6081BB24B652}"/>
              </a:ext>
            </a:extLst>
          </p:cNvPr>
          <p:cNvSpPr>
            <a:spLocks noGrp="1"/>
          </p:cNvSpPr>
          <p:nvPr>
            <p:ph type="ctrTitle"/>
          </p:nvPr>
        </p:nvSpPr>
        <p:spPr>
          <a:xfrm>
            <a:off x="6047980" y="1030406"/>
            <a:ext cx="5068121" cy="3506879"/>
          </a:xfrm>
        </p:spPr>
        <p:txBody>
          <a:bodyPr anchor="ctr">
            <a:normAutofit/>
          </a:bodyPr>
          <a:lstStyle/>
          <a:p>
            <a:pPr algn="l"/>
            <a:r>
              <a:rPr lang="en-GB" dirty="0"/>
              <a:t>Assessment for Learning in Practice</a:t>
            </a:r>
          </a:p>
        </p:txBody>
      </p:sp>
      <p:sp>
        <p:nvSpPr>
          <p:cNvPr id="3" name="Subtitle 2">
            <a:extLst>
              <a:ext uri="{FF2B5EF4-FFF2-40B4-BE49-F238E27FC236}">
                <a16:creationId xmlns:a16="http://schemas.microsoft.com/office/drawing/2014/main" id="{2EB1A0C6-21E0-FD05-8086-2D449836B032}"/>
              </a:ext>
            </a:extLst>
          </p:cNvPr>
          <p:cNvSpPr>
            <a:spLocks noGrp="1"/>
          </p:cNvSpPr>
          <p:nvPr>
            <p:ph type="subTitle" idx="1"/>
          </p:nvPr>
        </p:nvSpPr>
        <p:spPr>
          <a:xfrm>
            <a:off x="6047980" y="4691564"/>
            <a:ext cx="5068121" cy="1136029"/>
          </a:xfrm>
        </p:spPr>
        <p:txBody>
          <a:bodyPr>
            <a:normAutofit/>
          </a:bodyPr>
          <a:lstStyle/>
          <a:p>
            <a:pPr algn="l"/>
            <a:r>
              <a:rPr lang="en-GB" dirty="0"/>
              <a:t>Lauren Thompson – Richards </a:t>
            </a:r>
          </a:p>
          <a:p>
            <a:pPr algn="l"/>
            <a:r>
              <a:rPr lang="en-GB" dirty="0"/>
              <a:t>2102990</a:t>
            </a:r>
          </a:p>
        </p:txBody>
      </p:sp>
      <p:pic>
        <p:nvPicPr>
          <p:cNvPr id="16" name="Picture 15">
            <a:extLst>
              <a:ext uri="{FF2B5EF4-FFF2-40B4-BE49-F238E27FC236}">
                <a16:creationId xmlns:a16="http://schemas.microsoft.com/office/drawing/2014/main" id="{A55C0EBD-82EE-4FC8-1B21-AF5389E3DB7A}"/>
              </a:ext>
            </a:extLst>
          </p:cNvPr>
          <p:cNvPicPr>
            <a:picLocks noChangeAspect="1"/>
          </p:cNvPicPr>
          <p:nvPr/>
        </p:nvPicPr>
        <p:blipFill>
          <a:blip r:embed="rId2"/>
          <a:srcRect l="27035" r="33563"/>
          <a:stretch/>
        </p:blipFill>
        <p:spPr>
          <a:xfrm>
            <a:off x="20" y="10"/>
            <a:ext cx="5404493" cy="6857990"/>
          </a:xfrm>
          <a:prstGeom prst="rect">
            <a:avLst/>
          </a:prstGeom>
        </p:spPr>
      </p:pic>
    </p:spTree>
    <p:extLst>
      <p:ext uri="{BB962C8B-B14F-4D97-AF65-F5344CB8AC3E}">
        <p14:creationId xmlns:p14="http://schemas.microsoft.com/office/powerpoint/2010/main" val="517413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1FB44A-3681-185E-A798-4C9ACE1B3084}"/>
              </a:ext>
            </a:extLst>
          </p:cNvPr>
          <p:cNvSpPr>
            <a:spLocks noGrp="1"/>
          </p:cNvSpPr>
          <p:nvPr>
            <p:ph type="title"/>
          </p:nvPr>
        </p:nvSpPr>
        <p:spPr>
          <a:xfrm>
            <a:off x="762000" y="779915"/>
            <a:ext cx="3908996" cy="5337050"/>
          </a:xfrm>
        </p:spPr>
        <p:txBody>
          <a:bodyPr anchor="ctr">
            <a:normAutofit/>
          </a:bodyPr>
          <a:lstStyle/>
          <a:p>
            <a:r>
              <a:rPr lang="en-GB"/>
              <a:t>Critical Evaluation of Assessment for Learning </a:t>
            </a:r>
          </a:p>
        </p:txBody>
      </p:sp>
      <p:graphicFrame>
        <p:nvGraphicFramePr>
          <p:cNvPr id="27" name="Content Placeholder 2">
            <a:extLst>
              <a:ext uri="{FF2B5EF4-FFF2-40B4-BE49-F238E27FC236}">
                <a16:creationId xmlns:a16="http://schemas.microsoft.com/office/drawing/2014/main" id="{88B59FC3-0667-072E-533F-3C5B5D1577F1}"/>
              </a:ext>
            </a:extLst>
          </p:cNvPr>
          <p:cNvGraphicFramePr>
            <a:graphicFrameLocks noGrp="1"/>
          </p:cNvGraphicFramePr>
          <p:nvPr>
            <p:ph idx="1"/>
            <p:extLst>
              <p:ext uri="{D42A27DB-BD31-4B8C-83A1-F6EECF244321}">
                <p14:modId xmlns:p14="http://schemas.microsoft.com/office/powerpoint/2010/main" val="3993919407"/>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3307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DA9745-AFE3-BD04-FE38-1ECEBE017781}"/>
              </a:ext>
            </a:extLst>
          </p:cNvPr>
          <p:cNvSpPr>
            <a:spLocks noGrp="1"/>
          </p:cNvSpPr>
          <p:nvPr>
            <p:ph type="title"/>
          </p:nvPr>
        </p:nvSpPr>
        <p:spPr>
          <a:xfrm>
            <a:off x="762000" y="779915"/>
            <a:ext cx="3908996" cy="5337050"/>
          </a:xfrm>
        </p:spPr>
        <p:txBody>
          <a:bodyPr anchor="ctr">
            <a:normAutofit/>
          </a:bodyPr>
          <a:lstStyle/>
          <a:p>
            <a:r>
              <a:rPr lang="en-GB" dirty="0"/>
              <a:t>Role of assessment</a:t>
            </a:r>
          </a:p>
        </p:txBody>
      </p:sp>
      <p:graphicFrame>
        <p:nvGraphicFramePr>
          <p:cNvPr id="14" name="Content Placeholder 2">
            <a:extLst>
              <a:ext uri="{FF2B5EF4-FFF2-40B4-BE49-F238E27FC236}">
                <a16:creationId xmlns:a16="http://schemas.microsoft.com/office/drawing/2014/main" id="{EF6DBB21-50F3-A195-8AE5-FC528ED1B9AD}"/>
              </a:ext>
            </a:extLst>
          </p:cNvPr>
          <p:cNvGraphicFramePr>
            <a:graphicFrameLocks noGrp="1"/>
          </p:cNvGraphicFramePr>
          <p:nvPr>
            <p:ph idx="1"/>
            <p:extLst>
              <p:ext uri="{D42A27DB-BD31-4B8C-83A1-F6EECF244321}">
                <p14:modId xmlns:p14="http://schemas.microsoft.com/office/powerpoint/2010/main" val="941801919"/>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8738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Shape 103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33" name="Rectangle 1032">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BA57E-C5A4-F623-12F4-66F14B96E425}"/>
              </a:ext>
            </a:extLst>
          </p:cNvPr>
          <p:cNvSpPr>
            <a:spLocks noGrp="1"/>
          </p:cNvSpPr>
          <p:nvPr>
            <p:ph type="title"/>
          </p:nvPr>
        </p:nvSpPr>
        <p:spPr>
          <a:xfrm>
            <a:off x="762000" y="743804"/>
            <a:ext cx="4102609" cy="1084996"/>
          </a:xfrm>
        </p:spPr>
        <p:txBody>
          <a:bodyPr vert="horz" lIns="91440" tIns="45720" rIns="91440" bIns="45720" rtlCol="0" anchor="ctr">
            <a:normAutofit/>
          </a:bodyPr>
          <a:lstStyle/>
          <a:p>
            <a:r>
              <a:rPr lang="en-US" sz="6000" dirty="0"/>
              <a:t>My class </a:t>
            </a:r>
          </a:p>
        </p:txBody>
      </p:sp>
      <p:pic>
        <p:nvPicPr>
          <p:cNvPr id="1026" name="Picture 2" descr="Group of Happy Kids stock illustration. Illustration of stick - 43710999">
            <a:extLst>
              <a:ext uri="{FF2B5EF4-FFF2-40B4-BE49-F238E27FC236}">
                <a16:creationId xmlns:a16="http://schemas.microsoft.com/office/drawing/2014/main" id="{336052A9-ADA7-6711-260A-DA39D15B617C}"/>
              </a:ext>
            </a:extLst>
          </p:cNvPr>
          <p:cNvPicPr>
            <a:picLocks noGrp="1" noChangeAspect="1" noChangeArrowheads="1"/>
          </p:cNvPicPr>
          <p:nvPr>
            <p:ph idx="1"/>
          </p:nvPr>
        </p:nvPicPr>
        <p:blipFill>
          <a:blip r:embed="rId2">
            <a:alphaModFix amt="50000"/>
            <a:extLst>
              <a:ext uri="{28A0092B-C50C-407E-A947-70E740481C1C}">
                <a14:useLocalDpi xmlns:a14="http://schemas.microsoft.com/office/drawing/2010/main" val="0"/>
              </a:ext>
            </a:extLst>
          </a:blip>
          <a:srcRect b="1782"/>
          <a:stretch/>
        </p:blipFill>
        <p:spPr bwMode="auto">
          <a:xfrm>
            <a:off x="5839326" y="10"/>
            <a:ext cx="6352674" cy="6857990"/>
          </a:xfrm>
          <a:prstGeom prst="rect">
            <a:avLst/>
          </a:prstGeom>
          <a:extLst>
            <a:ext uri="{909E8E84-426E-40DD-AFC4-6F175D3DCCD1}">
              <a14:hiddenFill xmlns:a14="http://schemas.microsoft.com/office/drawing/2010/main">
                <a:solidFill>
                  <a:srgbClr val="FFFFFF"/>
                </a:solidFill>
              </a14:hiddenFill>
            </a:ext>
          </a:extLst>
        </p:spPr>
      </p:pic>
      <p:graphicFrame>
        <p:nvGraphicFramePr>
          <p:cNvPr id="1035" name="TextBox 3">
            <a:extLst>
              <a:ext uri="{FF2B5EF4-FFF2-40B4-BE49-F238E27FC236}">
                <a16:creationId xmlns:a16="http://schemas.microsoft.com/office/drawing/2014/main" id="{CC801C13-EDC9-A752-7038-110748B5E973}"/>
              </a:ext>
            </a:extLst>
          </p:cNvPr>
          <p:cNvGraphicFramePr/>
          <p:nvPr>
            <p:extLst>
              <p:ext uri="{D42A27DB-BD31-4B8C-83A1-F6EECF244321}">
                <p14:modId xmlns:p14="http://schemas.microsoft.com/office/powerpoint/2010/main" val="519064209"/>
              </p:ext>
            </p:extLst>
          </p:nvPr>
        </p:nvGraphicFramePr>
        <p:xfrm>
          <a:off x="762000" y="1965158"/>
          <a:ext cx="4820653" cy="4247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8377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D3004-C5E6-747C-9287-72166D71CDDD}"/>
              </a:ext>
            </a:extLst>
          </p:cNvPr>
          <p:cNvSpPr>
            <a:spLocks noGrp="1"/>
          </p:cNvSpPr>
          <p:nvPr>
            <p:ph type="title"/>
          </p:nvPr>
        </p:nvSpPr>
        <p:spPr>
          <a:xfrm>
            <a:off x="762000" y="755651"/>
            <a:ext cx="4694419" cy="863288"/>
          </a:xfrm>
        </p:spPr>
        <p:txBody>
          <a:bodyPr>
            <a:normAutofit/>
          </a:bodyPr>
          <a:lstStyle/>
          <a:p>
            <a:r>
              <a:rPr lang="en-GB" dirty="0"/>
              <a:t>My chosen </a:t>
            </a:r>
            <a:r>
              <a:rPr lang="en-GB" dirty="0" err="1"/>
              <a:t>AoLE</a:t>
            </a:r>
            <a:r>
              <a:rPr lang="en-GB" dirty="0"/>
              <a:t> </a:t>
            </a:r>
          </a:p>
        </p:txBody>
      </p:sp>
      <p:sp>
        <p:nvSpPr>
          <p:cNvPr id="8" name="Content Placeholder 7">
            <a:extLst>
              <a:ext uri="{FF2B5EF4-FFF2-40B4-BE49-F238E27FC236}">
                <a16:creationId xmlns:a16="http://schemas.microsoft.com/office/drawing/2014/main" id="{330845C7-4CDA-9CB8-1C4C-733D9032668F}"/>
              </a:ext>
            </a:extLst>
          </p:cNvPr>
          <p:cNvSpPr>
            <a:spLocks noGrp="1"/>
          </p:cNvSpPr>
          <p:nvPr>
            <p:ph idx="1"/>
          </p:nvPr>
        </p:nvSpPr>
        <p:spPr>
          <a:xfrm>
            <a:off x="762000" y="1618939"/>
            <a:ext cx="5473907" cy="4931763"/>
          </a:xfrm>
        </p:spPr>
        <p:txBody>
          <a:bodyPr>
            <a:normAutofit fontScale="92500" lnSpcReduction="10000"/>
          </a:bodyPr>
          <a:lstStyle/>
          <a:p>
            <a:pPr marL="0" indent="0">
              <a:buNone/>
            </a:pPr>
            <a:r>
              <a:rPr lang="en-US" b="1" dirty="0" err="1"/>
              <a:t>Maths</a:t>
            </a:r>
            <a:r>
              <a:rPr lang="en-US" b="1" dirty="0"/>
              <a:t> and Numeracy </a:t>
            </a:r>
          </a:p>
          <a:p>
            <a:pPr marL="0" indent="0">
              <a:buNone/>
            </a:pPr>
            <a:r>
              <a:rPr lang="en-US" b="1" dirty="0"/>
              <a:t>WMS:</a:t>
            </a:r>
            <a:r>
              <a:rPr lang="en-US" dirty="0"/>
              <a:t> </a:t>
            </a:r>
            <a:r>
              <a:rPr lang="en-GB" i="0" dirty="0">
                <a:solidFill>
                  <a:srgbClr val="1F1F1F"/>
                </a:solidFill>
                <a:effectLst/>
              </a:rPr>
              <a:t>The number system is used to represent and compare relationships between numbers and quantities.</a:t>
            </a:r>
          </a:p>
          <a:p>
            <a:pPr marL="0" indent="0">
              <a:buNone/>
            </a:pPr>
            <a:r>
              <a:rPr lang="en-GB" b="1" dirty="0" err="1">
                <a:effectLst/>
              </a:rPr>
              <a:t>DoL</a:t>
            </a:r>
            <a:r>
              <a:rPr lang="en-GB" b="1" dirty="0">
                <a:effectLst/>
              </a:rPr>
              <a:t>:</a:t>
            </a:r>
            <a:r>
              <a:rPr lang="en-GB" dirty="0">
                <a:effectLst/>
              </a:rPr>
              <a:t> </a:t>
            </a:r>
            <a:r>
              <a:rPr lang="en-GB" b="0" dirty="0">
                <a:effectLst/>
              </a:rPr>
              <a:t>I have explored and can use my understanding of multiplicative relationships to multiply and divide whole numbers</a:t>
            </a:r>
          </a:p>
          <a:p>
            <a:pPr marL="0" indent="0">
              <a:buNone/>
            </a:pPr>
            <a:r>
              <a:rPr lang="en-GB" b="0" dirty="0">
                <a:effectLst/>
              </a:rPr>
              <a:t>I can add and subtract whole numbers, using a variety of written and mental methods.</a:t>
            </a:r>
          </a:p>
          <a:p>
            <a:pPr marL="0" indent="0">
              <a:buNone/>
            </a:pPr>
            <a:r>
              <a:rPr lang="en-GB" sz="1900" dirty="0"/>
              <a:t>(Welsh Government, 2020). </a:t>
            </a:r>
            <a:endParaRPr lang="en-GB" sz="1900" dirty="0">
              <a:effectLst/>
            </a:endParaRPr>
          </a:p>
          <a:p>
            <a:pPr marL="0" indent="0">
              <a:buNone/>
            </a:pPr>
            <a:endParaRPr lang="en-GB" i="0" dirty="0">
              <a:solidFill>
                <a:srgbClr val="1F1F1F"/>
              </a:solidFill>
              <a:effectLst/>
            </a:endParaRPr>
          </a:p>
          <a:p>
            <a:pPr marL="0" indent="0">
              <a:buNone/>
            </a:pPr>
            <a:endParaRPr lang="en-US" dirty="0"/>
          </a:p>
        </p:txBody>
      </p:sp>
      <p:pic>
        <p:nvPicPr>
          <p:cNvPr id="4" name="Content Placeholder 3" descr="A group of people jumping in the air&#10;&#10;Description automatically generated">
            <a:extLst>
              <a:ext uri="{FF2B5EF4-FFF2-40B4-BE49-F238E27FC236}">
                <a16:creationId xmlns:a16="http://schemas.microsoft.com/office/drawing/2014/main" id="{1D777F97-5DB1-3ADC-C852-C7F4405FA418}"/>
              </a:ext>
            </a:extLst>
          </p:cNvPr>
          <p:cNvPicPr>
            <a:picLocks noChangeAspect="1"/>
          </p:cNvPicPr>
          <p:nvPr/>
        </p:nvPicPr>
        <p:blipFill>
          <a:blip r:embed="rId2">
            <a:alphaModFix amt="70000"/>
          </a:blip>
          <a:stretch>
            <a:fillRect/>
          </a:stretch>
        </p:blipFill>
        <p:spPr>
          <a:xfrm>
            <a:off x="6535710" y="2355215"/>
            <a:ext cx="4511835" cy="3183966"/>
          </a:xfrm>
          <a:prstGeom prst="rect">
            <a:avLst/>
          </a:prstGeom>
        </p:spPr>
      </p:pic>
    </p:spTree>
    <p:extLst>
      <p:ext uri="{BB962C8B-B14F-4D97-AF65-F5344CB8AC3E}">
        <p14:creationId xmlns:p14="http://schemas.microsoft.com/office/powerpoint/2010/main" val="3829668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63419B-E856-8A37-BB19-4C3424450AEB}"/>
              </a:ext>
            </a:extLst>
          </p:cNvPr>
          <p:cNvSpPr>
            <a:spLocks noGrp="1"/>
          </p:cNvSpPr>
          <p:nvPr>
            <p:ph type="title"/>
          </p:nvPr>
        </p:nvSpPr>
        <p:spPr>
          <a:xfrm>
            <a:off x="762000" y="779915"/>
            <a:ext cx="3908996" cy="5337050"/>
          </a:xfrm>
        </p:spPr>
        <p:txBody>
          <a:bodyPr anchor="ctr">
            <a:normAutofit/>
          </a:bodyPr>
          <a:lstStyle/>
          <a:p>
            <a:r>
              <a:rPr lang="en-GB" dirty="0"/>
              <a:t>Pupil Progression </a:t>
            </a:r>
          </a:p>
        </p:txBody>
      </p:sp>
      <p:graphicFrame>
        <p:nvGraphicFramePr>
          <p:cNvPr id="14" name="Content Placeholder 2">
            <a:extLst>
              <a:ext uri="{FF2B5EF4-FFF2-40B4-BE49-F238E27FC236}">
                <a16:creationId xmlns:a16="http://schemas.microsoft.com/office/drawing/2014/main" id="{AA6B113C-8C17-9C77-3220-EBEAB9C582E3}"/>
              </a:ext>
            </a:extLst>
          </p:cNvPr>
          <p:cNvGraphicFramePr>
            <a:graphicFrameLocks noGrp="1"/>
          </p:cNvGraphicFramePr>
          <p:nvPr>
            <p:ph idx="1"/>
            <p:extLst>
              <p:ext uri="{D42A27DB-BD31-4B8C-83A1-F6EECF244321}">
                <p14:modId xmlns:p14="http://schemas.microsoft.com/office/powerpoint/2010/main" val="3470366937"/>
              </p:ext>
            </p:extLst>
          </p:nvPr>
        </p:nvGraphicFramePr>
        <p:xfrm>
          <a:off x="4542020" y="164892"/>
          <a:ext cx="7120328" cy="64157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691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F84BF8-2F3E-DE23-3DE4-1B1680EB9931}"/>
              </a:ext>
            </a:extLst>
          </p:cNvPr>
          <p:cNvSpPr>
            <a:spLocks noGrp="1"/>
          </p:cNvSpPr>
          <p:nvPr>
            <p:ph type="title"/>
          </p:nvPr>
        </p:nvSpPr>
        <p:spPr>
          <a:xfrm>
            <a:off x="762001" y="755650"/>
            <a:ext cx="3932830" cy="1345115"/>
          </a:xfrm>
        </p:spPr>
        <p:txBody>
          <a:bodyPr>
            <a:normAutofit/>
          </a:bodyPr>
          <a:lstStyle/>
          <a:p>
            <a:r>
              <a:rPr lang="en-GB" sz="2900"/>
              <a:t>Assessment for Learning: What is it?</a:t>
            </a:r>
          </a:p>
        </p:txBody>
      </p:sp>
      <p:sp>
        <p:nvSpPr>
          <p:cNvPr id="3" name="Content Placeholder 2">
            <a:extLst>
              <a:ext uri="{FF2B5EF4-FFF2-40B4-BE49-F238E27FC236}">
                <a16:creationId xmlns:a16="http://schemas.microsoft.com/office/drawing/2014/main" id="{00D168EC-20F6-ED07-17CD-D30C0215B976}"/>
              </a:ext>
            </a:extLst>
          </p:cNvPr>
          <p:cNvSpPr>
            <a:spLocks noGrp="1"/>
          </p:cNvSpPr>
          <p:nvPr>
            <p:ph idx="1"/>
          </p:nvPr>
        </p:nvSpPr>
        <p:spPr>
          <a:xfrm>
            <a:off x="762001" y="2012966"/>
            <a:ext cx="6493238" cy="3884983"/>
          </a:xfrm>
        </p:spPr>
        <p:txBody>
          <a:bodyPr>
            <a:normAutofit fontScale="77500" lnSpcReduction="20000"/>
          </a:bodyPr>
          <a:lstStyle/>
          <a:p>
            <a:pPr marL="0" indent="0">
              <a:lnSpc>
                <a:spcPct val="95000"/>
              </a:lnSpc>
              <a:buNone/>
            </a:pPr>
            <a:r>
              <a:rPr lang="en-GB" dirty="0"/>
              <a:t>Assessment for Learning (</a:t>
            </a:r>
            <a:r>
              <a:rPr lang="en-GB" dirty="0" err="1"/>
              <a:t>AfL</a:t>
            </a:r>
            <a:r>
              <a:rPr lang="en-GB" dirty="0"/>
              <a:t>) is a formative assessment approach that focuses on using ongoing assessment to enhance teaching and learning by identifying students' current levels of understanding and helping them progress toward their next goal. </a:t>
            </a:r>
          </a:p>
          <a:p>
            <a:pPr marL="0" indent="0">
              <a:lnSpc>
                <a:spcPct val="95000"/>
              </a:lnSpc>
              <a:buNone/>
            </a:pPr>
            <a:r>
              <a:rPr lang="en-GB" dirty="0"/>
              <a:t>Unlike summative assessment, which evaluates final outcomes, </a:t>
            </a:r>
            <a:r>
              <a:rPr lang="en-GB" dirty="0" err="1"/>
              <a:t>AfL</a:t>
            </a:r>
            <a:r>
              <a:rPr lang="en-GB" dirty="0"/>
              <a:t> emphasizes feedback, self-reflection, and active student engagement in the learning process (Hawthorne, 2022). </a:t>
            </a:r>
          </a:p>
          <a:p>
            <a:pPr marL="0" indent="0">
              <a:lnSpc>
                <a:spcPct val="95000"/>
              </a:lnSpc>
              <a:buNone/>
            </a:pPr>
            <a:r>
              <a:rPr lang="en-GB" kern="100" dirty="0">
                <a:ea typeface="Aptos" panose="020B0004020202020204" pitchFamily="34" charset="0"/>
                <a:cs typeface="Times New Roman" panose="02020603050405020304" pitchFamily="18" charset="0"/>
              </a:rPr>
              <a:t>The concept came from Dylan </a:t>
            </a:r>
            <a:r>
              <a:rPr lang="en-GB" kern="100" dirty="0" err="1">
                <a:ea typeface="Aptos" panose="020B0004020202020204" pitchFamily="34" charset="0"/>
                <a:cs typeface="Times New Roman" panose="02020603050405020304" pitchFamily="18" charset="0"/>
              </a:rPr>
              <a:t>Wililam</a:t>
            </a:r>
            <a:r>
              <a:rPr lang="en-GB" kern="100" dirty="0">
                <a:ea typeface="Aptos" panose="020B0004020202020204" pitchFamily="34" charset="0"/>
                <a:cs typeface="Times New Roman" panose="02020603050405020304" pitchFamily="18" charset="0"/>
              </a:rPr>
              <a:t> and Paul Black </a:t>
            </a:r>
            <a:r>
              <a:rPr lang="en-GB" kern="100" dirty="0" err="1">
                <a:ea typeface="Aptos" panose="020B0004020202020204" pitchFamily="34" charset="0"/>
                <a:cs typeface="Times New Roman" panose="02020603050405020304" pitchFamily="18" charset="0"/>
              </a:rPr>
              <a:t>whos</a:t>
            </a:r>
            <a:r>
              <a:rPr lang="en-GB" kern="100" dirty="0">
                <a:ea typeface="Aptos" panose="020B0004020202020204" pitchFamily="34" charset="0"/>
                <a:cs typeface="Times New Roman" panose="02020603050405020304" pitchFamily="18" charset="0"/>
              </a:rPr>
              <a:t> </a:t>
            </a:r>
            <a:r>
              <a:rPr lang="en-GB" kern="100" dirty="0">
                <a:effectLst/>
                <a:ea typeface="Aptos" panose="020B0004020202020204" pitchFamily="34" charset="0"/>
                <a:cs typeface="Times New Roman" panose="02020603050405020304" pitchFamily="18" charset="0"/>
              </a:rPr>
              <a:t>research emphasized that formative assessment, has a great effect on improving student achievement by focusing on providing meaningful feedback and engaging students actively in their learning (Black and Wiliam, 1998). </a:t>
            </a:r>
          </a:p>
          <a:p>
            <a:pPr marL="0" indent="0">
              <a:lnSpc>
                <a:spcPct val="95000"/>
              </a:lnSpc>
              <a:buNone/>
            </a:pPr>
            <a:endParaRPr lang="en-GB" sz="2000" dirty="0"/>
          </a:p>
        </p:txBody>
      </p:sp>
      <p:pic>
        <p:nvPicPr>
          <p:cNvPr id="4" name="Picture 3">
            <a:extLst>
              <a:ext uri="{FF2B5EF4-FFF2-40B4-BE49-F238E27FC236}">
                <a16:creationId xmlns:a16="http://schemas.microsoft.com/office/drawing/2014/main" id="{0A23313F-D626-637E-97A1-C5C73130350E}"/>
              </a:ext>
            </a:extLst>
          </p:cNvPr>
          <p:cNvPicPr>
            <a:picLocks noChangeAspect="1"/>
          </p:cNvPicPr>
          <p:nvPr/>
        </p:nvPicPr>
        <p:blipFill>
          <a:blip r:embed="rId2"/>
          <a:stretch>
            <a:fillRect/>
          </a:stretch>
        </p:blipFill>
        <p:spPr>
          <a:xfrm>
            <a:off x="7497171" y="755650"/>
            <a:ext cx="3795609" cy="5346700"/>
          </a:xfrm>
          <a:prstGeom prst="rect">
            <a:avLst/>
          </a:prstGeom>
        </p:spPr>
      </p:pic>
    </p:spTree>
    <p:extLst>
      <p:ext uri="{BB962C8B-B14F-4D97-AF65-F5344CB8AC3E}">
        <p14:creationId xmlns:p14="http://schemas.microsoft.com/office/powerpoint/2010/main" val="2404812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913257-CE41-B15E-C137-B06B0B196E9A}"/>
              </a:ext>
            </a:extLst>
          </p:cNvPr>
          <p:cNvSpPr>
            <a:spLocks noGrp="1"/>
          </p:cNvSpPr>
          <p:nvPr>
            <p:ph type="title"/>
          </p:nvPr>
        </p:nvSpPr>
        <p:spPr>
          <a:xfrm>
            <a:off x="710793" y="556631"/>
            <a:ext cx="3908996" cy="2473648"/>
          </a:xfrm>
        </p:spPr>
        <p:txBody>
          <a:bodyPr anchor="ctr">
            <a:normAutofit fontScale="90000"/>
          </a:bodyPr>
          <a:lstStyle/>
          <a:p>
            <a:r>
              <a:rPr lang="en-GB" sz="6000" dirty="0"/>
              <a:t>5 </a:t>
            </a:r>
            <a:r>
              <a:rPr lang="en-GB" dirty="0"/>
              <a:t>Key Strategies of </a:t>
            </a:r>
            <a:r>
              <a:rPr lang="en-GB" dirty="0" err="1"/>
              <a:t>AfL</a:t>
            </a:r>
            <a:r>
              <a:rPr lang="en-GB" dirty="0"/>
              <a:t> – According to Dylan Wiliam</a:t>
            </a:r>
          </a:p>
        </p:txBody>
      </p:sp>
      <p:graphicFrame>
        <p:nvGraphicFramePr>
          <p:cNvPr id="5" name="Content Placeholder 2">
            <a:extLst>
              <a:ext uri="{FF2B5EF4-FFF2-40B4-BE49-F238E27FC236}">
                <a16:creationId xmlns:a16="http://schemas.microsoft.com/office/drawing/2014/main" id="{0B5009CE-B3BA-3F9B-7DAF-63CB10E6E666}"/>
              </a:ext>
            </a:extLst>
          </p:cNvPr>
          <p:cNvGraphicFramePr>
            <a:graphicFrameLocks noGrp="1"/>
          </p:cNvGraphicFramePr>
          <p:nvPr>
            <p:ph idx="1"/>
            <p:extLst>
              <p:ext uri="{D42A27DB-BD31-4B8C-83A1-F6EECF244321}">
                <p14:modId xmlns:p14="http://schemas.microsoft.com/office/powerpoint/2010/main" val="2682366034"/>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7DD6DB44-D2CD-6C05-5E40-D32B3413CCFD}"/>
              </a:ext>
            </a:extLst>
          </p:cNvPr>
          <p:cNvPicPr>
            <a:picLocks noChangeAspect="1"/>
          </p:cNvPicPr>
          <p:nvPr/>
        </p:nvPicPr>
        <p:blipFill>
          <a:blip r:embed="rId7"/>
          <a:stretch>
            <a:fillRect/>
          </a:stretch>
        </p:blipFill>
        <p:spPr>
          <a:xfrm>
            <a:off x="762000" y="3262544"/>
            <a:ext cx="2324331" cy="2291127"/>
          </a:xfrm>
          <a:prstGeom prst="rect">
            <a:avLst/>
          </a:prstGeom>
        </p:spPr>
      </p:pic>
      <p:sp>
        <p:nvSpPr>
          <p:cNvPr id="6" name="TextBox 5">
            <a:extLst>
              <a:ext uri="{FF2B5EF4-FFF2-40B4-BE49-F238E27FC236}">
                <a16:creationId xmlns:a16="http://schemas.microsoft.com/office/drawing/2014/main" id="{00A4BBA4-1E35-0F4D-2342-CC309FF96F9E}"/>
              </a:ext>
            </a:extLst>
          </p:cNvPr>
          <p:cNvSpPr txBox="1"/>
          <p:nvPr/>
        </p:nvSpPr>
        <p:spPr>
          <a:xfrm>
            <a:off x="762000" y="5616420"/>
            <a:ext cx="2583711" cy="923330"/>
          </a:xfrm>
          <a:prstGeom prst="rect">
            <a:avLst/>
          </a:prstGeom>
          <a:noFill/>
        </p:spPr>
        <p:txBody>
          <a:bodyPr wrap="square" rtlCol="0">
            <a:spAutoFit/>
          </a:bodyPr>
          <a:lstStyle/>
          <a:p>
            <a:r>
              <a:rPr lang="en-GB" kern="100" dirty="0">
                <a:effectLst/>
                <a:ea typeface="Aptos" panose="020B0004020202020204" pitchFamily="34" charset="0"/>
                <a:cs typeface="Times New Roman" panose="02020603050405020304" pitchFamily="18" charset="0"/>
              </a:rPr>
              <a:t>(Black and Wiliam, 1998). </a:t>
            </a:r>
          </a:p>
          <a:p>
            <a:endParaRPr lang="en-GB" dirty="0"/>
          </a:p>
        </p:txBody>
      </p:sp>
    </p:spTree>
    <p:extLst>
      <p:ext uri="{BB962C8B-B14F-4D97-AF65-F5344CB8AC3E}">
        <p14:creationId xmlns:p14="http://schemas.microsoft.com/office/powerpoint/2010/main" val="149926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90EAA0-8366-D5DF-CFE5-9E9403A566FD}"/>
              </a:ext>
            </a:extLst>
          </p:cNvPr>
          <p:cNvSpPr>
            <a:spLocks noGrp="1"/>
          </p:cNvSpPr>
          <p:nvPr>
            <p:ph type="title"/>
          </p:nvPr>
        </p:nvSpPr>
        <p:spPr>
          <a:xfrm>
            <a:off x="762000" y="779915"/>
            <a:ext cx="3908996" cy="2342426"/>
          </a:xfrm>
        </p:spPr>
        <p:txBody>
          <a:bodyPr anchor="ctr">
            <a:normAutofit/>
          </a:bodyPr>
          <a:lstStyle/>
          <a:p>
            <a:r>
              <a:rPr lang="en-GB" dirty="0"/>
              <a:t>Key aspects of Assessment for Learning</a:t>
            </a:r>
          </a:p>
        </p:txBody>
      </p:sp>
      <p:graphicFrame>
        <p:nvGraphicFramePr>
          <p:cNvPr id="15" name="Content Placeholder 2">
            <a:extLst>
              <a:ext uri="{FF2B5EF4-FFF2-40B4-BE49-F238E27FC236}">
                <a16:creationId xmlns:a16="http://schemas.microsoft.com/office/drawing/2014/main" id="{B9518E40-341F-29AC-3B14-79B041ED6D1B}"/>
              </a:ext>
            </a:extLst>
          </p:cNvPr>
          <p:cNvGraphicFramePr>
            <a:graphicFrameLocks noGrp="1"/>
          </p:cNvGraphicFramePr>
          <p:nvPr>
            <p:ph idx="1"/>
            <p:extLst>
              <p:ext uri="{D42A27DB-BD31-4B8C-83A1-F6EECF244321}">
                <p14:modId xmlns:p14="http://schemas.microsoft.com/office/powerpoint/2010/main" val="2425429035"/>
              </p:ext>
            </p:extLst>
          </p:nvPr>
        </p:nvGraphicFramePr>
        <p:xfrm>
          <a:off x="4911316" y="1339737"/>
          <a:ext cx="6674802" cy="4549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D6CFD17-B2FA-8C02-78AB-104FE0707DB8}"/>
              </a:ext>
            </a:extLst>
          </p:cNvPr>
          <p:cNvSpPr txBox="1"/>
          <p:nvPr/>
        </p:nvSpPr>
        <p:spPr>
          <a:xfrm>
            <a:off x="762000" y="3313232"/>
            <a:ext cx="3387316" cy="646331"/>
          </a:xfrm>
          <a:prstGeom prst="rect">
            <a:avLst/>
          </a:prstGeom>
          <a:noFill/>
        </p:spPr>
        <p:txBody>
          <a:bodyPr wrap="square" rtlCol="0">
            <a:spAutoFit/>
          </a:bodyPr>
          <a:lstStyle/>
          <a:p>
            <a:r>
              <a:rPr lang="en-GB" b="1" dirty="0"/>
              <a:t>According to the Curriculum for Wales:</a:t>
            </a:r>
          </a:p>
        </p:txBody>
      </p:sp>
    </p:spTree>
    <p:extLst>
      <p:ext uri="{BB962C8B-B14F-4D97-AF65-F5344CB8AC3E}">
        <p14:creationId xmlns:p14="http://schemas.microsoft.com/office/powerpoint/2010/main" val="141839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05B03-7E04-C99D-8BB1-ADEF2599D057}"/>
              </a:ext>
            </a:extLst>
          </p:cNvPr>
          <p:cNvSpPr>
            <a:spLocks noGrp="1"/>
          </p:cNvSpPr>
          <p:nvPr>
            <p:ph type="title"/>
          </p:nvPr>
        </p:nvSpPr>
        <p:spPr>
          <a:xfrm>
            <a:off x="762001" y="755650"/>
            <a:ext cx="3932830" cy="1345115"/>
          </a:xfrm>
        </p:spPr>
        <p:txBody>
          <a:bodyPr>
            <a:normAutofit/>
          </a:bodyPr>
          <a:lstStyle/>
          <a:p>
            <a:r>
              <a:rPr lang="en-GB" dirty="0"/>
              <a:t>Lev Vygotsky </a:t>
            </a:r>
          </a:p>
        </p:txBody>
      </p:sp>
      <p:sp>
        <p:nvSpPr>
          <p:cNvPr id="3" name="Content Placeholder 2">
            <a:extLst>
              <a:ext uri="{FF2B5EF4-FFF2-40B4-BE49-F238E27FC236}">
                <a16:creationId xmlns:a16="http://schemas.microsoft.com/office/drawing/2014/main" id="{B0749D51-6F6B-8A12-9427-2B9703EB6A2A}"/>
              </a:ext>
            </a:extLst>
          </p:cNvPr>
          <p:cNvSpPr>
            <a:spLocks noGrp="1"/>
          </p:cNvSpPr>
          <p:nvPr>
            <p:ph idx="1"/>
          </p:nvPr>
        </p:nvSpPr>
        <p:spPr>
          <a:xfrm>
            <a:off x="762001" y="1784457"/>
            <a:ext cx="3932830" cy="3884983"/>
          </a:xfrm>
        </p:spPr>
        <p:txBody>
          <a:bodyPr>
            <a:normAutofit/>
          </a:bodyPr>
          <a:lstStyle/>
          <a:p>
            <a:pPr marL="0" indent="0">
              <a:lnSpc>
                <a:spcPct val="95000"/>
              </a:lnSpc>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The principles of </a:t>
            </a:r>
            <a:r>
              <a:rPr lang="en-GB" sz="2000" dirty="0" err="1">
                <a:effectLst/>
                <a:latin typeface="Aptos" panose="020B0004020202020204" pitchFamily="34" charset="0"/>
                <a:ea typeface="Aptos" panose="020B0004020202020204" pitchFamily="34" charset="0"/>
                <a:cs typeface="Times New Roman" panose="02020603050405020304" pitchFamily="18" charset="0"/>
              </a:rPr>
              <a:t>AfL</a:t>
            </a:r>
            <a:r>
              <a:rPr lang="en-GB" sz="2000" dirty="0">
                <a:effectLst/>
                <a:latin typeface="Aptos" panose="020B0004020202020204" pitchFamily="34" charset="0"/>
                <a:ea typeface="Aptos" panose="020B0004020202020204" pitchFamily="34" charset="0"/>
                <a:cs typeface="Times New Roman" panose="02020603050405020304" pitchFamily="18" charset="0"/>
              </a:rPr>
              <a:t> align with Vygotsky’s sociocultural theory, particularly looking at his concept of the Zone of Proximal Development (ZPD), where a scaffolding technique is used to guide students’ progress just beyond their current capabilities. This means that teachers aim to support learners to progress beyond their current capabilities (Neuro Launch, 2024). </a:t>
            </a:r>
            <a:endParaRPr lang="en-GB" sz="2000" dirty="0"/>
          </a:p>
        </p:txBody>
      </p:sp>
      <p:pic>
        <p:nvPicPr>
          <p:cNvPr id="4" name="Picture 3">
            <a:extLst>
              <a:ext uri="{FF2B5EF4-FFF2-40B4-BE49-F238E27FC236}">
                <a16:creationId xmlns:a16="http://schemas.microsoft.com/office/drawing/2014/main" id="{829060EF-EA4C-CABC-2266-A47F72F0FEA3}"/>
              </a:ext>
            </a:extLst>
          </p:cNvPr>
          <p:cNvPicPr>
            <a:picLocks noChangeAspect="1"/>
          </p:cNvPicPr>
          <p:nvPr/>
        </p:nvPicPr>
        <p:blipFill>
          <a:blip r:embed="rId2"/>
          <a:stretch>
            <a:fillRect/>
          </a:stretch>
        </p:blipFill>
        <p:spPr>
          <a:xfrm>
            <a:off x="5401464" y="1369274"/>
            <a:ext cx="6035826" cy="4119451"/>
          </a:xfrm>
          <a:prstGeom prst="rect">
            <a:avLst/>
          </a:prstGeom>
        </p:spPr>
      </p:pic>
    </p:spTree>
    <p:extLst>
      <p:ext uri="{BB962C8B-B14F-4D97-AF65-F5344CB8AC3E}">
        <p14:creationId xmlns:p14="http://schemas.microsoft.com/office/powerpoint/2010/main" val="2470413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3ADC0-B46B-D56D-0931-074A43004A14}"/>
              </a:ext>
            </a:extLst>
          </p:cNvPr>
          <p:cNvSpPr>
            <a:spLocks noGrp="1"/>
          </p:cNvSpPr>
          <p:nvPr>
            <p:ph type="title"/>
          </p:nvPr>
        </p:nvSpPr>
        <p:spPr>
          <a:xfrm>
            <a:off x="762001" y="755650"/>
            <a:ext cx="3932830" cy="1345115"/>
          </a:xfrm>
        </p:spPr>
        <p:txBody>
          <a:bodyPr>
            <a:normAutofit/>
          </a:bodyPr>
          <a:lstStyle/>
          <a:p>
            <a:r>
              <a:rPr lang="en-GB" dirty="0"/>
              <a:t>John Hattie</a:t>
            </a:r>
          </a:p>
        </p:txBody>
      </p:sp>
      <p:sp>
        <p:nvSpPr>
          <p:cNvPr id="3" name="Content Placeholder 2">
            <a:extLst>
              <a:ext uri="{FF2B5EF4-FFF2-40B4-BE49-F238E27FC236}">
                <a16:creationId xmlns:a16="http://schemas.microsoft.com/office/drawing/2014/main" id="{1EF5C999-E700-105E-EAA7-1539522857A0}"/>
              </a:ext>
            </a:extLst>
          </p:cNvPr>
          <p:cNvSpPr>
            <a:spLocks noGrp="1"/>
          </p:cNvSpPr>
          <p:nvPr>
            <p:ph idx="1"/>
          </p:nvPr>
        </p:nvSpPr>
        <p:spPr>
          <a:xfrm>
            <a:off x="824660" y="3984851"/>
            <a:ext cx="4632172" cy="2463546"/>
          </a:xfrm>
        </p:spPr>
        <p:txBody>
          <a:bodyPr>
            <a:normAutofit fontScale="77500" lnSpcReduction="20000"/>
          </a:bodyPr>
          <a:lstStyle/>
          <a:p>
            <a:pPr marL="0" indent="0">
              <a:buNone/>
            </a:pPr>
            <a:r>
              <a:rPr lang="en-GB" dirty="0"/>
              <a:t>John Hattie found that classroom discussion was a highly effective </a:t>
            </a:r>
            <a:r>
              <a:rPr lang="en-GB" dirty="0" err="1"/>
              <a:t>AfL</a:t>
            </a:r>
            <a:r>
              <a:rPr lang="en-GB" dirty="0"/>
              <a:t> strategy. He found that it  had an effect size of 0.82, meaning that students who engaged in meaningful classroom discussions, reportedly showed greater signs of progression within their learning (</a:t>
            </a:r>
            <a:r>
              <a:rPr lang="en-GB" dirty="0" err="1"/>
              <a:t>Bruski</a:t>
            </a:r>
            <a:r>
              <a:rPr lang="en-GB" dirty="0"/>
              <a:t>, 2019). </a:t>
            </a:r>
          </a:p>
        </p:txBody>
      </p:sp>
      <p:pic>
        <p:nvPicPr>
          <p:cNvPr id="4" name="Picture 3">
            <a:extLst>
              <a:ext uri="{FF2B5EF4-FFF2-40B4-BE49-F238E27FC236}">
                <a16:creationId xmlns:a16="http://schemas.microsoft.com/office/drawing/2014/main" id="{200B2BF6-1410-6FF2-F88A-6CF61E30460B}"/>
              </a:ext>
            </a:extLst>
          </p:cNvPr>
          <p:cNvPicPr>
            <a:picLocks noChangeAspect="1"/>
          </p:cNvPicPr>
          <p:nvPr/>
        </p:nvPicPr>
        <p:blipFill>
          <a:blip r:embed="rId2"/>
          <a:srcRect b="33980"/>
          <a:stretch/>
        </p:blipFill>
        <p:spPr>
          <a:xfrm>
            <a:off x="5456832" y="0"/>
            <a:ext cx="6035826" cy="3984851"/>
          </a:xfrm>
          <a:prstGeom prst="rect">
            <a:avLst/>
          </a:prstGeom>
        </p:spPr>
      </p:pic>
      <p:sp>
        <p:nvSpPr>
          <p:cNvPr id="6" name="TextBox 5">
            <a:extLst>
              <a:ext uri="{FF2B5EF4-FFF2-40B4-BE49-F238E27FC236}">
                <a16:creationId xmlns:a16="http://schemas.microsoft.com/office/drawing/2014/main" id="{77E9F04C-B3EA-3E72-79A2-6BEB9B2A7D58}"/>
              </a:ext>
            </a:extLst>
          </p:cNvPr>
          <p:cNvSpPr txBox="1"/>
          <p:nvPr/>
        </p:nvSpPr>
        <p:spPr>
          <a:xfrm>
            <a:off x="887171" y="1690577"/>
            <a:ext cx="4157331" cy="2031325"/>
          </a:xfrm>
          <a:prstGeom prst="rect">
            <a:avLst/>
          </a:prstGeom>
          <a:noFill/>
        </p:spPr>
        <p:txBody>
          <a:bodyPr wrap="square" rtlCol="0">
            <a:spAutoFit/>
          </a:bodyPr>
          <a:lstStyle/>
          <a:p>
            <a:r>
              <a:rPr lang="en-GB" dirty="0"/>
              <a:t>Hattie (2009) describes Assessment for learning as a pedagogical approach designed to provide actionable feedback to teachers to enhance their techniques, subsequently supporting learners' progression (Richards, 2024). </a:t>
            </a:r>
          </a:p>
        </p:txBody>
      </p:sp>
    </p:spTree>
    <p:extLst>
      <p:ext uri="{BB962C8B-B14F-4D97-AF65-F5344CB8AC3E}">
        <p14:creationId xmlns:p14="http://schemas.microsoft.com/office/powerpoint/2010/main" val="460011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22DE5-61E5-E378-C49E-3EE53B695167}"/>
              </a:ext>
            </a:extLst>
          </p:cNvPr>
          <p:cNvSpPr>
            <a:spLocks noGrp="1"/>
          </p:cNvSpPr>
          <p:nvPr>
            <p:ph type="title"/>
          </p:nvPr>
        </p:nvSpPr>
        <p:spPr>
          <a:xfrm>
            <a:off x="6163464" y="755651"/>
            <a:ext cx="5266535" cy="967272"/>
          </a:xfrm>
        </p:spPr>
        <p:txBody>
          <a:bodyPr>
            <a:normAutofit/>
          </a:bodyPr>
          <a:lstStyle/>
          <a:p>
            <a:r>
              <a:rPr lang="en-GB" dirty="0"/>
              <a:t>Estyn</a:t>
            </a:r>
          </a:p>
        </p:txBody>
      </p:sp>
      <p:pic>
        <p:nvPicPr>
          <p:cNvPr id="16" name="Graphic 15" descr="Classroom">
            <a:extLst>
              <a:ext uri="{FF2B5EF4-FFF2-40B4-BE49-F238E27FC236}">
                <a16:creationId xmlns:a16="http://schemas.microsoft.com/office/drawing/2014/main" id="{B23A697F-3862-2159-405F-C3AD6FAEA2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4711" y="1104099"/>
            <a:ext cx="4649802" cy="4649802"/>
          </a:xfrm>
          <a:prstGeom prst="rect">
            <a:avLst/>
          </a:prstGeom>
        </p:spPr>
      </p:pic>
      <p:sp>
        <p:nvSpPr>
          <p:cNvPr id="3" name="Content Placeholder 2">
            <a:extLst>
              <a:ext uri="{FF2B5EF4-FFF2-40B4-BE49-F238E27FC236}">
                <a16:creationId xmlns:a16="http://schemas.microsoft.com/office/drawing/2014/main" id="{8F5B52FB-42C1-76D2-59CF-73B1826D9938}"/>
              </a:ext>
            </a:extLst>
          </p:cNvPr>
          <p:cNvSpPr>
            <a:spLocks noGrp="1"/>
          </p:cNvSpPr>
          <p:nvPr>
            <p:ph idx="1"/>
          </p:nvPr>
        </p:nvSpPr>
        <p:spPr>
          <a:xfrm>
            <a:off x="6163464" y="1620828"/>
            <a:ext cx="5266535" cy="3884983"/>
          </a:xfrm>
        </p:spPr>
        <p:txBody>
          <a:bodyPr>
            <a:normAutofit/>
          </a:bodyPr>
          <a:lstStyle/>
          <a:p>
            <a:pPr marL="0" indent="0">
              <a:lnSpc>
                <a:spcPct val="95000"/>
              </a:lnSpc>
              <a:buNone/>
            </a:pPr>
            <a:r>
              <a:rPr lang="en-GB" sz="2000" dirty="0"/>
              <a:t> A thematic report from Estyn evaluating the effectiveness of Assessment on teaching and learning suggests that a successful teacher will use a variety of whole class and individual feedback opportunities to support all learners' individual needs. </a:t>
            </a:r>
          </a:p>
          <a:p>
            <a:pPr marL="0" indent="0">
              <a:lnSpc>
                <a:spcPct val="95000"/>
              </a:lnSpc>
              <a:buNone/>
            </a:pPr>
            <a:r>
              <a:rPr lang="en-GB" sz="2000" dirty="0"/>
              <a:t>In turn, this allows teachers to pick out any common misconceptions as well as individual needs, allowing them to reflect on their practice before moving on the learning. </a:t>
            </a:r>
          </a:p>
          <a:p>
            <a:pPr marL="0" indent="0">
              <a:lnSpc>
                <a:spcPct val="95000"/>
              </a:lnSpc>
              <a:buNone/>
            </a:pPr>
            <a:r>
              <a:rPr lang="en-GB" sz="2000" dirty="0"/>
              <a:t>(Estyn, 2022). </a:t>
            </a:r>
          </a:p>
        </p:txBody>
      </p:sp>
    </p:spTree>
    <p:extLst>
      <p:ext uri="{BB962C8B-B14F-4D97-AF65-F5344CB8AC3E}">
        <p14:creationId xmlns:p14="http://schemas.microsoft.com/office/powerpoint/2010/main" val="1201589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2DB29C-AC21-4EAF-AB01-C717FE46F669}"/>
              </a:ext>
            </a:extLst>
          </p:cNvPr>
          <p:cNvSpPr>
            <a:spLocks noGrp="1"/>
          </p:cNvSpPr>
          <p:nvPr>
            <p:ph type="title"/>
          </p:nvPr>
        </p:nvSpPr>
        <p:spPr>
          <a:xfrm>
            <a:off x="762001" y="755650"/>
            <a:ext cx="3932830" cy="1345115"/>
          </a:xfrm>
        </p:spPr>
        <p:txBody>
          <a:bodyPr>
            <a:normAutofit/>
          </a:bodyPr>
          <a:lstStyle/>
          <a:p>
            <a:r>
              <a:rPr lang="en-GB" dirty="0"/>
              <a:t>Who disagrees? </a:t>
            </a:r>
          </a:p>
        </p:txBody>
      </p:sp>
      <p:sp>
        <p:nvSpPr>
          <p:cNvPr id="3" name="Content Placeholder 2">
            <a:extLst>
              <a:ext uri="{FF2B5EF4-FFF2-40B4-BE49-F238E27FC236}">
                <a16:creationId xmlns:a16="http://schemas.microsoft.com/office/drawing/2014/main" id="{5D020420-3D02-215F-2BB6-6FB3C37724B1}"/>
              </a:ext>
            </a:extLst>
          </p:cNvPr>
          <p:cNvSpPr>
            <a:spLocks noGrp="1"/>
          </p:cNvSpPr>
          <p:nvPr>
            <p:ph idx="1"/>
          </p:nvPr>
        </p:nvSpPr>
        <p:spPr>
          <a:xfrm>
            <a:off x="762001" y="2207969"/>
            <a:ext cx="3932830" cy="3884983"/>
          </a:xfrm>
        </p:spPr>
        <p:txBody>
          <a:bodyPr>
            <a:normAutofit/>
          </a:bodyPr>
          <a:lstStyle/>
          <a:p>
            <a:pPr marL="0" indent="0">
              <a:lnSpc>
                <a:spcPct val="95000"/>
              </a:lnSpc>
              <a:spcAft>
                <a:spcPts val="800"/>
              </a:spcAft>
              <a:buNone/>
            </a:pPr>
            <a:r>
              <a:rPr lang="en-GB" sz="1600" kern="100">
                <a:effectLst/>
                <a:latin typeface="Aptos" panose="020B0004020202020204" pitchFamily="34" charset="0"/>
                <a:ea typeface="Aptos" panose="020B0004020202020204" pitchFamily="34" charset="0"/>
                <a:cs typeface="Times New Roman" panose="02020603050405020304" pitchFamily="18" charset="0"/>
              </a:rPr>
              <a:t>Several educators and researchers have raised critiques regarding the implementation and effectiveness of formative assessment in the classroom. David </a:t>
            </a:r>
            <a:r>
              <a:rPr lang="en-GB" sz="1600" kern="100" err="1">
                <a:effectLst/>
                <a:latin typeface="Aptos" panose="020B0004020202020204" pitchFamily="34" charset="0"/>
                <a:ea typeface="Aptos" panose="020B0004020202020204" pitchFamily="34" charset="0"/>
                <a:cs typeface="Times New Roman" panose="02020603050405020304" pitchFamily="18" charset="0"/>
              </a:rPr>
              <a:t>Didau</a:t>
            </a:r>
            <a:r>
              <a:rPr lang="en-GB" sz="1600" kern="100">
                <a:effectLst/>
                <a:latin typeface="Aptos" panose="020B0004020202020204" pitchFamily="34" charset="0"/>
                <a:ea typeface="Aptos" panose="020B0004020202020204" pitchFamily="34" charset="0"/>
                <a:cs typeface="Times New Roman" panose="02020603050405020304" pitchFamily="18" charset="0"/>
              </a:rPr>
              <a:t> believes that formative assessment is “fundamentally and fatally, flawed”. He argues that observable performance during lessons does not necessarily equate to genuine learning, suggesting that students might just be mimicking desired responses without a gaining deep understanding (</a:t>
            </a:r>
            <a:r>
              <a:rPr lang="en-GB" sz="1600" kern="100" err="1">
                <a:effectLst/>
                <a:latin typeface="Aptos" panose="020B0004020202020204" pitchFamily="34" charset="0"/>
                <a:ea typeface="Aptos" panose="020B0004020202020204" pitchFamily="34" charset="0"/>
                <a:cs typeface="Times New Roman" panose="02020603050405020304" pitchFamily="18" charset="0"/>
              </a:rPr>
              <a:t>Didau</a:t>
            </a:r>
            <a:r>
              <a:rPr lang="en-GB" sz="1600" kern="100">
                <a:effectLst/>
                <a:latin typeface="Aptos" panose="020B0004020202020204" pitchFamily="34" charset="0"/>
                <a:ea typeface="Aptos" panose="020B0004020202020204" pitchFamily="34" charset="0"/>
                <a:cs typeface="Times New Roman" panose="02020603050405020304" pitchFamily="18" charset="0"/>
              </a:rPr>
              <a:t> and Rose, 2016). </a:t>
            </a:r>
          </a:p>
          <a:p>
            <a:pPr marL="0" indent="0">
              <a:lnSpc>
                <a:spcPct val="95000"/>
              </a:lnSpc>
              <a:spcAft>
                <a:spcPts val="800"/>
              </a:spcAft>
              <a:buNone/>
            </a:pP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5000"/>
              </a:lnSpc>
              <a:buNone/>
            </a:pPr>
            <a:endParaRPr lang="en-GB" sz="1600"/>
          </a:p>
        </p:txBody>
      </p:sp>
      <p:pic>
        <p:nvPicPr>
          <p:cNvPr id="4" name="Picture 3" descr="A person with a beard and mustache&#10;&#10;Description automatically generated">
            <a:extLst>
              <a:ext uri="{FF2B5EF4-FFF2-40B4-BE49-F238E27FC236}">
                <a16:creationId xmlns:a16="http://schemas.microsoft.com/office/drawing/2014/main" id="{1CB90499-CC35-2D60-158C-D42B9ACD2560}"/>
              </a:ext>
            </a:extLst>
          </p:cNvPr>
          <p:cNvPicPr>
            <a:picLocks noChangeAspect="1"/>
          </p:cNvPicPr>
          <p:nvPr/>
        </p:nvPicPr>
        <p:blipFill>
          <a:blip r:embed="rId2"/>
          <a:stretch>
            <a:fillRect/>
          </a:stretch>
        </p:blipFill>
        <p:spPr>
          <a:xfrm>
            <a:off x="5746027" y="755650"/>
            <a:ext cx="5346700" cy="5346700"/>
          </a:xfrm>
          <a:prstGeom prst="rect">
            <a:avLst/>
          </a:prstGeom>
        </p:spPr>
      </p:pic>
    </p:spTree>
    <p:extLst>
      <p:ext uri="{BB962C8B-B14F-4D97-AF65-F5344CB8AC3E}">
        <p14:creationId xmlns:p14="http://schemas.microsoft.com/office/powerpoint/2010/main" val="1523010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BB4FB-DFA5-8B5F-B2BF-61A26718F157}"/>
              </a:ext>
            </a:extLst>
          </p:cNvPr>
          <p:cNvSpPr>
            <a:spLocks noGrp="1"/>
          </p:cNvSpPr>
          <p:nvPr>
            <p:ph type="title"/>
          </p:nvPr>
        </p:nvSpPr>
        <p:spPr>
          <a:xfrm>
            <a:off x="762000" y="1517903"/>
            <a:ext cx="10668000" cy="1345115"/>
          </a:xfrm>
        </p:spPr>
        <p:txBody>
          <a:bodyPr>
            <a:normAutofit/>
          </a:bodyPr>
          <a:lstStyle/>
          <a:p>
            <a:r>
              <a:rPr lang="en-GB" dirty="0" err="1"/>
              <a:t>AfL</a:t>
            </a:r>
            <a:r>
              <a:rPr lang="en-GB" dirty="0"/>
              <a:t> in the Curriculum for Wales</a:t>
            </a:r>
          </a:p>
        </p:txBody>
      </p:sp>
      <p:sp>
        <p:nvSpPr>
          <p:cNvPr id="3" name="Content Placeholder 2">
            <a:extLst>
              <a:ext uri="{FF2B5EF4-FFF2-40B4-BE49-F238E27FC236}">
                <a16:creationId xmlns:a16="http://schemas.microsoft.com/office/drawing/2014/main" id="{29014B13-E729-C2F7-F78D-E64D07002644}"/>
              </a:ext>
            </a:extLst>
          </p:cNvPr>
          <p:cNvSpPr>
            <a:spLocks noGrp="1"/>
          </p:cNvSpPr>
          <p:nvPr>
            <p:ph idx="1"/>
          </p:nvPr>
        </p:nvSpPr>
        <p:spPr>
          <a:xfrm>
            <a:off x="762000" y="2362200"/>
            <a:ext cx="10668000" cy="3733799"/>
          </a:xfrm>
        </p:spPr>
        <p:txBody>
          <a:bodyPr>
            <a:normAutofit fontScale="92500" lnSpcReduction="10000"/>
          </a:bodyPr>
          <a:lstStyle/>
          <a:p>
            <a:pPr marL="0" indent="0">
              <a:buNone/>
            </a:pPr>
            <a:r>
              <a:rPr lang="en-GB" sz="19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 Curriculum for Wales underpins the importance of formative assessment in developing the Four Purposes, which include enabling students to become ambitious, capable learners. Effective progression takes place when children take control of their own learning. </a:t>
            </a:r>
          </a:p>
          <a:p>
            <a:pPr marL="0" indent="0">
              <a:buNone/>
            </a:pPr>
            <a:r>
              <a:rPr lang="en-GB" sz="19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 importance of this is stressed throughout the book ‘</a:t>
            </a:r>
            <a:r>
              <a:rPr lang="en-GB" sz="1900" dirty="0">
                <a:effectLst/>
                <a:latin typeface="Aptos" panose="020B0004020202020204" pitchFamily="34" charset="0"/>
                <a:ea typeface="Aptos" panose="020B0004020202020204" pitchFamily="34" charset="0"/>
                <a:cs typeface="Times New Roman" panose="02020603050405020304" pitchFamily="18" charset="0"/>
              </a:rPr>
              <a:t>Helping Students take control of their own learning’ </a:t>
            </a:r>
            <a:r>
              <a:rPr lang="en-GB" sz="19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suggested by </a:t>
            </a:r>
            <a:r>
              <a:rPr lang="en-GB" sz="1900" dirty="0">
                <a:effectLst/>
                <a:latin typeface="Aptos" panose="020B0004020202020204" pitchFamily="34" charset="0"/>
                <a:ea typeface="Aptos" panose="020B0004020202020204" pitchFamily="34" charset="0"/>
                <a:cs typeface="Times New Roman" panose="02020603050405020304" pitchFamily="18" charset="0"/>
              </a:rPr>
              <a:t>‌authors</a:t>
            </a:r>
            <a:r>
              <a:rPr lang="en-GB" sz="1900" dirty="0">
                <a:solidFill>
                  <a:srgbClr val="000000"/>
                </a:solidFill>
                <a:effectLst/>
                <a:latin typeface="Open Sans" panose="020B0606030504020204" pitchFamily="34" charset="0"/>
                <a:ea typeface="Aptos" panose="020B0004020202020204" pitchFamily="34" charset="0"/>
              </a:rPr>
              <a:t> </a:t>
            </a:r>
            <a:r>
              <a:rPr lang="en-GB" sz="1900" dirty="0" err="1">
                <a:effectLst/>
                <a:latin typeface="Aptos" panose="020B0004020202020204" pitchFamily="34" charset="0"/>
                <a:ea typeface="Aptos" panose="020B0004020202020204" pitchFamily="34" charset="0"/>
                <a:cs typeface="Times New Roman" panose="02020603050405020304" pitchFamily="18" charset="0"/>
              </a:rPr>
              <a:t>Mesibov</a:t>
            </a:r>
            <a:r>
              <a:rPr lang="en-GB" sz="1900" dirty="0">
                <a:effectLst/>
                <a:latin typeface="Aptos" panose="020B0004020202020204" pitchFamily="34" charset="0"/>
                <a:ea typeface="Aptos" panose="020B0004020202020204" pitchFamily="34" charset="0"/>
                <a:cs typeface="Times New Roman" panose="02020603050405020304" pitchFamily="18" charset="0"/>
              </a:rPr>
              <a:t>, D., &amp; </a:t>
            </a:r>
            <a:r>
              <a:rPr lang="en-GB" sz="1900" dirty="0" err="1">
                <a:effectLst/>
                <a:latin typeface="Aptos" panose="020B0004020202020204" pitchFamily="34" charset="0"/>
                <a:ea typeface="Aptos" panose="020B0004020202020204" pitchFamily="34" charset="0"/>
                <a:cs typeface="Times New Roman" panose="02020603050405020304" pitchFamily="18" charset="0"/>
              </a:rPr>
              <a:t>Drmacich</a:t>
            </a:r>
            <a:r>
              <a:rPr lang="en-GB" sz="1900" dirty="0">
                <a:effectLst/>
                <a:latin typeface="Aptos" panose="020B0004020202020204" pitchFamily="34" charset="0"/>
                <a:ea typeface="Aptos" panose="020B0004020202020204" pitchFamily="34" charset="0"/>
                <a:cs typeface="Times New Roman" panose="02020603050405020304" pitchFamily="18" charset="0"/>
              </a:rPr>
              <a:t>, D. (2022), the Authors of the book who believed that “Learner-centred practices allow teachers to address the needs of students with a diverse range of interests and abilities in the same classroom at the same time”, this is an effective approach to ensure we are seeing progression from all pupils, and as a teacher reaching the QTS standard “The teacher demonstrates an understanding of how learning develops incrementally and tangentially, building on prior experience and learning, and plans for progress in learning based on this”. </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900" kern="100" dirty="0">
                <a:solidFill>
                  <a:srgbClr val="000000"/>
                </a:solidFill>
                <a:latin typeface="Aptos" panose="020B0004020202020204" pitchFamily="34" charset="0"/>
                <a:ea typeface="Aptos" panose="020B0004020202020204" pitchFamily="34" charset="0"/>
                <a:cs typeface="Times New Roman" panose="02020603050405020304" pitchFamily="18" charset="0"/>
              </a:rPr>
              <a:t>Sadler (1989) argues that formative assessment, particularly when paired with actionable feedback, empowers students to close the gap between their current performance and desired outcomes.</a:t>
            </a:r>
          </a:p>
          <a:p>
            <a:pPr marL="0" indent="0">
              <a:buNone/>
            </a:pPr>
            <a:endParaRPr lang="en-GB" dirty="0"/>
          </a:p>
        </p:txBody>
      </p:sp>
    </p:spTree>
    <p:extLst>
      <p:ext uri="{BB962C8B-B14F-4D97-AF65-F5344CB8AC3E}">
        <p14:creationId xmlns:p14="http://schemas.microsoft.com/office/powerpoint/2010/main" val="1935136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6C4214-D917-81BF-F8D0-9ECACFAC8AF4}"/>
              </a:ext>
            </a:extLst>
          </p:cNvPr>
          <p:cNvSpPr>
            <a:spLocks noGrp="1"/>
          </p:cNvSpPr>
          <p:nvPr>
            <p:ph type="title"/>
          </p:nvPr>
        </p:nvSpPr>
        <p:spPr>
          <a:xfrm>
            <a:off x="762001" y="755650"/>
            <a:ext cx="3932830" cy="1345115"/>
          </a:xfrm>
        </p:spPr>
        <p:txBody>
          <a:bodyPr>
            <a:normAutofit/>
          </a:bodyPr>
          <a:lstStyle/>
          <a:p>
            <a:r>
              <a:rPr lang="en-GB" dirty="0"/>
              <a:t>Lesson Plan </a:t>
            </a:r>
          </a:p>
        </p:txBody>
      </p:sp>
      <p:pic>
        <p:nvPicPr>
          <p:cNvPr id="4" name="Content Placeholder 3">
            <a:extLst>
              <a:ext uri="{FF2B5EF4-FFF2-40B4-BE49-F238E27FC236}">
                <a16:creationId xmlns:a16="http://schemas.microsoft.com/office/drawing/2014/main" id="{4C9FFFB7-DD52-102F-DF6B-74FA672114AC}"/>
              </a:ext>
            </a:extLst>
          </p:cNvPr>
          <p:cNvPicPr>
            <a:picLocks noChangeAspect="1"/>
          </p:cNvPicPr>
          <p:nvPr/>
        </p:nvPicPr>
        <p:blipFill>
          <a:blip r:embed="rId2"/>
          <a:stretch>
            <a:fillRect/>
          </a:stretch>
        </p:blipFill>
        <p:spPr>
          <a:xfrm>
            <a:off x="2620239" y="1385677"/>
            <a:ext cx="7108551" cy="5011528"/>
          </a:xfrm>
          <a:prstGeom prst="rect">
            <a:avLst/>
          </a:prstGeom>
        </p:spPr>
      </p:pic>
    </p:spTree>
    <p:extLst>
      <p:ext uri="{BB962C8B-B14F-4D97-AF65-F5344CB8AC3E}">
        <p14:creationId xmlns:p14="http://schemas.microsoft.com/office/powerpoint/2010/main" val="954901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Rectangle 18">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72A5C24-FE4C-CB2B-F742-52BE6B59BA7E}"/>
              </a:ext>
            </a:extLst>
          </p:cNvPr>
          <p:cNvPicPr>
            <a:picLocks noGrp="1" noChangeAspect="1"/>
          </p:cNvPicPr>
          <p:nvPr>
            <p:ph idx="1"/>
          </p:nvPr>
        </p:nvPicPr>
        <p:blipFill>
          <a:blip r:embed="rId2"/>
          <a:stretch>
            <a:fillRect/>
          </a:stretch>
        </p:blipFill>
        <p:spPr>
          <a:xfrm>
            <a:off x="1472541" y="758952"/>
            <a:ext cx="9246918" cy="5340096"/>
          </a:xfrm>
          <a:prstGeom prst="rect">
            <a:avLst/>
          </a:prstGeom>
        </p:spPr>
      </p:pic>
    </p:spTree>
    <p:extLst>
      <p:ext uri="{BB962C8B-B14F-4D97-AF65-F5344CB8AC3E}">
        <p14:creationId xmlns:p14="http://schemas.microsoft.com/office/powerpoint/2010/main" val="4237008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Rectangle 18">
            <a:extLst>
              <a:ext uri="{FF2B5EF4-FFF2-40B4-BE49-F238E27FC236}">
                <a16:creationId xmlns:a16="http://schemas.microsoft.com/office/drawing/2014/main" id="{BC4A0336-662C-41C3-8DC8-3104A16947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BFABF2E-C124-D445-4F63-B05C13150616}"/>
              </a:ext>
            </a:extLst>
          </p:cNvPr>
          <p:cNvPicPr>
            <a:picLocks noGrp="1" noChangeAspect="1"/>
          </p:cNvPicPr>
          <p:nvPr>
            <p:ph idx="1"/>
          </p:nvPr>
        </p:nvPicPr>
        <p:blipFill>
          <a:blip r:embed="rId2"/>
          <a:stretch>
            <a:fillRect/>
          </a:stretch>
        </p:blipFill>
        <p:spPr>
          <a:xfrm>
            <a:off x="1589590" y="758952"/>
            <a:ext cx="9012820" cy="5340096"/>
          </a:xfrm>
          <a:prstGeom prst="rect">
            <a:avLst/>
          </a:prstGeom>
        </p:spPr>
      </p:pic>
    </p:spTree>
    <p:extLst>
      <p:ext uri="{BB962C8B-B14F-4D97-AF65-F5344CB8AC3E}">
        <p14:creationId xmlns:p14="http://schemas.microsoft.com/office/powerpoint/2010/main" val="1643661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7D11DA-F0FB-8CD4-CC95-C6B25C551687}"/>
              </a:ext>
            </a:extLst>
          </p:cNvPr>
          <p:cNvSpPr>
            <a:spLocks noGrp="1"/>
          </p:cNvSpPr>
          <p:nvPr>
            <p:ph type="title"/>
          </p:nvPr>
        </p:nvSpPr>
        <p:spPr>
          <a:xfrm>
            <a:off x="762000" y="779915"/>
            <a:ext cx="3908996" cy="5337050"/>
          </a:xfrm>
        </p:spPr>
        <p:txBody>
          <a:bodyPr anchor="ctr">
            <a:normAutofit/>
          </a:bodyPr>
          <a:lstStyle/>
          <a:p>
            <a:r>
              <a:rPr lang="en-GB" dirty="0"/>
              <a:t>What do I aim to develop from this lesson? </a:t>
            </a:r>
          </a:p>
        </p:txBody>
      </p:sp>
      <p:graphicFrame>
        <p:nvGraphicFramePr>
          <p:cNvPr id="5" name="Content Placeholder 2">
            <a:extLst>
              <a:ext uri="{FF2B5EF4-FFF2-40B4-BE49-F238E27FC236}">
                <a16:creationId xmlns:a16="http://schemas.microsoft.com/office/drawing/2014/main" id="{BDEA6D2B-E41C-6EA5-0BBD-764D42FFC202}"/>
              </a:ext>
            </a:extLst>
          </p:cNvPr>
          <p:cNvGraphicFramePr>
            <a:graphicFrameLocks noGrp="1"/>
          </p:cNvGraphicFramePr>
          <p:nvPr>
            <p:ph idx="1"/>
            <p:extLst>
              <p:ext uri="{D42A27DB-BD31-4B8C-83A1-F6EECF244321}">
                <p14:modId xmlns:p14="http://schemas.microsoft.com/office/powerpoint/2010/main" val="942344116"/>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370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6FFA0-CDF6-B52E-788E-189A3FDDF4B0}"/>
              </a:ext>
            </a:extLst>
          </p:cNvPr>
          <p:cNvSpPr>
            <a:spLocks noGrp="1"/>
          </p:cNvSpPr>
          <p:nvPr>
            <p:ph type="title"/>
          </p:nvPr>
        </p:nvSpPr>
        <p:spPr>
          <a:xfrm>
            <a:off x="762001" y="755650"/>
            <a:ext cx="3932830" cy="1345115"/>
          </a:xfrm>
        </p:spPr>
        <p:txBody>
          <a:bodyPr>
            <a:normAutofit/>
          </a:bodyPr>
          <a:lstStyle/>
          <a:p>
            <a:r>
              <a:rPr lang="en-GB" sz="2900" dirty="0"/>
              <a:t>Effective Questioning Techniques</a:t>
            </a:r>
          </a:p>
        </p:txBody>
      </p:sp>
      <p:sp>
        <p:nvSpPr>
          <p:cNvPr id="3" name="Content Placeholder 2">
            <a:extLst>
              <a:ext uri="{FF2B5EF4-FFF2-40B4-BE49-F238E27FC236}">
                <a16:creationId xmlns:a16="http://schemas.microsoft.com/office/drawing/2014/main" id="{A8880395-3374-E9A7-EC8B-485714C8B71D}"/>
              </a:ext>
            </a:extLst>
          </p:cNvPr>
          <p:cNvSpPr>
            <a:spLocks noGrp="1"/>
          </p:cNvSpPr>
          <p:nvPr>
            <p:ph idx="1"/>
          </p:nvPr>
        </p:nvSpPr>
        <p:spPr>
          <a:xfrm>
            <a:off x="762001" y="2207969"/>
            <a:ext cx="3932830" cy="3884983"/>
          </a:xfrm>
        </p:spPr>
        <p:txBody>
          <a:bodyPr>
            <a:normAutofit/>
          </a:bodyPr>
          <a:lstStyle/>
          <a:p>
            <a:pPr>
              <a:buFont typeface="Arial" panose="020B0604020202020204" pitchFamily="34" charset="0"/>
              <a:buChar char="•"/>
            </a:pPr>
            <a:r>
              <a:rPr lang="en-GB" dirty="0"/>
              <a:t>Activate prior knowledge </a:t>
            </a:r>
          </a:p>
          <a:p>
            <a:pPr>
              <a:buFont typeface="Arial" panose="020B0604020202020204" pitchFamily="34" charset="0"/>
              <a:buChar char="•"/>
            </a:pPr>
            <a:r>
              <a:rPr lang="en-GB" dirty="0"/>
              <a:t>Deepen understanding of their learning </a:t>
            </a:r>
          </a:p>
          <a:p>
            <a:pPr>
              <a:buFont typeface="Arial" panose="020B0604020202020204" pitchFamily="34" charset="0"/>
              <a:buChar char="•"/>
            </a:pPr>
            <a:r>
              <a:rPr lang="en-GB" dirty="0"/>
              <a:t>Reiterate understanding</a:t>
            </a:r>
          </a:p>
        </p:txBody>
      </p:sp>
      <p:pic>
        <p:nvPicPr>
          <p:cNvPr id="4" name="Picture 3">
            <a:extLst>
              <a:ext uri="{FF2B5EF4-FFF2-40B4-BE49-F238E27FC236}">
                <a16:creationId xmlns:a16="http://schemas.microsoft.com/office/drawing/2014/main" id="{714B3A96-577F-1CAD-C248-9FBB9FC606FE}"/>
              </a:ext>
            </a:extLst>
          </p:cNvPr>
          <p:cNvPicPr>
            <a:picLocks noChangeAspect="1"/>
          </p:cNvPicPr>
          <p:nvPr/>
        </p:nvPicPr>
        <p:blipFill>
          <a:blip r:embed="rId2"/>
          <a:stretch>
            <a:fillRect/>
          </a:stretch>
        </p:blipFill>
        <p:spPr>
          <a:xfrm>
            <a:off x="5746027" y="755650"/>
            <a:ext cx="5346700" cy="5346700"/>
          </a:xfrm>
          <a:prstGeom prst="rect">
            <a:avLst/>
          </a:prstGeom>
        </p:spPr>
      </p:pic>
    </p:spTree>
    <p:extLst>
      <p:ext uri="{BB962C8B-B14F-4D97-AF65-F5344CB8AC3E}">
        <p14:creationId xmlns:p14="http://schemas.microsoft.com/office/powerpoint/2010/main" val="558095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77063-40B6-E869-06FE-2D8AC1C1F555}"/>
              </a:ext>
            </a:extLst>
          </p:cNvPr>
          <p:cNvSpPr>
            <a:spLocks noGrp="1"/>
          </p:cNvSpPr>
          <p:nvPr>
            <p:ph type="title"/>
          </p:nvPr>
        </p:nvSpPr>
        <p:spPr>
          <a:xfrm>
            <a:off x="762000" y="755650"/>
            <a:ext cx="7162799" cy="687271"/>
          </a:xfrm>
        </p:spPr>
        <p:txBody>
          <a:bodyPr>
            <a:normAutofit/>
          </a:bodyPr>
          <a:lstStyle/>
          <a:p>
            <a:r>
              <a:rPr lang="en-GB" sz="3600" dirty="0"/>
              <a:t>Why did I choose this strategy? </a:t>
            </a:r>
          </a:p>
        </p:txBody>
      </p:sp>
      <p:sp>
        <p:nvSpPr>
          <p:cNvPr id="3" name="Content Placeholder 2">
            <a:extLst>
              <a:ext uri="{FF2B5EF4-FFF2-40B4-BE49-F238E27FC236}">
                <a16:creationId xmlns:a16="http://schemas.microsoft.com/office/drawing/2014/main" id="{71E7D02A-9A53-9282-BC64-2C3BE374A581}"/>
              </a:ext>
            </a:extLst>
          </p:cNvPr>
          <p:cNvSpPr>
            <a:spLocks noGrp="1"/>
          </p:cNvSpPr>
          <p:nvPr>
            <p:ph idx="1"/>
          </p:nvPr>
        </p:nvSpPr>
        <p:spPr>
          <a:xfrm>
            <a:off x="762000" y="1714501"/>
            <a:ext cx="7734299" cy="4378452"/>
          </a:xfrm>
        </p:spPr>
        <p:txBody>
          <a:bodyPr>
            <a:normAutofit/>
          </a:bodyPr>
          <a:lstStyle/>
          <a:p>
            <a:pPr marL="0" indent="0">
              <a:lnSpc>
                <a:spcPct val="95000"/>
              </a:lnSpc>
              <a:buNone/>
            </a:pPr>
            <a:r>
              <a:rPr lang="en-GB" sz="2800" dirty="0"/>
              <a:t>Upon reflection of the previous lesson, it was brought to my attention some learners were struggling to grasp the concept when I used the approach of just explaining the techniques. </a:t>
            </a:r>
          </a:p>
          <a:p>
            <a:pPr marL="0" indent="0">
              <a:lnSpc>
                <a:spcPct val="95000"/>
              </a:lnSpc>
              <a:buNone/>
            </a:pPr>
            <a:r>
              <a:rPr lang="en-GB" sz="2800" dirty="0"/>
              <a:t>Instead, I researched and adapted my questioning styles to promote more discussion among the learners reference I used a range of techniques to keep the learners engaged reference. </a:t>
            </a:r>
          </a:p>
        </p:txBody>
      </p:sp>
      <p:pic>
        <p:nvPicPr>
          <p:cNvPr id="7" name="Graphic 6" descr="Light Bulb and Pencil">
            <a:extLst>
              <a:ext uri="{FF2B5EF4-FFF2-40B4-BE49-F238E27FC236}">
                <a16:creationId xmlns:a16="http://schemas.microsoft.com/office/drawing/2014/main" id="{6268D336-8026-AEAE-4BE6-7EF7DC85F9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51177" y="3860800"/>
            <a:ext cx="2241550" cy="2241550"/>
          </a:xfrm>
          <a:prstGeom prst="rect">
            <a:avLst/>
          </a:prstGeom>
        </p:spPr>
      </p:pic>
    </p:spTree>
    <p:extLst>
      <p:ext uri="{BB962C8B-B14F-4D97-AF65-F5344CB8AC3E}">
        <p14:creationId xmlns:p14="http://schemas.microsoft.com/office/powerpoint/2010/main" val="197904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D8ABC-5920-7722-674F-D78BB2C0A17A}"/>
              </a:ext>
            </a:extLst>
          </p:cNvPr>
          <p:cNvSpPr>
            <a:spLocks noGrp="1"/>
          </p:cNvSpPr>
          <p:nvPr>
            <p:ph type="title"/>
          </p:nvPr>
        </p:nvSpPr>
        <p:spPr>
          <a:xfrm>
            <a:off x="6163464" y="755650"/>
            <a:ext cx="5266535" cy="1345115"/>
          </a:xfrm>
        </p:spPr>
        <p:txBody>
          <a:bodyPr>
            <a:normAutofit fontScale="90000"/>
          </a:bodyPr>
          <a:lstStyle/>
          <a:p>
            <a:r>
              <a:rPr lang="en-GB" dirty="0"/>
              <a:t>Implementing Effective Questioning  </a:t>
            </a:r>
          </a:p>
        </p:txBody>
      </p:sp>
      <p:pic>
        <p:nvPicPr>
          <p:cNvPr id="4" name="Content Placeholder 3">
            <a:extLst>
              <a:ext uri="{FF2B5EF4-FFF2-40B4-BE49-F238E27FC236}">
                <a16:creationId xmlns:a16="http://schemas.microsoft.com/office/drawing/2014/main" id="{BD2780E7-B518-11D1-766A-E6CAD51C6401}"/>
              </a:ext>
            </a:extLst>
          </p:cNvPr>
          <p:cNvPicPr>
            <a:picLocks noChangeAspect="1"/>
          </p:cNvPicPr>
          <p:nvPr/>
        </p:nvPicPr>
        <p:blipFill>
          <a:blip r:embed="rId2"/>
          <a:stretch>
            <a:fillRect/>
          </a:stretch>
        </p:blipFill>
        <p:spPr>
          <a:xfrm>
            <a:off x="754711" y="1975937"/>
            <a:ext cx="4649802" cy="2906126"/>
          </a:xfrm>
          <a:prstGeom prst="rect">
            <a:avLst/>
          </a:prstGeom>
        </p:spPr>
      </p:pic>
      <p:sp>
        <p:nvSpPr>
          <p:cNvPr id="8" name="Content Placeholder 7">
            <a:extLst>
              <a:ext uri="{FF2B5EF4-FFF2-40B4-BE49-F238E27FC236}">
                <a16:creationId xmlns:a16="http://schemas.microsoft.com/office/drawing/2014/main" id="{19316FF4-891D-0E65-FC22-AC8033582B68}"/>
              </a:ext>
            </a:extLst>
          </p:cNvPr>
          <p:cNvSpPr>
            <a:spLocks noGrp="1"/>
          </p:cNvSpPr>
          <p:nvPr>
            <p:ph idx="1"/>
          </p:nvPr>
        </p:nvSpPr>
        <p:spPr>
          <a:xfrm>
            <a:off x="6163464" y="2207969"/>
            <a:ext cx="5266535" cy="3884983"/>
          </a:xfrm>
        </p:spPr>
        <p:txBody>
          <a:bodyPr>
            <a:normAutofit fontScale="85000" lnSpcReduction="10000"/>
          </a:bodyPr>
          <a:lstStyle/>
          <a:p>
            <a:pPr marL="0" indent="0">
              <a:buNone/>
            </a:pPr>
            <a:r>
              <a:rPr lang="en-US" sz="2800" b="0" i="0" dirty="0">
                <a:effectLst/>
              </a:rPr>
              <a:t>Benjamin Bloom developed the taxonomy of higher-level thinking questions. T</a:t>
            </a:r>
            <a:r>
              <a:rPr lang="en-US" sz="2800" dirty="0"/>
              <a:t>his p</a:t>
            </a:r>
            <a:r>
              <a:rPr lang="en-US" sz="2800" b="0" i="0" dirty="0">
                <a:effectLst/>
              </a:rPr>
              <a:t>rovides a structured approach to questioning that promotes higher levels of thinking (Horton, 2007). </a:t>
            </a:r>
            <a:r>
              <a:rPr lang="en-GB" sz="2800" dirty="0"/>
              <a:t>This model allows teachers to</a:t>
            </a:r>
            <a:r>
              <a:rPr lang="en-GB" sz="2800" b="0" i="0" dirty="0">
                <a:effectLst/>
              </a:rPr>
              <a:t> construct questions that require different levels of thinking and use them during the interactive parts of the lesson (</a:t>
            </a:r>
            <a:r>
              <a:rPr lang="en-GB" sz="2800" dirty="0">
                <a:effectLst/>
                <a:latin typeface="Aptos" panose="020B0004020202020204" pitchFamily="34" charset="0"/>
                <a:ea typeface="Aptos" panose="020B0004020202020204" pitchFamily="34" charset="0"/>
                <a:cs typeface="Times New Roman" panose="02020603050405020304" pitchFamily="18" charset="0"/>
              </a:rPr>
              <a:t>Sachdeva, 2009). </a:t>
            </a:r>
            <a:endParaRPr lang="en-US" sz="2800" dirty="0"/>
          </a:p>
          <a:p>
            <a:pPr marL="0" indent="0">
              <a:buNone/>
            </a:pPr>
            <a:endParaRPr lang="en-US" dirty="0"/>
          </a:p>
        </p:txBody>
      </p:sp>
    </p:spTree>
    <p:extLst>
      <p:ext uri="{BB962C8B-B14F-4D97-AF65-F5344CB8AC3E}">
        <p14:creationId xmlns:p14="http://schemas.microsoft.com/office/powerpoint/2010/main" val="4058036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CADC3-5C1C-B7E0-D268-2162C950BFE0}"/>
              </a:ext>
            </a:extLst>
          </p:cNvPr>
          <p:cNvSpPr>
            <a:spLocks noGrp="1"/>
          </p:cNvSpPr>
          <p:nvPr>
            <p:ph type="title"/>
          </p:nvPr>
        </p:nvSpPr>
        <p:spPr>
          <a:xfrm>
            <a:off x="1003300" y="891302"/>
            <a:ext cx="10515599" cy="1345115"/>
          </a:xfrm>
        </p:spPr>
        <p:txBody>
          <a:bodyPr>
            <a:normAutofit/>
          </a:bodyPr>
          <a:lstStyle/>
          <a:p>
            <a:r>
              <a:rPr lang="en-GB" sz="3600" dirty="0"/>
              <a:t>Evaluation of the use of Effective Questioning</a:t>
            </a:r>
          </a:p>
        </p:txBody>
      </p:sp>
      <p:pic>
        <p:nvPicPr>
          <p:cNvPr id="5" name="Picture 4">
            <a:extLst>
              <a:ext uri="{FF2B5EF4-FFF2-40B4-BE49-F238E27FC236}">
                <a16:creationId xmlns:a16="http://schemas.microsoft.com/office/drawing/2014/main" id="{A816C197-4EC5-6F9A-0B9E-42C65173948A}"/>
              </a:ext>
            </a:extLst>
          </p:cNvPr>
          <p:cNvPicPr>
            <a:picLocks noChangeAspect="1"/>
          </p:cNvPicPr>
          <p:nvPr/>
        </p:nvPicPr>
        <p:blipFill>
          <a:blip r:embed="rId2"/>
          <a:stretch>
            <a:fillRect/>
          </a:stretch>
        </p:blipFill>
        <p:spPr>
          <a:xfrm>
            <a:off x="751661" y="2474029"/>
            <a:ext cx="4649802" cy="3103742"/>
          </a:xfrm>
          <a:prstGeom prst="rect">
            <a:avLst/>
          </a:prstGeom>
        </p:spPr>
      </p:pic>
      <p:sp>
        <p:nvSpPr>
          <p:cNvPr id="3" name="Content Placeholder 2">
            <a:extLst>
              <a:ext uri="{FF2B5EF4-FFF2-40B4-BE49-F238E27FC236}">
                <a16:creationId xmlns:a16="http://schemas.microsoft.com/office/drawing/2014/main" id="{C9EFE9F7-EA52-4242-CB80-1C226D6FDEE8}"/>
              </a:ext>
            </a:extLst>
          </p:cNvPr>
          <p:cNvSpPr>
            <a:spLocks noGrp="1"/>
          </p:cNvSpPr>
          <p:nvPr>
            <p:ph idx="1"/>
          </p:nvPr>
        </p:nvSpPr>
        <p:spPr>
          <a:xfrm>
            <a:off x="6163464" y="2207969"/>
            <a:ext cx="5266535" cy="3884983"/>
          </a:xfrm>
        </p:spPr>
        <p:txBody>
          <a:bodyPr>
            <a:normAutofit/>
          </a:bodyPr>
          <a:lstStyle/>
          <a:p>
            <a:pPr marL="0" indent="0">
              <a:lnSpc>
                <a:spcPct val="95000"/>
              </a:lnSpc>
              <a:buNone/>
            </a:pPr>
            <a:r>
              <a:rPr lang="en-GB" sz="1800" b="1" dirty="0"/>
              <a:t>Benefits</a:t>
            </a:r>
          </a:p>
          <a:p>
            <a:pPr>
              <a:lnSpc>
                <a:spcPct val="95000"/>
              </a:lnSpc>
              <a:buFont typeface="Arial" panose="020B0604020202020204" pitchFamily="34" charset="0"/>
              <a:buChar char="•"/>
            </a:pPr>
            <a:r>
              <a:rPr lang="en-GB" sz="1800" dirty="0"/>
              <a:t> Promotes interactive learning environment</a:t>
            </a:r>
          </a:p>
          <a:p>
            <a:pPr>
              <a:lnSpc>
                <a:spcPct val="95000"/>
              </a:lnSpc>
              <a:buFont typeface="Arial" panose="020B0604020202020204" pitchFamily="34" charset="0"/>
              <a:buChar char="•"/>
            </a:pPr>
            <a:r>
              <a:rPr lang="en-GB" sz="1800" dirty="0"/>
              <a:t>Increases engagement </a:t>
            </a:r>
          </a:p>
          <a:p>
            <a:pPr>
              <a:lnSpc>
                <a:spcPct val="95000"/>
              </a:lnSpc>
              <a:buFont typeface="Arial" panose="020B0604020202020204" pitchFamily="34" charset="0"/>
              <a:buChar char="•"/>
            </a:pPr>
            <a:r>
              <a:rPr lang="en-GB" sz="1800" dirty="0"/>
              <a:t>Encourages higher order thinking </a:t>
            </a:r>
          </a:p>
          <a:p>
            <a:pPr marL="0" indent="0">
              <a:lnSpc>
                <a:spcPct val="95000"/>
              </a:lnSpc>
              <a:buNone/>
            </a:pPr>
            <a:endParaRPr lang="en-GB" sz="1800" dirty="0"/>
          </a:p>
          <a:p>
            <a:pPr marL="0" indent="0">
              <a:lnSpc>
                <a:spcPct val="95000"/>
              </a:lnSpc>
              <a:buNone/>
            </a:pPr>
            <a:r>
              <a:rPr lang="en-GB" sz="1800" b="1" dirty="0"/>
              <a:t>Aspects to be cautious with:</a:t>
            </a:r>
          </a:p>
          <a:p>
            <a:pPr marL="457200" indent="-457200">
              <a:lnSpc>
                <a:spcPct val="95000"/>
              </a:lnSpc>
              <a:buFont typeface="Arial" panose="020B0604020202020204" pitchFamily="34" charset="0"/>
              <a:buChar char="•"/>
            </a:pPr>
            <a:r>
              <a:rPr lang="en-GB" sz="1800" dirty="0"/>
              <a:t>The difference between a good question and good questioning </a:t>
            </a:r>
          </a:p>
          <a:p>
            <a:pPr marL="457200" indent="-457200">
              <a:lnSpc>
                <a:spcPct val="95000"/>
              </a:lnSpc>
              <a:buFont typeface="Arial" panose="020B0604020202020204" pitchFamily="34" charset="0"/>
              <a:buChar char="•"/>
            </a:pPr>
            <a:r>
              <a:rPr lang="en-GB" sz="1800" dirty="0"/>
              <a:t>Difficulties with adapting techniques and questions to suit learners needs</a:t>
            </a:r>
          </a:p>
          <a:p>
            <a:pPr>
              <a:lnSpc>
                <a:spcPct val="95000"/>
              </a:lnSpc>
              <a:buFont typeface="Arial" panose="020B0604020202020204" pitchFamily="34" charset="0"/>
              <a:buChar char="•"/>
            </a:pPr>
            <a:endParaRPr lang="en-GB" sz="1800" dirty="0"/>
          </a:p>
        </p:txBody>
      </p:sp>
    </p:spTree>
    <p:extLst>
      <p:ext uri="{BB962C8B-B14F-4D97-AF65-F5344CB8AC3E}">
        <p14:creationId xmlns:p14="http://schemas.microsoft.com/office/powerpoint/2010/main" val="29558508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0C46B9-E6F5-A20E-ADEA-079A7C22734D}"/>
              </a:ext>
            </a:extLst>
          </p:cNvPr>
          <p:cNvSpPr>
            <a:spLocks noGrp="1"/>
          </p:cNvSpPr>
          <p:nvPr>
            <p:ph type="title"/>
          </p:nvPr>
        </p:nvSpPr>
        <p:spPr>
          <a:xfrm>
            <a:off x="762000" y="779915"/>
            <a:ext cx="3908996" cy="5337050"/>
          </a:xfrm>
        </p:spPr>
        <p:txBody>
          <a:bodyPr anchor="ctr">
            <a:normAutofit/>
          </a:bodyPr>
          <a:lstStyle/>
          <a:p>
            <a:r>
              <a:rPr lang="en-GB" dirty="0"/>
              <a:t>Effects of Effective Questioning seen during my lesson </a:t>
            </a:r>
          </a:p>
        </p:txBody>
      </p:sp>
      <p:graphicFrame>
        <p:nvGraphicFramePr>
          <p:cNvPr id="27" name="Content Placeholder 2">
            <a:extLst>
              <a:ext uri="{FF2B5EF4-FFF2-40B4-BE49-F238E27FC236}">
                <a16:creationId xmlns:a16="http://schemas.microsoft.com/office/drawing/2014/main" id="{D3C34E28-79D1-9BE7-8ECB-7B1D11451671}"/>
              </a:ext>
            </a:extLst>
          </p:cNvPr>
          <p:cNvGraphicFramePr>
            <a:graphicFrameLocks noGrp="1"/>
          </p:cNvGraphicFramePr>
          <p:nvPr>
            <p:ph idx="1"/>
            <p:extLst>
              <p:ext uri="{D42A27DB-BD31-4B8C-83A1-F6EECF244321}">
                <p14:modId xmlns:p14="http://schemas.microsoft.com/office/powerpoint/2010/main" val="3618632559"/>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60706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B8B2D-C63C-85B1-493F-4D71E0C615FD}"/>
              </a:ext>
            </a:extLst>
          </p:cNvPr>
          <p:cNvSpPr>
            <a:spLocks noGrp="1"/>
          </p:cNvSpPr>
          <p:nvPr>
            <p:ph type="title"/>
          </p:nvPr>
        </p:nvSpPr>
        <p:spPr>
          <a:xfrm>
            <a:off x="762001" y="755650"/>
            <a:ext cx="3932830" cy="1345115"/>
          </a:xfrm>
        </p:spPr>
        <p:txBody>
          <a:bodyPr>
            <a:normAutofit/>
          </a:bodyPr>
          <a:lstStyle/>
          <a:p>
            <a:r>
              <a:rPr lang="en-GB" dirty="0"/>
              <a:t>Pit stops (mini-plenary) </a:t>
            </a:r>
          </a:p>
        </p:txBody>
      </p:sp>
      <p:sp>
        <p:nvSpPr>
          <p:cNvPr id="3" name="Content Placeholder 2">
            <a:extLst>
              <a:ext uri="{FF2B5EF4-FFF2-40B4-BE49-F238E27FC236}">
                <a16:creationId xmlns:a16="http://schemas.microsoft.com/office/drawing/2014/main" id="{35B92D21-E0DC-9584-D51E-7760FD482E5D}"/>
              </a:ext>
            </a:extLst>
          </p:cNvPr>
          <p:cNvSpPr>
            <a:spLocks noGrp="1"/>
          </p:cNvSpPr>
          <p:nvPr>
            <p:ph idx="1"/>
          </p:nvPr>
        </p:nvSpPr>
        <p:spPr>
          <a:xfrm>
            <a:off x="762000" y="2207969"/>
            <a:ext cx="4711699" cy="3884983"/>
          </a:xfrm>
        </p:spPr>
        <p:txBody>
          <a:bodyPr>
            <a:normAutofit/>
          </a:bodyPr>
          <a:lstStyle/>
          <a:p>
            <a:pPr>
              <a:lnSpc>
                <a:spcPct val="95000"/>
              </a:lnSpc>
              <a:buFont typeface="Arial" panose="020B0604020202020204" pitchFamily="34" charset="0"/>
              <a:buChar char="•"/>
            </a:pPr>
            <a:r>
              <a:rPr lang="en-GB" dirty="0"/>
              <a:t>Check understanding, eliminate any misconceptions</a:t>
            </a:r>
          </a:p>
          <a:p>
            <a:pPr>
              <a:lnSpc>
                <a:spcPct val="95000"/>
              </a:lnSpc>
              <a:buFont typeface="Arial" panose="020B0604020202020204" pitchFamily="34" charset="0"/>
              <a:buChar char="•"/>
            </a:pPr>
            <a:r>
              <a:rPr lang="en-GB" dirty="0"/>
              <a:t>Reflect on learning, ensure understanding </a:t>
            </a:r>
          </a:p>
          <a:p>
            <a:pPr>
              <a:lnSpc>
                <a:spcPct val="95000"/>
              </a:lnSpc>
              <a:buFont typeface="Arial" panose="020B0604020202020204" pitchFamily="34" charset="0"/>
              <a:buChar char="•"/>
            </a:pPr>
            <a:r>
              <a:rPr lang="en-GB" dirty="0"/>
              <a:t>Opportunity for feedback </a:t>
            </a:r>
          </a:p>
          <a:p>
            <a:pPr>
              <a:lnSpc>
                <a:spcPct val="95000"/>
              </a:lnSpc>
              <a:buFont typeface="Arial" panose="020B0604020202020204" pitchFamily="34" charset="0"/>
              <a:buChar char="•"/>
            </a:pPr>
            <a:r>
              <a:rPr lang="en-GB" dirty="0"/>
              <a:t>Encourage collaboration</a:t>
            </a:r>
          </a:p>
        </p:txBody>
      </p:sp>
      <p:pic>
        <p:nvPicPr>
          <p:cNvPr id="4" name="Picture 3">
            <a:extLst>
              <a:ext uri="{FF2B5EF4-FFF2-40B4-BE49-F238E27FC236}">
                <a16:creationId xmlns:a16="http://schemas.microsoft.com/office/drawing/2014/main" id="{D565A938-A745-4C81-3CFC-9FAE7C205CE5}"/>
              </a:ext>
            </a:extLst>
          </p:cNvPr>
          <p:cNvPicPr>
            <a:picLocks noChangeAspect="1"/>
          </p:cNvPicPr>
          <p:nvPr/>
        </p:nvPicPr>
        <p:blipFill>
          <a:blip r:embed="rId2">
            <a:alphaModFix amt="35000"/>
          </a:blip>
          <a:stretch>
            <a:fillRect/>
          </a:stretch>
        </p:blipFill>
        <p:spPr>
          <a:xfrm>
            <a:off x="6060234" y="1305555"/>
            <a:ext cx="5369765" cy="4246890"/>
          </a:xfrm>
          <a:prstGeom prst="rect">
            <a:avLst/>
          </a:prstGeom>
        </p:spPr>
      </p:pic>
    </p:spTree>
    <p:extLst>
      <p:ext uri="{BB962C8B-B14F-4D97-AF65-F5344CB8AC3E}">
        <p14:creationId xmlns:p14="http://schemas.microsoft.com/office/powerpoint/2010/main" val="4714427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993BFD-4749-8816-ABA4-8C0D163E8B83}"/>
              </a:ext>
            </a:extLst>
          </p:cNvPr>
          <p:cNvSpPr>
            <a:spLocks noGrp="1"/>
          </p:cNvSpPr>
          <p:nvPr>
            <p:ph type="title"/>
          </p:nvPr>
        </p:nvSpPr>
        <p:spPr>
          <a:xfrm>
            <a:off x="762000" y="1517903"/>
            <a:ext cx="10668000" cy="1345115"/>
          </a:xfrm>
        </p:spPr>
        <p:txBody>
          <a:bodyPr>
            <a:normAutofit/>
          </a:bodyPr>
          <a:lstStyle/>
          <a:p>
            <a:r>
              <a:rPr lang="en-GB" dirty="0"/>
              <a:t>Why did I choose this strategy?</a:t>
            </a:r>
          </a:p>
        </p:txBody>
      </p:sp>
      <p:sp>
        <p:nvSpPr>
          <p:cNvPr id="3" name="Content Placeholder 2">
            <a:extLst>
              <a:ext uri="{FF2B5EF4-FFF2-40B4-BE49-F238E27FC236}">
                <a16:creationId xmlns:a16="http://schemas.microsoft.com/office/drawing/2014/main" id="{01004E82-6356-8564-74F0-7F5298BD965D}"/>
              </a:ext>
            </a:extLst>
          </p:cNvPr>
          <p:cNvSpPr>
            <a:spLocks noGrp="1"/>
          </p:cNvSpPr>
          <p:nvPr>
            <p:ph idx="1"/>
          </p:nvPr>
        </p:nvSpPr>
        <p:spPr>
          <a:xfrm>
            <a:off x="762000" y="2413000"/>
            <a:ext cx="10668000" cy="3682999"/>
          </a:xfrm>
        </p:spPr>
        <p:txBody>
          <a:bodyPr>
            <a:normAutofit/>
          </a:bodyPr>
          <a:lstStyle/>
          <a:p>
            <a:pPr marL="0" indent="0">
              <a:buNone/>
            </a:pPr>
            <a:r>
              <a:rPr lang="en-GB" dirty="0"/>
              <a:t>After a previously difficult lesson with limited understanding of the task, I decided to research some techniques to ensure children were able to stay on task and some techniques to support their independent learning. </a:t>
            </a:r>
          </a:p>
          <a:p>
            <a:pPr marL="0" indent="0">
              <a:buNone/>
            </a:pPr>
            <a:endParaRPr lang="en-GB" dirty="0"/>
          </a:p>
          <a:p>
            <a:pPr marL="0" indent="0">
              <a:buNone/>
            </a:pPr>
            <a:r>
              <a:rPr lang="en-GB" dirty="0"/>
              <a:t>I chose to use this strategy after researching the impact of taking regular breaks during the lesson. …………. suggested that ……………. was beneficial because ………. </a:t>
            </a:r>
            <a:r>
              <a:rPr lang="en-GB" dirty="0">
                <a:solidFill>
                  <a:srgbClr val="FF0000"/>
                </a:solidFill>
              </a:rPr>
              <a:t>reference </a:t>
            </a:r>
            <a:endParaRPr lang="en-GB" dirty="0"/>
          </a:p>
        </p:txBody>
      </p:sp>
    </p:spTree>
    <p:extLst>
      <p:ext uri="{BB962C8B-B14F-4D97-AF65-F5344CB8AC3E}">
        <p14:creationId xmlns:p14="http://schemas.microsoft.com/office/powerpoint/2010/main" val="208279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025B-7529-8FD2-E10A-A8D9E4693A00}"/>
              </a:ext>
            </a:extLst>
          </p:cNvPr>
          <p:cNvSpPr>
            <a:spLocks noGrp="1"/>
          </p:cNvSpPr>
          <p:nvPr>
            <p:ph type="title"/>
          </p:nvPr>
        </p:nvSpPr>
        <p:spPr>
          <a:xfrm>
            <a:off x="762000" y="1295943"/>
            <a:ext cx="10668000" cy="1345115"/>
          </a:xfrm>
        </p:spPr>
        <p:txBody>
          <a:bodyPr>
            <a:normAutofit/>
          </a:bodyPr>
          <a:lstStyle/>
          <a:p>
            <a:r>
              <a:rPr lang="en-GB" dirty="0"/>
              <a:t>Evaluating the effect of Pit Stops</a:t>
            </a:r>
          </a:p>
        </p:txBody>
      </p:sp>
      <p:sp>
        <p:nvSpPr>
          <p:cNvPr id="3" name="Content Placeholder 2">
            <a:extLst>
              <a:ext uri="{FF2B5EF4-FFF2-40B4-BE49-F238E27FC236}">
                <a16:creationId xmlns:a16="http://schemas.microsoft.com/office/drawing/2014/main" id="{4F47F955-806D-12F4-BF02-5C4E6175DCDF}"/>
              </a:ext>
            </a:extLst>
          </p:cNvPr>
          <p:cNvSpPr>
            <a:spLocks noGrp="1"/>
          </p:cNvSpPr>
          <p:nvPr>
            <p:ph idx="1"/>
          </p:nvPr>
        </p:nvSpPr>
        <p:spPr>
          <a:xfrm>
            <a:off x="762000" y="2349500"/>
            <a:ext cx="10668000" cy="3746499"/>
          </a:xfrm>
        </p:spPr>
        <p:txBody>
          <a:bodyPr>
            <a:normAutofit fontScale="92500" lnSpcReduction="10000"/>
          </a:bodyPr>
          <a:lstStyle/>
          <a:p>
            <a:pPr marL="0" indent="0">
              <a:buNone/>
            </a:pPr>
            <a:r>
              <a:rPr lang="en-GB" b="1" dirty="0"/>
              <a:t>Benefits</a:t>
            </a:r>
            <a:r>
              <a:rPr lang="en-GB" dirty="0"/>
              <a:t> </a:t>
            </a:r>
          </a:p>
          <a:p>
            <a:pPr>
              <a:buFont typeface="Arial" panose="020B0604020202020204" pitchFamily="34" charset="0"/>
              <a:buChar char="•"/>
            </a:pPr>
            <a:r>
              <a:rPr lang="en-GB" dirty="0"/>
              <a:t>Enhance understanding </a:t>
            </a:r>
          </a:p>
          <a:p>
            <a:pPr>
              <a:buFont typeface="Arial" panose="020B0604020202020204" pitchFamily="34" charset="0"/>
              <a:buChar char="•"/>
            </a:pPr>
            <a:r>
              <a:rPr lang="en-GB" dirty="0"/>
              <a:t>Increased student engagement </a:t>
            </a:r>
          </a:p>
          <a:p>
            <a:pPr>
              <a:buFont typeface="Arial" panose="020B0604020202020204" pitchFamily="34" charset="0"/>
              <a:buChar char="•"/>
            </a:pPr>
            <a:r>
              <a:rPr lang="en-GB" dirty="0"/>
              <a:t>Inform </a:t>
            </a:r>
            <a:r>
              <a:rPr lang="en-GB"/>
              <a:t>instructional decisions </a:t>
            </a:r>
            <a:endParaRPr lang="en-GB" dirty="0"/>
          </a:p>
          <a:p>
            <a:pPr marL="0" indent="0">
              <a:buNone/>
            </a:pPr>
            <a:r>
              <a:rPr lang="en-GB" b="1" dirty="0"/>
              <a:t>Aspects to be cautious with</a:t>
            </a:r>
          </a:p>
          <a:p>
            <a:pPr>
              <a:buFont typeface="Arial" panose="020B0604020202020204" pitchFamily="34" charset="0"/>
              <a:buChar char="•"/>
            </a:pPr>
            <a:r>
              <a:rPr lang="en-GB" dirty="0"/>
              <a:t>Disruption to learning </a:t>
            </a:r>
          </a:p>
          <a:p>
            <a:pPr>
              <a:buFont typeface="Arial" panose="020B0604020202020204" pitchFamily="34" charset="0"/>
              <a:buChar char="•"/>
            </a:pPr>
            <a:r>
              <a:rPr lang="en-GB" dirty="0"/>
              <a:t>Distractions/Off-task behaviour </a:t>
            </a:r>
          </a:p>
          <a:p>
            <a:pPr>
              <a:buFont typeface="Arial" panose="020B0604020202020204" pitchFamily="34" charset="0"/>
              <a:buChar char="•"/>
            </a:pPr>
            <a:r>
              <a:rPr lang="en-GB" dirty="0"/>
              <a:t>Inconsistent implementation </a:t>
            </a:r>
          </a:p>
        </p:txBody>
      </p:sp>
    </p:spTree>
    <p:extLst>
      <p:ext uri="{BB962C8B-B14F-4D97-AF65-F5344CB8AC3E}">
        <p14:creationId xmlns:p14="http://schemas.microsoft.com/office/powerpoint/2010/main" val="26387784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DA839-DF71-6BE1-9AB5-448BFB9E5709}"/>
              </a:ext>
            </a:extLst>
          </p:cNvPr>
          <p:cNvSpPr>
            <a:spLocks noGrp="1"/>
          </p:cNvSpPr>
          <p:nvPr>
            <p:ph type="title"/>
          </p:nvPr>
        </p:nvSpPr>
        <p:spPr>
          <a:xfrm>
            <a:off x="762000" y="1517903"/>
            <a:ext cx="10668000" cy="1345115"/>
          </a:xfrm>
        </p:spPr>
        <p:txBody>
          <a:bodyPr>
            <a:normAutofit/>
          </a:bodyPr>
          <a:lstStyle/>
          <a:p>
            <a:r>
              <a:rPr lang="en-GB" dirty="0"/>
              <a:t>Effects of Pit Stops I found during my lesson</a:t>
            </a:r>
          </a:p>
        </p:txBody>
      </p:sp>
      <p:sp>
        <p:nvSpPr>
          <p:cNvPr id="3" name="Content Placeholder 2">
            <a:extLst>
              <a:ext uri="{FF2B5EF4-FFF2-40B4-BE49-F238E27FC236}">
                <a16:creationId xmlns:a16="http://schemas.microsoft.com/office/drawing/2014/main" id="{809BCF55-D8A1-9DDE-71F5-3906D85F4C04}"/>
              </a:ext>
            </a:extLst>
          </p:cNvPr>
          <p:cNvSpPr>
            <a:spLocks noGrp="1"/>
          </p:cNvSpPr>
          <p:nvPr>
            <p:ph idx="1"/>
          </p:nvPr>
        </p:nvSpPr>
        <p:spPr>
          <a:xfrm>
            <a:off x="762000" y="2970222"/>
            <a:ext cx="10668000" cy="3125777"/>
          </a:xfrm>
        </p:spPr>
        <p:txBody>
          <a:bodyPr>
            <a:normAutofit/>
          </a:bodyPr>
          <a:lstStyle/>
          <a:p>
            <a:pPr>
              <a:buFont typeface="Arial" panose="020B0604020202020204" pitchFamily="34" charset="0"/>
              <a:buChar char="•"/>
            </a:pPr>
            <a:r>
              <a:rPr lang="en-GB" dirty="0"/>
              <a:t>Receive quick feedback </a:t>
            </a:r>
          </a:p>
          <a:p>
            <a:pPr>
              <a:buFont typeface="Arial" panose="020B0604020202020204" pitchFamily="34" charset="0"/>
              <a:buChar char="•"/>
            </a:pPr>
            <a:r>
              <a:rPr lang="en-GB" dirty="0"/>
              <a:t>I was able to eliminate any misconceptions and ensure all children understood the task</a:t>
            </a:r>
          </a:p>
          <a:p>
            <a:pPr>
              <a:buFont typeface="Arial" panose="020B0604020202020204" pitchFamily="34" charset="0"/>
              <a:buChar char="•"/>
            </a:pPr>
            <a:r>
              <a:rPr lang="en-GB" dirty="0"/>
              <a:t>Identify the more knowledgeable children </a:t>
            </a:r>
            <a:r>
              <a:rPr lang="en-GB" dirty="0">
                <a:solidFill>
                  <a:srgbClr val="FF0000"/>
                </a:solidFill>
              </a:rPr>
              <a:t>reference </a:t>
            </a:r>
            <a:r>
              <a:rPr lang="en-GB" dirty="0"/>
              <a:t>to peer support some learners who were struggling </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3225707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E93ABD-A991-07DC-584C-587005F814EE}"/>
              </a:ext>
            </a:extLst>
          </p:cNvPr>
          <p:cNvSpPr>
            <a:spLocks noGrp="1"/>
          </p:cNvSpPr>
          <p:nvPr>
            <p:ph type="title"/>
          </p:nvPr>
        </p:nvSpPr>
        <p:spPr>
          <a:xfrm>
            <a:off x="762000" y="755650"/>
            <a:ext cx="6302829" cy="1345115"/>
          </a:xfrm>
        </p:spPr>
        <p:txBody>
          <a:bodyPr>
            <a:normAutofit/>
          </a:bodyPr>
          <a:lstStyle/>
          <a:p>
            <a:r>
              <a:rPr lang="en-GB" dirty="0"/>
              <a:t>Other trialled techniques </a:t>
            </a:r>
          </a:p>
        </p:txBody>
      </p:sp>
      <p:sp>
        <p:nvSpPr>
          <p:cNvPr id="3" name="Content Placeholder 2">
            <a:extLst>
              <a:ext uri="{FF2B5EF4-FFF2-40B4-BE49-F238E27FC236}">
                <a16:creationId xmlns:a16="http://schemas.microsoft.com/office/drawing/2014/main" id="{F2C0F4A8-AA33-692D-92AE-737D4A843A6C}"/>
              </a:ext>
            </a:extLst>
          </p:cNvPr>
          <p:cNvSpPr>
            <a:spLocks noGrp="1"/>
          </p:cNvSpPr>
          <p:nvPr>
            <p:ph idx="1"/>
          </p:nvPr>
        </p:nvSpPr>
        <p:spPr>
          <a:xfrm>
            <a:off x="762000" y="2207969"/>
            <a:ext cx="7456713" cy="3884983"/>
          </a:xfrm>
        </p:spPr>
        <p:txBody>
          <a:bodyPr>
            <a:normAutofit lnSpcReduction="10000"/>
          </a:bodyPr>
          <a:lstStyle/>
          <a:p>
            <a:pPr marL="0" indent="0">
              <a:lnSpc>
                <a:spcPct val="95000"/>
              </a:lnSpc>
              <a:buNone/>
            </a:pPr>
            <a:r>
              <a:rPr lang="en-GB" sz="2800" dirty="0"/>
              <a:t>Some other techniques I trailed in the classroom and saw beneficial results from were the use of Exit tickets, these allowed me to receive immediate feedback and check for understanding, informing the planning of next lessons starter. </a:t>
            </a:r>
          </a:p>
          <a:p>
            <a:pPr marL="0" indent="0">
              <a:lnSpc>
                <a:spcPct val="95000"/>
              </a:lnSpc>
              <a:buNone/>
            </a:pPr>
            <a:endParaRPr lang="en-GB" sz="2800" dirty="0"/>
          </a:p>
          <a:p>
            <a:pPr marL="0" indent="0">
              <a:lnSpc>
                <a:spcPct val="95000"/>
              </a:lnSpc>
              <a:buNone/>
            </a:pPr>
            <a:r>
              <a:rPr lang="en-GB" sz="2800" dirty="0"/>
              <a:t>I have trailed self and peer assessment throughout other </a:t>
            </a:r>
            <a:r>
              <a:rPr lang="en-GB" sz="2800" dirty="0" err="1"/>
              <a:t>AoLEs</a:t>
            </a:r>
            <a:r>
              <a:rPr lang="en-GB" sz="2800" dirty="0"/>
              <a:t>. </a:t>
            </a:r>
          </a:p>
        </p:txBody>
      </p:sp>
      <p:pic>
        <p:nvPicPr>
          <p:cNvPr id="4" name="Picture 3">
            <a:extLst>
              <a:ext uri="{FF2B5EF4-FFF2-40B4-BE49-F238E27FC236}">
                <a16:creationId xmlns:a16="http://schemas.microsoft.com/office/drawing/2014/main" id="{AAD4FADC-DDDB-BD15-8746-D3877BD30716}"/>
              </a:ext>
            </a:extLst>
          </p:cNvPr>
          <p:cNvPicPr>
            <a:picLocks noChangeAspect="1"/>
          </p:cNvPicPr>
          <p:nvPr/>
        </p:nvPicPr>
        <p:blipFill>
          <a:blip r:embed="rId2"/>
          <a:stretch>
            <a:fillRect/>
          </a:stretch>
        </p:blipFill>
        <p:spPr>
          <a:xfrm>
            <a:off x="8218713" y="1530787"/>
            <a:ext cx="3069773" cy="4278428"/>
          </a:xfrm>
          <a:prstGeom prst="rect">
            <a:avLst/>
          </a:prstGeom>
        </p:spPr>
      </p:pic>
    </p:spTree>
    <p:extLst>
      <p:ext uri="{BB962C8B-B14F-4D97-AF65-F5344CB8AC3E}">
        <p14:creationId xmlns:p14="http://schemas.microsoft.com/office/powerpoint/2010/main" val="39058344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A1F351-4A74-4C52-C459-B6961A17FA67}"/>
            </a:ext>
          </a:extLst>
        </p:cNvPr>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6E24D5-3FA5-17BF-61D4-E1985C46FDB9}"/>
              </a:ext>
            </a:extLst>
          </p:cNvPr>
          <p:cNvSpPr>
            <a:spLocks noGrp="1"/>
          </p:cNvSpPr>
          <p:nvPr>
            <p:ph type="title"/>
          </p:nvPr>
        </p:nvSpPr>
        <p:spPr>
          <a:xfrm>
            <a:off x="762000" y="1517903"/>
            <a:ext cx="10668000" cy="1345115"/>
          </a:xfrm>
        </p:spPr>
        <p:txBody>
          <a:bodyPr>
            <a:normAutofit/>
          </a:bodyPr>
          <a:lstStyle/>
          <a:p>
            <a:r>
              <a:rPr lang="en-GB" dirty="0"/>
              <a:t>Conclusion and Recommendations </a:t>
            </a:r>
          </a:p>
        </p:txBody>
      </p:sp>
      <p:sp>
        <p:nvSpPr>
          <p:cNvPr id="3" name="Content Placeholder 2">
            <a:extLst>
              <a:ext uri="{FF2B5EF4-FFF2-40B4-BE49-F238E27FC236}">
                <a16:creationId xmlns:a16="http://schemas.microsoft.com/office/drawing/2014/main" id="{3B41B4AB-4CD8-BB3F-2D4E-FA53BDD47DC9}"/>
              </a:ext>
            </a:extLst>
          </p:cNvPr>
          <p:cNvSpPr>
            <a:spLocks noGrp="1"/>
          </p:cNvSpPr>
          <p:nvPr>
            <p:ph idx="1"/>
          </p:nvPr>
        </p:nvSpPr>
        <p:spPr>
          <a:xfrm>
            <a:off x="762000" y="2373086"/>
            <a:ext cx="10668000" cy="3722913"/>
          </a:xfrm>
        </p:spPr>
        <p:txBody>
          <a:bodyPr>
            <a:normAutofit/>
          </a:bodyPr>
          <a:lstStyle/>
          <a:p>
            <a:pPr marL="0" indent="0">
              <a:buNone/>
            </a:pPr>
            <a:r>
              <a:rPr lang="en-GB" dirty="0"/>
              <a:t>To conclude my findings and evaluating my practice, it has shown me that implementing efficient assessment techniques is an intrinsic part of ensuring learners development and progression. </a:t>
            </a:r>
          </a:p>
          <a:p>
            <a:pPr marL="0" indent="0">
              <a:buNone/>
            </a:pPr>
            <a:r>
              <a:rPr lang="en-GB" dirty="0"/>
              <a:t>Throughout my practice I will ensure to demonstrate an active commitment of continuing research and trialling new and innovative techniques, to ensure my learners are provided with the best opportunities to reach their full potential. This will support me in meeting the QTS standards of the Professional Learning strand. </a:t>
            </a:r>
          </a:p>
        </p:txBody>
      </p:sp>
    </p:spTree>
    <p:extLst>
      <p:ext uri="{BB962C8B-B14F-4D97-AF65-F5344CB8AC3E}">
        <p14:creationId xmlns:p14="http://schemas.microsoft.com/office/powerpoint/2010/main" val="31841678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C81266-0D2F-0353-2D58-7F322A4B8403}"/>
              </a:ext>
            </a:extLst>
          </p:cNvPr>
          <p:cNvSpPr>
            <a:spLocks noGrp="1"/>
          </p:cNvSpPr>
          <p:nvPr>
            <p:ph type="title"/>
          </p:nvPr>
        </p:nvSpPr>
        <p:spPr>
          <a:xfrm>
            <a:off x="762000" y="755650"/>
            <a:ext cx="7380513" cy="1345115"/>
          </a:xfrm>
        </p:spPr>
        <p:txBody>
          <a:bodyPr>
            <a:noAutofit/>
          </a:bodyPr>
          <a:lstStyle/>
          <a:p>
            <a:r>
              <a:rPr lang="en-GB" sz="3200" dirty="0"/>
              <a:t>How has this assignment supported my professional development? </a:t>
            </a:r>
          </a:p>
        </p:txBody>
      </p:sp>
      <p:sp>
        <p:nvSpPr>
          <p:cNvPr id="8" name="Content Placeholder 7">
            <a:extLst>
              <a:ext uri="{FF2B5EF4-FFF2-40B4-BE49-F238E27FC236}">
                <a16:creationId xmlns:a16="http://schemas.microsoft.com/office/drawing/2014/main" id="{EAF59DA0-52E9-F143-493E-07D849D77B85}"/>
              </a:ext>
            </a:extLst>
          </p:cNvPr>
          <p:cNvSpPr>
            <a:spLocks noGrp="1"/>
          </p:cNvSpPr>
          <p:nvPr>
            <p:ph idx="1"/>
          </p:nvPr>
        </p:nvSpPr>
        <p:spPr>
          <a:xfrm>
            <a:off x="762000" y="2207969"/>
            <a:ext cx="5563143" cy="3884983"/>
          </a:xfrm>
        </p:spPr>
        <p:txBody>
          <a:bodyPr>
            <a:normAutofit fontScale="92500" lnSpcReduction="20000"/>
          </a:bodyPr>
          <a:lstStyle/>
          <a:p>
            <a:pPr marL="0" indent="0">
              <a:buNone/>
            </a:pPr>
            <a:r>
              <a:rPr lang="en-US" dirty="0"/>
              <a:t>This assignment has supported my ability to trial and implement new techniques into my practice. It has allowed me to take the time to reflect on the effectiveness of my own practice, </a:t>
            </a:r>
            <a:r>
              <a:rPr lang="en-GB" dirty="0"/>
              <a:t>it is believed that “effective self-reflection is a key component of excellent teaching” (Bell et al., 2010, p. 57). </a:t>
            </a:r>
            <a:r>
              <a:rPr lang="en-US" dirty="0"/>
              <a:t> </a:t>
            </a:r>
          </a:p>
          <a:p>
            <a:pPr marL="0" indent="0">
              <a:buNone/>
            </a:pPr>
            <a:r>
              <a:rPr lang="en-US" dirty="0"/>
              <a:t>I strive to become an excellent teacher. </a:t>
            </a:r>
          </a:p>
        </p:txBody>
      </p:sp>
      <p:pic>
        <p:nvPicPr>
          <p:cNvPr id="4" name="Content Placeholder 3">
            <a:extLst>
              <a:ext uri="{FF2B5EF4-FFF2-40B4-BE49-F238E27FC236}">
                <a16:creationId xmlns:a16="http://schemas.microsoft.com/office/drawing/2014/main" id="{61F1BC6E-F5FB-6245-69BB-3E7BB006857B}"/>
              </a:ext>
            </a:extLst>
          </p:cNvPr>
          <p:cNvPicPr>
            <a:picLocks noChangeAspect="1"/>
          </p:cNvPicPr>
          <p:nvPr/>
        </p:nvPicPr>
        <p:blipFill>
          <a:blip r:embed="rId2"/>
          <a:stretch>
            <a:fillRect/>
          </a:stretch>
        </p:blipFill>
        <p:spPr>
          <a:xfrm>
            <a:off x="7159897" y="1330325"/>
            <a:ext cx="4197350" cy="4197350"/>
          </a:xfrm>
          <a:prstGeom prst="rect">
            <a:avLst/>
          </a:prstGeom>
        </p:spPr>
      </p:pic>
    </p:spTree>
    <p:extLst>
      <p:ext uri="{BB962C8B-B14F-4D97-AF65-F5344CB8AC3E}">
        <p14:creationId xmlns:p14="http://schemas.microsoft.com/office/powerpoint/2010/main" val="1622094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Rectangle 21">
            <a:extLst>
              <a:ext uri="{FF2B5EF4-FFF2-40B4-BE49-F238E27FC236}">
                <a16:creationId xmlns:a16="http://schemas.microsoft.com/office/drawing/2014/main" id="{F792EA91-3BEC-413E-9CC0-329F1915E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Different coloured question marks">
            <a:extLst>
              <a:ext uri="{FF2B5EF4-FFF2-40B4-BE49-F238E27FC236}">
                <a16:creationId xmlns:a16="http://schemas.microsoft.com/office/drawing/2014/main" id="{385DEF52-2449-C3AA-E555-34FEC0759B8A}"/>
              </a:ext>
            </a:extLst>
          </p:cNvPr>
          <p:cNvPicPr>
            <a:picLocks noChangeAspect="1"/>
          </p:cNvPicPr>
          <p:nvPr/>
        </p:nvPicPr>
        <p:blipFill>
          <a:blip r:embed="rId2">
            <a:alphaModFix amt="35000"/>
          </a:blip>
          <a:srcRect/>
          <a:stretch/>
        </p:blipFill>
        <p:spPr>
          <a:xfrm>
            <a:off x="20" y="10"/>
            <a:ext cx="12191977" cy="6857990"/>
          </a:xfrm>
          <a:prstGeom prst="rect">
            <a:avLst/>
          </a:prstGeom>
        </p:spPr>
      </p:pic>
      <p:sp>
        <p:nvSpPr>
          <p:cNvPr id="24" name="Rectangle 23">
            <a:extLst>
              <a:ext uri="{FF2B5EF4-FFF2-40B4-BE49-F238E27FC236}">
                <a16:creationId xmlns:a16="http://schemas.microsoft.com/office/drawing/2014/main" id="{B97C0394-A9D4-466F-A671-B2752CC7F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2919"/>
            <a:ext cx="12191999" cy="4114799"/>
          </a:xfrm>
          <a:prstGeom prst="rect">
            <a:avLst/>
          </a:prstGeom>
          <a:gradFill flip="none" rotWithShape="1">
            <a:gsLst>
              <a:gs pos="0">
                <a:schemeClr val="tx2">
                  <a:alpha val="0"/>
                </a:schemeClr>
              </a:gs>
              <a:gs pos="50000">
                <a:schemeClr val="tx2">
                  <a:alpha val="56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078F6-A062-B264-A107-8B336A4795A9}"/>
              </a:ext>
            </a:extLst>
          </p:cNvPr>
          <p:cNvSpPr>
            <a:spLocks noGrp="1"/>
          </p:cNvSpPr>
          <p:nvPr>
            <p:ph type="title"/>
          </p:nvPr>
        </p:nvSpPr>
        <p:spPr>
          <a:xfrm>
            <a:off x="762000" y="215900"/>
            <a:ext cx="10820400" cy="4100068"/>
          </a:xfrm>
        </p:spPr>
        <p:txBody>
          <a:bodyPr vert="horz" lIns="91440" tIns="45720" rIns="91440" bIns="45720" rtlCol="0" anchor="b">
            <a:normAutofit/>
          </a:bodyPr>
          <a:lstStyle/>
          <a:p>
            <a:pPr algn="ctr"/>
            <a:r>
              <a:rPr lang="en-US" sz="8800" dirty="0"/>
              <a:t>Thankyou for listening!</a:t>
            </a:r>
          </a:p>
        </p:txBody>
      </p:sp>
      <p:sp>
        <p:nvSpPr>
          <p:cNvPr id="3" name="Content Placeholder 2">
            <a:extLst>
              <a:ext uri="{FF2B5EF4-FFF2-40B4-BE49-F238E27FC236}">
                <a16:creationId xmlns:a16="http://schemas.microsoft.com/office/drawing/2014/main" id="{6FAAC171-1EF7-AE1C-73F0-F36A177C3359}"/>
              </a:ext>
            </a:extLst>
          </p:cNvPr>
          <p:cNvSpPr>
            <a:spLocks noGrp="1"/>
          </p:cNvSpPr>
          <p:nvPr>
            <p:ph idx="1"/>
          </p:nvPr>
        </p:nvSpPr>
        <p:spPr>
          <a:xfrm>
            <a:off x="1517904" y="4572000"/>
            <a:ext cx="9144000" cy="1527048"/>
          </a:xfrm>
        </p:spPr>
        <p:txBody>
          <a:bodyPr vert="horz" lIns="91440" tIns="45720" rIns="91440" bIns="45720" rtlCol="0">
            <a:normAutofit/>
          </a:bodyPr>
          <a:lstStyle/>
          <a:p>
            <a:pPr marL="0" indent="0" algn="ctr">
              <a:buNone/>
            </a:pPr>
            <a:r>
              <a:rPr lang="en-US" sz="3600" dirty="0"/>
              <a:t>Any questions? </a:t>
            </a:r>
          </a:p>
        </p:txBody>
      </p:sp>
    </p:spTree>
    <p:extLst>
      <p:ext uri="{BB962C8B-B14F-4D97-AF65-F5344CB8AC3E}">
        <p14:creationId xmlns:p14="http://schemas.microsoft.com/office/powerpoint/2010/main" val="39843553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CD0CF1E-4915-4854-AE1A-BE8E8ABDE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378B036-879B-4F45-A653-56FC275A7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12192000" cy="6096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F0C26-41AA-5E5C-8A06-8DE3E1E1F87B}"/>
              </a:ext>
            </a:extLst>
          </p:cNvPr>
          <p:cNvSpPr>
            <a:spLocks noGrp="1"/>
          </p:cNvSpPr>
          <p:nvPr>
            <p:ph type="title"/>
          </p:nvPr>
        </p:nvSpPr>
        <p:spPr>
          <a:xfrm>
            <a:off x="762000" y="1517903"/>
            <a:ext cx="10668000" cy="1345115"/>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3FC897BA-CCE9-68AE-19B7-59D71CC60C46}"/>
              </a:ext>
            </a:extLst>
          </p:cNvPr>
          <p:cNvSpPr>
            <a:spLocks noGrp="1"/>
          </p:cNvSpPr>
          <p:nvPr>
            <p:ph idx="1"/>
          </p:nvPr>
        </p:nvSpPr>
        <p:spPr>
          <a:xfrm>
            <a:off x="762000" y="2970222"/>
            <a:ext cx="10668000" cy="3125777"/>
          </a:xfrm>
        </p:spPr>
        <p:txBody>
          <a:bodyPr>
            <a:normAutofit/>
          </a:bodyPr>
          <a:lstStyle/>
          <a:p>
            <a:endParaRPr lang="en-GB"/>
          </a:p>
        </p:txBody>
      </p:sp>
    </p:spTree>
    <p:extLst>
      <p:ext uri="{BB962C8B-B14F-4D97-AF65-F5344CB8AC3E}">
        <p14:creationId xmlns:p14="http://schemas.microsoft.com/office/powerpoint/2010/main" val="808160901"/>
      </p:ext>
    </p:extLst>
  </p:cSld>
  <p:clrMapOvr>
    <a:masterClrMapping/>
  </p:clrMapOvr>
</p:sld>
</file>

<file path=ppt/theme/theme1.xml><?xml version="1.0" encoding="utf-8"?>
<a:theme xmlns:a="http://schemas.openxmlformats.org/drawingml/2006/main" name="PrismaticVTI">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emplate/>
  <TotalTime>1612</TotalTime>
  <Words>1679</Words>
  <Application>Microsoft Office PowerPoint</Application>
  <PresentationFormat>Widescreen</PresentationFormat>
  <Paragraphs>121</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Aharoni</vt:lpstr>
      <vt:lpstr>Aptos</vt:lpstr>
      <vt:lpstr>Arial</vt:lpstr>
      <vt:lpstr>Avenir Next LT Pro</vt:lpstr>
      <vt:lpstr>Open Sans</vt:lpstr>
      <vt:lpstr>PrismaticVTI</vt:lpstr>
      <vt:lpstr>Assessment for Learning in Practice</vt:lpstr>
      <vt:lpstr>Critical Evaluation of Assessment for Learning </vt:lpstr>
      <vt:lpstr>Role of assessment</vt:lpstr>
      <vt:lpstr>My class </vt:lpstr>
      <vt:lpstr>My chosen AoLE </vt:lpstr>
      <vt:lpstr>Pupil Progression </vt:lpstr>
      <vt:lpstr>Assessment for Learning: What is it?</vt:lpstr>
      <vt:lpstr>5 Key Strategies of AfL – According to Dylan Wiliam</vt:lpstr>
      <vt:lpstr>Key aspects of Assessment for Learning</vt:lpstr>
      <vt:lpstr>Lev Vygotsky </vt:lpstr>
      <vt:lpstr>John Hattie</vt:lpstr>
      <vt:lpstr>Estyn</vt:lpstr>
      <vt:lpstr>Who disagrees? </vt:lpstr>
      <vt:lpstr>AfL in the Curriculum for Wales</vt:lpstr>
      <vt:lpstr>Lesson Plan </vt:lpstr>
      <vt:lpstr>PowerPoint Presentation</vt:lpstr>
      <vt:lpstr>PowerPoint Presentation</vt:lpstr>
      <vt:lpstr>What do I aim to develop from this lesson? </vt:lpstr>
      <vt:lpstr>Effective Questioning Techniques</vt:lpstr>
      <vt:lpstr>Why did I choose this strategy? </vt:lpstr>
      <vt:lpstr>Implementing Effective Questioning  </vt:lpstr>
      <vt:lpstr>Evaluation of the use of Effective Questioning</vt:lpstr>
      <vt:lpstr>Effects of Effective Questioning seen during my lesson </vt:lpstr>
      <vt:lpstr>Pit stops (mini-plenary) </vt:lpstr>
      <vt:lpstr>Why did I choose this strategy?</vt:lpstr>
      <vt:lpstr>Evaluating the effect of Pit Stops</vt:lpstr>
      <vt:lpstr>Effects of Pit Stops I found during my lesson</vt:lpstr>
      <vt:lpstr>Other trialled techniques </vt:lpstr>
      <vt:lpstr>Conclusion and Recommendations </vt:lpstr>
      <vt:lpstr>How has this assignment supported my professional development? </vt:lpstr>
      <vt:lpstr>Thankyou for listening!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lauren thompson-richards</dc:creator>
  <cp:lastModifiedBy>lauren thompson-richards</cp:lastModifiedBy>
  <cp:revision>1</cp:revision>
  <dcterms:created xsi:type="dcterms:W3CDTF">2025-01-14T19:07:21Z</dcterms:created>
  <dcterms:modified xsi:type="dcterms:W3CDTF">2025-01-16T00:34:04Z</dcterms:modified>
</cp:coreProperties>
</file>